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538"/>
  </p:normalViewPr>
  <p:slideViewPr>
    <p:cSldViewPr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D145-0A73-4E41-969E-69C8E000E58C}" type="datetimeFigureOut">
              <a:rPr lang="en-US" smtClean="0"/>
              <a:pPr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4DC5-E880-4746-A26F-8874535D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JAY VAGHELA\Desktop\istockphoto-1160620218-612x6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0" name="Picture 2" descr="C:\Users\VIJAY VAGHELA\Desktop\WhatsApp Image 2022-07-29 at 7.36.40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804856"/>
            <a:ext cx="3052772" cy="30527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7603"/>
            <a:ext cx="7772400" cy="1470025"/>
          </a:xfrm>
        </p:spPr>
        <p:txBody>
          <a:bodyPr/>
          <a:lstStyle/>
          <a:p>
            <a:r>
              <a:rPr lang="en-US" dirty="0"/>
              <a:t>Green Leaf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5429264"/>
            <a:ext cx="3700466" cy="8286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Prepared by: Vijay Vaghela-19125059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                       Gautam </a:t>
            </a:r>
            <a:r>
              <a:rPr lang="en-US" sz="1800" dirty="0">
                <a:solidFill>
                  <a:schemeClr val="tx1"/>
                </a:solidFill>
              </a:rPr>
              <a:t>Shah-19125060</a:t>
            </a:r>
          </a:p>
        </p:txBody>
      </p:sp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14290"/>
            <a:ext cx="785818" cy="928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9C984-88B8-FC43-B72C-54416152B58D}"/>
              </a:ext>
            </a:extLst>
          </p:cNvPr>
          <p:cNvSpPr txBox="1"/>
          <p:nvPr/>
        </p:nvSpPr>
        <p:spPr>
          <a:xfrm>
            <a:off x="357158" y="6453336"/>
            <a:ext cx="84024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In_House_Project_Review-1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Brainstorming</a:t>
            </a:r>
          </a:p>
          <a:p>
            <a:r>
              <a:rPr lang="en-US" sz="2400" dirty="0"/>
              <a:t>Concept Map</a:t>
            </a:r>
          </a:p>
          <a:p>
            <a:r>
              <a:rPr lang="en-IN" sz="2400" dirty="0"/>
              <a:t>Actionable Items</a:t>
            </a:r>
            <a:endParaRPr lang="en-US" sz="2400" dirty="0"/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References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We will be using a tool that is user friendly and helps us to design and develop a ecommerce website through that we can solve a problem of Tiffin service in an area or locality.</a:t>
            </a:r>
            <a:endParaRPr lang="en-US" sz="2400" dirty="0"/>
          </a:p>
          <a:p>
            <a:pPr algn="just"/>
            <a:r>
              <a:rPr lang="en-IN" sz="2400" dirty="0"/>
              <a:t>Problem was to find a Tiffin service man for students and Batchelors. To this problem we have added a solution by making a E-commerce website that will help student and Batchelors to book their orders.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 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 algn="ctr">
              <a:buNone/>
            </a:pPr>
            <a:r>
              <a:rPr lang="en-US" sz="1400" dirty="0"/>
              <a:t>([1]Fig- Concept Map)</a:t>
            </a:r>
          </a:p>
        </p:txBody>
      </p:sp>
      <p:pic>
        <p:nvPicPr>
          <p:cNvPr id="4" name="Picture 2" descr="C:\Users\VIJAY VAGHELA\Desktop\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4000" cy="5800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ACTIONABLE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List of requirements that we will full fill while making a ecommerce website.</a:t>
            </a:r>
            <a:endParaRPr lang="en-US" sz="2400" dirty="0"/>
          </a:p>
          <a:p>
            <a:pPr lvl="0"/>
            <a:r>
              <a:rPr lang="en-US" sz="2400" dirty="0"/>
              <a:t>Domain name for the website.</a:t>
            </a:r>
          </a:p>
          <a:p>
            <a:pPr lvl="0"/>
            <a:r>
              <a:rPr lang="en-US" sz="2400" dirty="0"/>
              <a:t>Mobile friendly.</a:t>
            </a:r>
          </a:p>
          <a:p>
            <a:pPr lvl="0"/>
            <a:r>
              <a:rPr lang="en-US" sz="2400" dirty="0"/>
              <a:t>Designing part.</a:t>
            </a:r>
          </a:p>
          <a:p>
            <a:pPr lvl="0"/>
            <a:r>
              <a:rPr lang="en-US" sz="2400" dirty="0"/>
              <a:t>Cart.</a:t>
            </a:r>
          </a:p>
          <a:p>
            <a:pPr lvl="0"/>
            <a:r>
              <a:rPr lang="en-US" sz="2400" dirty="0"/>
              <a:t>Responsive Layout.</a:t>
            </a:r>
          </a:p>
          <a:p>
            <a:pPr lvl="0"/>
            <a:r>
              <a:rPr lang="en-US" sz="2400" dirty="0"/>
              <a:t>Payment System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To conclude my statement, I would say finding a Tiffin man was a headache to batchers and students, This issue was resolved by providing a solution by making website for booking.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>
                <a:hlinkClick r:id="rId2"/>
              </a:rPr>
              <a:t>[1] </a:t>
            </a:r>
            <a:r>
              <a:rPr lang="en-IN" sz="1400" b="1" u="sng" dirty="0">
                <a:hlinkClick r:id="rId2"/>
              </a:rPr>
              <a:t>https://www.canva.com/</a:t>
            </a:r>
            <a:endParaRPr lang="en-IN" sz="1400" b="1" u="sng" dirty="0"/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190</Words>
  <Application>Microsoft Macintosh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Green Leaf</vt:lpstr>
      <vt:lpstr>CONTENT</vt:lpstr>
      <vt:lpstr>BRAINSTORMING</vt:lpstr>
      <vt:lpstr>CONCEPT MAP </vt:lpstr>
      <vt:lpstr>ACTIONABLE ITEMS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 VAGHELA</dc:creator>
  <cp:lastModifiedBy>Microsoft Office User</cp:lastModifiedBy>
  <cp:revision>19</cp:revision>
  <dcterms:created xsi:type="dcterms:W3CDTF">2022-07-29T01:41:46Z</dcterms:created>
  <dcterms:modified xsi:type="dcterms:W3CDTF">2022-07-29T08:18:50Z</dcterms:modified>
</cp:coreProperties>
</file>