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1538"/>
  </p:normalViewPr>
  <p:slideViewPr>
    <p:cSldViewPr>
      <p:cViewPr varScale="1">
        <p:scale>
          <a:sx n="80" d="100"/>
          <a:sy n="80" d="100"/>
        </p:scale>
        <p:origin x="-157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D145-0A73-4E41-969E-69C8E000E58C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4DC5-E880-4746-A26F-8874535D6F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JAY VAGHELA\Desktop\istockphoto-1160620218-612x6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0" name="Picture 2" descr="C:\Users\VIJAY VAGHELA\Desktop\WhatsApp Image 2022-07-29 at 7.36.40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804856"/>
            <a:ext cx="3052772" cy="30527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7603"/>
            <a:ext cx="7772400" cy="14700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dirty="0"/>
              <a:t>Green </a:t>
            </a:r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429264"/>
            <a:ext cx="3700466" cy="8286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Prepared by: Vijay Vaghela-19125059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                     Gautam Shah-19125060</a:t>
            </a:r>
          </a:p>
        </p:txBody>
      </p:sp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1024" y="0"/>
            <a:ext cx="928694" cy="1214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19C984-88B8-FC43-B72C-54416152B58D}"/>
              </a:ext>
            </a:extLst>
          </p:cNvPr>
          <p:cNvSpPr txBox="1"/>
          <p:nvPr/>
        </p:nvSpPr>
        <p:spPr>
          <a:xfrm>
            <a:off x="357158" y="6453336"/>
            <a:ext cx="84024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In_House_Project_Review-4 </a:t>
            </a:r>
            <a:r>
              <a:rPr lang="en-US" smtClean="0"/>
              <a:t>&amp; 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Green Leaf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VAGHELA</dc:creator>
  <cp:lastModifiedBy>VIJAY</cp:lastModifiedBy>
  <cp:revision>64</cp:revision>
  <dcterms:created xsi:type="dcterms:W3CDTF">2022-07-29T01:41:46Z</dcterms:created>
  <dcterms:modified xsi:type="dcterms:W3CDTF">2022-11-18T18:17:30Z</dcterms:modified>
</cp:coreProperties>
</file>