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7" r:id="rId9"/>
    <p:sldId id="268" r:id="rId10"/>
    <p:sldId id="262" r:id="rId11"/>
    <p:sldId id="263" r:id="rId12"/>
    <p:sldId id="270" r:id="rId13"/>
    <p:sldId id="271" r:id="rId14"/>
    <p:sldId id="265" r:id="rId15"/>
    <p:sldId id="273" r:id="rId16"/>
    <p:sldId id="272" r:id="rId17"/>
    <p:sldId id="274" r:id="rId18"/>
    <p:sldId id="275" r:id="rId19"/>
    <p:sldId id="276" r:id="rId20"/>
    <p:sldId id="277" r:id="rId21"/>
    <p:sldId id="278" r:id="rId22"/>
    <p:sldId id="280" r:id="rId23"/>
    <p:sldId id="279" r:id="rId24"/>
    <p:sldId id="281" r:id="rId25"/>
    <p:sldId id="26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560" y="168"/>
      </p:cViewPr>
      <p:guideLst>
        <p:guide orient="horz" pos="432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CEAD7-217C-4893-B8C7-453E0ED29B02}" type="datetimeFigureOut">
              <a:rPr lang="en-IN" smtClean="0"/>
              <a:pPr/>
              <a:t>04/10/18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BA0C7-827E-4E32-B801-E0CF76E6EB7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18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569B-A720-43FB-903E-C0E735F4CAD4}" type="datetime1">
              <a:rPr lang="en-US" smtClean="0"/>
              <a:pPr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 Report System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ABE1B-BA67-4E54-8049-AF5915CADE1F}" type="datetime1">
              <a:rPr lang="en-US" smtClean="0"/>
              <a:pPr/>
              <a:t>10/4/18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 Report System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7D21-322B-4059-BE2F-5697A666F5E4}" type="datetime1">
              <a:rPr lang="en-US" smtClean="0"/>
              <a:pPr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 Report System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D4A5D-6DA6-4094-93E3-4B5391799B12}" type="datetime1">
              <a:rPr lang="en-US" smtClean="0"/>
              <a:pPr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 Report System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5BFA9-96F3-49D9-8627-89F1AC80A495}" type="datetime1">
              <a:rPr lang="en-US" smtClean="0"/>
              <a:pPr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 Report System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7DFD-4D1F-4CDF-9DC5-B76D2A45E271}" type="datetime1">
              <a:rPr lang="en-US" smtClean="0"/>
              <a:pPr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 Report System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B551-77E3-485E-A801-D50C625B3AFD}" type="datetime1">
              <a:rPr lang="en-US" smtClean="0"/>
              <a:pPr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 Report System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4081-F663-426D-9D73-E0ED09B8374C}" type="datetime1">
              <a:rPr lang="en-US" smtClean="0"/>
              <a:pPr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 Report System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42B67-EBC2-42C4-9737-6C17A730A30A}" type="datetime1">
              <a:rPr lang="en-US" smtClean="0"/>
              <a:pPr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 Report System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9E67-7465-4D6B-A1F7-019426BB585A}" type="datetime1">
              <a:rPr lang="en-US" smtClean="0"/>
              <a:pPr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 Report System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CEE43-0107-4F8D-A634-908D48BE0176}" type="datetime1">
              <a:rPr lang="en-US" smtClean="0"/>
              <a:pPr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 Report System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9B72-B597-464E-B2D1-FE6D76017B1A}" type="datetime1">
              <a:rPr lang="en-US" smtClean="0"/>
              <a:pPr/>
              <a:t>10/4/18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 Report System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DFFCC-242E-4CB2-95DA-FFC951D45AA2}" type="datetime1">
              <a:rPr lang="en-US" smtClean="0"/>
              <a:pPr/>
              <a:t>10/4/18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 Report System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8F98-1C55-4C54-9D66-7E478D74625A}" type="datetime1">
              <a:rPr lang="en-US" smtClean="0"/>
              <a:pPr/>
              <a:t>10/4/18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 Report System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54D5-3663-4F49-ADE8-8A63441A3F60}" type="datetime1">
              <a:rPr lang="en-US" smtClean="0"/>
              <a:pPr/>
              <a:t>10/4/18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 Report System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F515-33DC-4806-AD71-98F417DAA374}" type="datetime1">
              <a:rPr lang="en-US" smtClean="0"/>
              <a:pPr/>
              <a:t>10/4/18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 Report System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6266-18E5-4254-B529-6365F8207489}" type="datetime1">
              <a:rPr lang="en-US" smtClean="0"/>
              <a:pPr/>
              <a:t>10/4/18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 Report System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7EA414E-5385-47E3-8E8B-9190A9A01EE0}" type="datetime1">
              <a:rPr lang="en-US" smtClean="0"/>
              <a:pPr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/>
              <a:t>Fee Report System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C36FE-118D-462D-A626-CF6BD55E8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078" y="378068"/>
            <a:ext cx="9469314" cy="1107831"/>
          </a:xfrm>
        </p:spPr>
        <p:txBody>
          <a:bodyPr>
            <a:normAutofit/>
          </a:bodyPr>
          <a:lstStyle/>
          <a:p>
            <a:r>
              <a:rPr lang="en-IN" dirty="0"/>
              <a:t>				Fee Report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516C43-4D8C-46BC-99FE-ED992C943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4458902"/>
            <a:ext cx="10357339" cy="1406768"/>
          </a:xfrm>
        </p:spPr>
        <p:txBody>
          <a:bodyPr>
            <a:normAutofit/>
          </a:bodyPr>
          <a:lstStyle/>
          <a:p>
            <a:r>
              <a:rPr lang="en-IN" sz="1800" dirty="0">
                <a:solidFill>
                  <a:schemeClr val="tx1"/>
                </a:solidFill>
              </a:rPr>
              <a:t>Guided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sz="1800" dirty="0">
                <a:solidFill>
                  <a:schemeClr val="tx1"/>
                </a:solidFill>
              </a:rPr>
              <a:t>by </a:t>
            </a:r>
            <a:r>
              <a:rPr lang="en-IN" dirty="0">
                <a:solidFill>
                  <a:schemeClr val="tx1"/>
                </a:solidFill>
              </a:rPr>
              <a:t>: </a:t>
            </a:r>
            <a:r>
              <a:rPr lang="en-CA" sz="1800" dirty="0">
                <a:solidFill>
                  <a:schemeClr val="tx1"/>
                </a:solidFill>
              </a:rPr>
              <a:t>Sakkaravarthi Ramanathan							 			     		</a:t>
            </a:r>
          </a:p>
          <a:p>
            <a:r>
              <a:rPr lang="en-CA" sz="1800" dirty="0">
                <a:solidFill>
                  <a:schemeClr val="tx1"/>
                </a:solidFill>
              </a:rPr>
              <a:t>Subject 	      : </a:t>
            </a:r>
            <a:r>
              <a:rPr lang="en-CA" sz="1800" b="1" dirty="0">
                <a:solidFill>
                  <a:schemeClr val="tx1"/>
                </a:solidFill>
              </a:rPr>
              <a:t>420-ENP-MT OBJECT-ORIENTED PROGRAMMING section 00309</a:t>
            </a:r>
          </a:p>
          <a:p>
            <a:r>
              <a:rPr lang="en-CA" sz="1800" dirty="0">
                <a:solidFill>
                  <a:schemeClr val="tx1"/>
                </a:solidFill>
              </a:rPr>
              <a:t>Date            : 2018/09/04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554315E-59FC-4319-BB6F-AC8AEDD58725}"/>
              </a:ext>
            </a:extLst>
          </p:cNvPr>
          <p:cNvSpPr txBox="1">
            <a:spLocks/>
          </p:cNvSpPr>
          <p:nvPr/>
        </p:nvSpPr>
        <p:spPr>
          <a:xfrm>
            <a:off x="8704385" y="4443391"/>
            <a:ext cx="3576211" cy="1204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			</a:t>
            </a:r>
            <a:r>
              <a:rPr lang="en-US" sz="6400" dirty="0">
                <a:solidFill>
                  <a:schemeClr val="tx1"/>
                </a:solidFill>
              </a:rPr>
              <a:t>Prepared by:</a:t>
            </a:r>
          </a:p>
          <a:p>
            <a:r>
              <a:rPr lang="en-US" sz="6400" dirty="0">
                <a:solidFill>
                  <a:schemeClr val="tx1"/>
                </a:solidFill>
              </a:rPr>
              <a:t>     VIJAY TAHELRAMANI (1892593)</a:t>
            </a:r>
          </a:p>
          <a:p>
            <a:r>
              <a:rPr lang="en-US" sz="6400" dirty="0">
                <a:solidFill>
                  <a:schemeClr val="tx1"/>
                </a:solidFill>
              </a:rPr>
              <a:t>     JAYESH HARSIYANI(1893343)</a:t>
            </a:r>
          </a:p>
          <a:p>
            <a:r>
              <a:rPr lang="en-US" sz="6400" dirty="0">
                <a:solidFill>
                  <a:schemeClr val="tx1"/>
                </a:solidFill>
              </a:rPr>
              <a:t>     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C1515-F936-4599-A86F-8F4E53850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Fee Report System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73A07-25A8-4839-ABCE-A8E0A43B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892241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z="2400" smtClean="0">
                <a:solidFill>
                  <a:schemeClr val="tx1"/>
                </a:solidFill>
              </a:rPr>
              <a:pPr/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062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F2559-D3DF-4984-B2C0-72460ED7C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371600"/>
            <a:ext cx="10455642" cy="462279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6D89D68-0768-458D-A628-5A70D9548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277" y="228601"/>
            <a:ext cx="8247185" cy="923192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000" b="1" dirty="0">
                <a:solidFill>
                  <a:schemeClr val="tx1"/>
                </a:solidFill>
              </a:rPr>
              <a:t>IMPLEMENTATION</a:t>
            </a:r>
            <a:r>
              <a:rPr lang="en-US" dirty="0"/>
              <a:t> </a:t>
            </a:r>
            <a:r>
              <a:rPr lang="en-US" sz="4000" dirty="0">
                <a:solidFill>
                  <a:schemeClr val="tx1"/>
                </a:solidFill>
              </a:rPr>
              <a:t>: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001E85FF-2442-4DE1-A2BE-3F445B883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546" y="3121657"/>
            <a:ext cx="3860120" cy="858476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B23484-9211-4A32-B623-FDC3643E4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615" y="2790485"/>
            <a:ext cx="3653089" cy="1731564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36B13B0-EC25-4ACE-9E7B-08C40593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Fee Report System 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85FB460D-614C-4EB4-A4C3-665DFE4DF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892241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z="2400" smtClean="0">
                <a:solidFill>
                  <a:schemeClr val="tx1"/>
                </a:solidFill>
              </a:rPr>
              <a:pPr/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651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3D15A-1F1B-466C-93B4-6E2DD88C3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69631"/>
            <a:ext cx="7285412" cy="806133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CA" b="1" dirty="0"/>
              <a:t>ALGORITHM (Admin) :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DDAD2-4480-499E-8CBF-8AD622A05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841812"/>
            <a:ext cx="7905873" cy="3569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1600" b="1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AC5226-25F4-4BE1-81EC-F209FFC4C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959" y="887507"/>
            <a:ext cx="8211666" cy="5445820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D10B68-B582-48EC-82D3-50DB80EA3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270814"/>
            <a:ext cx="7543800" cy="365125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Fee Report System 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9AFDBCF3-B7C1-46E7-B333-B831ADC04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892241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z="2400" smtClean="0">
                <a:solidFill>
                  <a:schemeClr val="tx1"/>
                </a:solidFill>
              </a:rPr>
              <a:pPr/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16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DE3CF-B91E-46BB-9EDE-6711928F3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282" y="322731"/>
            <a:ext cx="8528330" cy="636494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CA" b="1" dirty="0"/>
              <a:t>ALGORITHM (ACCOUNTANT) :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B671606-01F9-45D5-8D3A-31A114D55E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1" y="1057835"/>
            <a:ext cx="7135905" cy="5147623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C4282E2-99F4-4435-BB14-92A679356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Fee Report System 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63C2F450-CD6D-4EDC-B343-9F8050D25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892241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z="2400" smtClean="0">
                <a:solidFill>
                  <a:schemeClr val="tx1"/>
                </a:solidFill>
              </a:rPr>
              <a:pPr/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520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1D32C-C32F-4297-A5F6-492D94E9B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059" y="340659"/>
            <a:ext cx="8725553" cy="1039905"/>
          </a:xfrm>
        </p:spPr>
        <p:txBody>
          <a:bodyPr/>
          <a:lstStyle/>
          <a:p>
            <a:r>
              <a:rPr lang="en-CA" b="1" dirty="0"/>
              <a:t>ALGORITHM (STUDENT) :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F2F183-8380-4612-B6EF-3453919DCF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3906" y="1443320"/>
            <a:ext cx="6654706" cy="4691989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B51CB79-2F7E-43C5-8A3C-75D922DA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Fee Report System 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85A52414-E698-4D7D-BB35-D447708B0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892241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z="2400" smtClean="0">
                <a:solidFill>
                  <a:schemeClr val="tx1"/>
                </a:solidFill>
              </a:rPr>
              <a:pPr/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424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54C30-EBCB-40F7-ADAE-FBA3FE63F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776046"/>
            <a:ext cx="8534400" cy="421835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1FA34-6041-4392-AD90-2FEFCB9E2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378070"/>
            <a:ext cx="8534400" cy="93198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4000" b="1" dirty="0">
                <a:solidFill>
                  <a:schemeClr val="tx1"/>
                </a:solidFill>
              </a:rPr>
              <a:t> SCREEN SHOT(Main Code) :</a:t>
            </a:r>
            <a:endParaRPr lang="en-IN" sz="4000" b="1" dirty="0">
              <a:solidFill>
                <a:schemeClr val="tx1"/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15C71F8-F32A-4CF4-95D3-1904B7566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Fee Report System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2BB3B-F95B-4B49-842F-45D0BFE6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892241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z="2400" smtClean="0">
                <a:solidFill>
                  <a:schemeClr val="tx1"/>
                </a:solidFill>
              </a:rPr>
              <a:pPr/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D:\Study Material\Cégep de la Gaspésie et des Îles\Object Oriented Programming\Fee_Report\Screen Shot 2018-10-04 at 12.06.03 A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0223" y="1288698"/>
            <a:ext cx="7170236" cy="51253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05132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54C30-EBCB-40F7-ADAE-FBA3FE63F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776046"/>
            <a:ext cx="8534400" cy="421835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1FA34-6041-4392-AD90-2FEFCB9E2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378070"/>
            <a:ext cx="8534400" cy="93198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4000" b="1" dirty="0">
                <a:solidFill>
                  <a:schemeClr val="tx1"/>
                </a:solidFill>
              </a:rPr>
              <a:t> Login:</a:t>
            </a:r>
            <a:endParaRPr lang="en-IN" sz="4000" b="1" dirty="0">
              <a:solidFill>
                <a:schemeClr val="tx1"/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15C71F8-F32A-4CF4-95D3-1904B7566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Fee Report System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2BB3B-F95B-4B49-842F-45D0BFE6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892241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z="2400" smtClean="0">
                <a:solidFill>
                  <a:schemeClr val="tx1"/>
                </a:solidFill>
              </a:rPr>
              <a:pPr/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D:\Study Material\Cégep de la Gaspésie et des Îles\Object Oriented Programming\Fee_Report\Login\Screen Shot 2018-10-04 at 12.06.47 A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4830" y="1742031"/>
            <a:ext cx="7696199" cy="43291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05132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1FA34-6041-4392-AD90-2FEFCB9E2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378070"/>
            <a:ext cx="8534400" cy="93198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4000" b="1" dirty="0">
                <a:solidFill>
                  <a:schemeClr val="tx1"/>
                </a:solidFill>
              </a:rPr>
              <a:t> Main Output/Admin Login:</a:t>
            </a:r>
            <a:endParaRPr lang="en-IN" sz="4000" b="1" dirty="0">
              <a:solidFill>
                <a:schemeClr val="tx1"/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15C71F8-F32A-4CF4-95D3-1904B7566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Fee Report System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2BB3B-F95B-4B49-842F-45D0BFE6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892241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z="2400" smtClean="0">
                <a:solidFill>
                  <a:schemeClr val="tx1"/>
                </a:solidFill>
              </a:rPr>
              <a:pPr/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 descr="Screen Shot 2018-10-03 at 11.29.5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366" y="1330825"/>
            <a:ext cx="6858000" cy="504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132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1FA34-6041-4392-AD90-2FEFCB9E2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378070"/>
            <a:ext cx="8534400" cy="93198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4000" b="1" dirty="0">
                <a:solidFill>
                  <a:schemeClr val="tx1"/>
                </a:solidFill>
              </a:rPr>
              <a:t> Admin Option:</a:t>
            </a:r>
            <a:endParaRPr lang="en-IN" sz="4000" b="1" dirty="0">
              <a:solidFill>
                <a:schemeClr val="tx1"/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15C71F8-F32A-4CF4-95D3-1904B7566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Fee Report System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2BB3B-F95B-4B49-842F-45D0BFE6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892241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z="2400" smtClean="0">
                <a:solidFill>
                  <a:schemeClr val="tx1"/>
                </a:solidFill>
              </a:rPr>
              <a:pPr/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Screen Shot 2018-10-03 at 11.31.4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030" y="1146646"/>
            <a:ext cx="7366658" cy="538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132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1FA34-6041-4392-AD90-2FEFCB9E2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378070"/>
            <a:ext cx="8534400" cy="93198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4000" b="1" dirty="0">
                <a:solidFill>
                  <a:schemeClr val="tx1"/>
                </a:solidFill>
              </a:rPr>
              <a:t> Admin Option:</a:t>
            </a:r>
            <a:endParaRPr lang="en-IN" sz="4000" b="1" dirty="0">
              <a:solidFill>
                <a:schemeClr val="tx1"/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15C71F8-F32A-4CF4-95D3-1904B7566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Fee Report System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2BB3B-F95B-4B49-842F-45D0BFE6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892241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z="2400" smtClean="0">
                <a:solidFill>
                  <a:schemeClr val="tx1"/>
                </a:solidFill>
              </a:rPr>
              <a:pPr/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 descr="Screen Shot 2018-10-03 at 11.32.16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044" y="1303183"/>
            <a:ext cx="7161406" cy="508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132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1FA34-6041-4392-AD90-2FEFCB9E2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378070"/>
            <a:ext cx="8534400" cy="93198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4000" b="1" dirty="0">
                <a:solidFill>
                  <a:schemeClr val="tx1"/>
                </a:solidFill>
              </a:rPr>
              <a:t> Accountant:</a:t>
            </a:r>
            <a:endParaRPr lang="en-IN" sz="4000" b="1" dirty="0">
              <a:solidFill>
                <a:schemeClr val="tx1"/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15C71F8-F32A-4CF4-95D3-1904B7566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Fee Report System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2BB3B-F95B-4B49-842F-45D0BFE6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892241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z="2400" smtClean="0">
                <a:solidFill>
                  <a:schemeClr val="tx1"/>
                </a:solidFill>
              </a:rPr>
              <a:pPr/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Screen Shot 2018-10-03 at 11.34.1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854" y="1208432"/>
            <a:ext cx="7343658" cy="530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132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484B4-1FDF-41F1-8DEF-B889A9776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662" y="1679329"/>
            <a:ext cx="8145950" cy="2699239"/>
          </a:xfrm>
        </p:spPr>
        <p:txBody>
          <a:bodyPr>
            <a:normAutofit fontScale="90000"/>
          </a:bodyPr>
          <a:lstStyle/>
          <a:p>
            <a:r>
              <a:rPr lang="en-IN" sz="3200" dirty="0"/>
              <a:t> </a:t>
            </a:r>
            <a:r>
              <a:rPr lang="en-IN" dirty="0"/>
              <a:t> 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F17FA-ADFE-4BD0-8220-E74F75DDD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332" y="474785"/>
            <a:ext cx="5846884" cy="108145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3600" b="1" dirty="0">
                <a:solidFill>
                  <a:schemeClr val="tx1"/>
                </a:solidFill>
              </a:rPr>
              <a:t> </a:t>
            </a:r>
            <a:r>
              <a:rPr lang="en-IN" sz="4000" b="1" dirty="0">
                <a:solidFill>
                  <a:schemeClr val="tx1"/>
                </a:solidFill>
              </a:rPr>
              <a:t>OVERVIEW 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7314FD0-9B54-4115-8E84-4D974B4DFC93}"/>
              </a:ext>
            </a:extLst>
          </p:cNvPr>
          <p:cNvSpPr txBox="1">
            <a:spLocks/>
          </p:cNvSpPr>
          <p:nvPr/>
        </p:nvSpPr>
        <p:spPr>
          <a:xfrm>
            <a:off x="1186962" y="1767253"/>
            <a:ext cx="10160201" cy="4169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Objective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Earlier Problem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Proposed approach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Main advantages of system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Flow of System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Implementation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Algorithm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Screen shot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Conclusion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F0E987F-7237-49A2-AAAE-49E3C26C4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Fee Report System 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434D25E5-2103-4EA3-AB45-4EDBB9C91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892241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z="2400" smtClean="0">
                <a:solidFill>
                  <a:schemeClr val="tx1"/>
                </a:solidFill>
              </a:rPr>
              <a:pPr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445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1FA34-6041-4392-AD90-2FEFCB9E2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378070"/>
            <a:ext cx="8534400" cy="93198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4000" b="1" dirty="0">
                <a:solidFill>
                  <a:schemeClr val="tx1"/>
                </a:solidFill>
              </a:rPr>
              <a:t> Accountant Option:</a:t>
            </a:r>
            <a:endParaRPr lang="en-IN" sz="4000" b="1" dirty="0">
              <a:solidFill>
                <a:schemeClr val="tx1"/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15C71F8-F32A-4CF4-95D3-1904B7566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Fee Report System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2BB3B-F95B-4B49-842F-45D0BFE6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892241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z="2400" smtClean="0">
                <a:solidFill>
                  <a:schemeClr val="tx1"/>
                </a:solidFill>
              </a:rPr>
              <a:pPr/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 descr="Screen Shot 2018-10-03 at 11.34.38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137" y="1275459"/>
            <a:ext cx="6609187" cy="524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132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1FA34-6041-4392-AD90-2FEFCB9E2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378070"/>
            <a:ext cx="8534400" cy="93198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4000" b="1" dirty="0">
                <a:solidFill>
                  <a:schemeClr val="tx1"/>
                </a:solidFill>
              </a:rPr>
              <a:t> Accountant Option:</a:t>
            </a:r>
            <a:endParaRPr lang="en-IN" sz="4000" b="1" dirty="0">
              <a:solidFill>
                <a:schemeClr val="tx1"/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15C71F8-F32A-4CF4-95D3-1904B7566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Fee Report System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2BB3B-F95B-4B49-842F-45D0BFE6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892241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z="2400" smtClean="0">
                <a:solidFill>
                  <a:schemeClr val="tx1"/>
                </a:solidFill>
              </a:rPr>
              <a:pPr/>
              <a:t>21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Screen Shot 2018-10-03 at 11.35.5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205" y="1226634"/>
            <a:ext cx="7351557" cy="531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132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1FA34-6041-4392-AD90-2FEFCB9E2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378070"/>
            <a:ext cx="8534400" cy="93198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4000" b="1" dirty="0">
                <a:solidFill>
                  <a:schemeClr val="tx1"/>
                </a:solidFill>
              </a:rPr>
              <a:t> Accountant Option:</a:t>
            </a:r>
            <a:endParaRPr lang="en-IN" sz="4000" b="1" dirty="0">
              <a:solidFill>
                <a:schemeClr val="tx1"/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15C71F8-F32A-4CF4-95D3-1904B7566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Fee Report System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2BB3B-F95B-4B49-842F-45D0BFE6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892241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z="2400" smtClean="0">
                <a:solidFill>
                  <a:schemeClr val="tx1"/>
                </a:solidFill>
              </a:rPr>
              <a:pPr/>
              <a:t>22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Screen Shot 2018-10-03 at 11.36.4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455" y="1253509"/>
            <a:ext cx="6072070" cy="527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132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1FA34-6041-4392-AD90-2FEFCB9E2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378070"/>
            <a:ext cx="8534400" cy="93198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4000" b="1" dirty="0">
                <a:solidFill>
                  <a:schemeClr val="tx1"/>
                </a:solidFill>
              </a:rPr>
              <a:t> Student Option:</a:t>
            </a:r>
            <a:endParaRPr lang="en-IN" sz="4000" b="1" dirty="0">
              <a:solidFill>
                <a:schemeClr val="tx1"/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15C71F8-F32A-4CF4-95D3-1904B7566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Fee Report System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2BB3B-F95B-4B49-842F-45D0BFE6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892241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z="2400" smtClean="0">
                <a:solidFill>
                  <a:schemeClr val="tx1"/>
                </a:solidFill>
              </a:rPr>
              <a:pPr/>
              <a:t>23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 descr="Screen Shot 2018-10-03 at 11.36.32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274" y="1162814"/>
            <a:ext cx="7727214" cy="55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132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1FA34-6041-4392-AD90-2FEFCB9E2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378070"/>
            <a:ext cx="8534400" cy="93198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4000" b="1" dirty="0">
                <a:solidFill>
                  <a:schemeClr val="tx1"/>
                </a:solidFill>
              </a:rPr>
              <a:t> Student Option:</a:t>
            </a:r>
            <a:endParaRPr lang="en-IN" sz="4000" b="1" dirty="0">
              <a:solidFill>
                <a:schemeClr val="tx1"/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15C71F8-F32A-4CF4-95D3-1904B7566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Fee Report System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2BB3B-F95B-4B49-842F-45D0BFE6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892241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z="2400" smtClean="0">
                <a:solidFill>
                  <a:schemeClr val="tx1"/>
                </a:solidFill>
              </a:rPr>
              <a:pPr/>
              <a:t>24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 descr="Screen Shot 2018-10-03 at 11.36.5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419" y="1113843"/>
            <a:ext cx="6215527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132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594CC-F4E9-4C47-9A1B-1DA7B08DF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384" y="1318846"/>
            <a:ext cx="8515227" cy="3270740"/>
          </a:xfrm>
        </p:spPr>
        <p:txBody>
          <a:bodyPr>
            <a:normAutofit/>
          </a:bodyPr>
          <a:lstStyle/>
          <a:p>
            <a:r>
              <a:rPr lang="en-CA" sz="2000" cap="none" dirty="0"/>
              <a:t>The entire project was developed and deployed in basic </a:t>
            </a:r>
            <a:r>
              <a:rPr lang="en-CA" sz="2000" cap="none" dirty="0" err="1"/>
              <a:t>oop</a:t>
            </a:r>
            <a:r>
              <a:rPr lang="en-CA" sz="2000" cap="none" dirty="0"/>
              <a:t> concepts with the basic </a:t>
            </a:r>
            <a:r>
              <a:rPr lang="en-CA" sz="2000" cap="none" dirty="0" err="1"/>
              <a:t>sql</a:t>
            </a:r>
            <a:r>
              <a:rPr lang="en-CA" sz="2000" cap="none" dirty="0"/>
              <a:t> and database operation</a:t>
            </a:r>
            <a:br>
              <a:rPr lang="en-CA" sz="2000" cap="none" dirty="0"/>
            </a:br>
            <a:br>
              <a:rPr lang="en-CA" sz="2000" cap="none" dirty="0"/>
            </a:br>
            <a:r>
              <a:rPr lang="en-CA" sz="2000" cap="none" dirty="0"/>
              <a:t>Its bug free as per the testing standards</a:t>
            </a:r>
            <a:br>
              <a:rPr lang="en-CA" sz="2000" cap="none" dirty="0"/>
            </a:br>
            <a:br>
              <a:rPr lang="en-CA" sz="2000" cap="none" dirty="0"/>
            </a:br>
            <a:r>
              <a:rPr lang="en-CA" sz="2000" cap="none" dirty="0"/>
              <a:t>Its user friendly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18211-C372-4ADA-93D7-7724A8E59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08" y="334108"/>
            <a:ext cx="8655904" cy="8968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CA" sz="4000" b="1" dirty="0">
                <a:solidFill>
                  <a:schemeClr val="tx1"/>
                </a:solidFill>
              </a:rPr>
              <a:t> CONCLUSION :</a:t>
            </a:r>
            <a:endParaRPr lang="en-IN" sz="4000" b="1" dirty="0">
              <a:solidFill>
                <a:schemeClr val="tx1"/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8FCE1F3-A914-4FBA-9BF6-07C59E71F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Fee Report System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0354C-D8A6-4216-B557-A50D16498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892241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z="2400" smtClean="0">
                <a:solidFill>
                  <a:schemeClr val="tx1"/>
                </a:solidFill>
              </a:rPr>
              <a:pPr/>
              <a:t>25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534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31C39BA-98F2-4357-8A19-EB6CC4448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138" y="1244714"/>
            <a:ext cx="10207870" cy="5416061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5600" dirty="0">
                <a:solidFill>
                  <a:schemeClr val="tx1"/>
                </a:solidFill>
              </a:rPr>
              <a:t>Main objective of project is to develop a fee report system.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5600" dirty="0">
                <a:solidFill>
                  <a:schemeClr val="tx1"/>
                </a:solidFill>
              </a:rPr>
              <a:t>Objects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5600" dirty="0">
                <a:solidFill>
                  <a:schemeClr val="tx1"/>
                </a:solidFill>
              </a:rPr>
              <a:t>Admin  functions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IN" sz="5600" dirty="0">
                <a:solidFill>
                  <a:schemeClr val="tx1"/>
                </a:solidFill>
              </a:rPr>
              <a:t>Add accountant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IN" sz="5600" dirty="0">
                <a:solidFill>
                  <a:schemeClr val="tx1"/>
                </a:solidFill>
              </a:rPr>
              <a:t>View accountant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IN" sz="5600" dirty="0">
                <a:solidFill>
                  <a:schemeClr val="tx1"/>
                </a:solidFill>
              </a:rPr>
              <a:t>Update accountant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IN" sz="5600" dirty="0">
                <a:solidFill>
                  <a:schemeClr val="tx1"/>
                </a:solidFill>
              </a:rPr>
              <a:t>Delete accountant</a:t>
            </a:r>
          </a:p>
          <a:p>
            <a:pPr marL="1371600" lvl="3" indent="0">
              <a:buNone/>
            </a:pPr>
            <a:endParaRPr lang="en-IN" sz="5600" dirty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5800" dirty="0">
                <a:solidFill>
                  <a:schemeClr val="tx1"/>
                </a:solidFill>
              </a:rPr>
              <a:t>Accountant functions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IN" sz="5600" dirty="0">
                <a:solidFill>
                  <a:schemeClr val="tx1"/>
                </a:solidFill>
              </a:rPr>
              <a:t>Add student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IN" sz="5600" dirty="0">
                <a:solidFill>
                  <a:schemeClr val="tx1"/>
                </a:solidFill>
              </a:rPr>
              <a:t>View student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IN" sz="5600" dirty="0">
                <a:solidFill>
                  <a:schemeClr val="tx1"/>
                </a:solidFill>
              </a:rPr>
              <a:t>Update student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IN" sz="5600" dirty="0">
                <a:solidFill>
                  <a:schemeClr val="tx1"/>
                </a:solidFill>
              </a:rPr>
              <a:t>Delete student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IN" sz="5600" dirty="0">
                <a:solidFill>
                  <a:schemeClr val="tx1"/>
                </a:solidFill>
              </a:rPr>
              <a:t>Mange Fee report</a:t>
            </a:r>
          </a:p>
          <a:p>
            <a:pPr marL="1371600" lvl="3" indent="0">
              <a:buNone/>
            </a:pPr>
            <a:endParaRPr lang="en-IN" sz="5600" dirty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5800" dirty="0">
                <a:solidFill>
                  <a:schemeClr val="tx1"/>
                </a:solidFill>
              </a:rPr>
              <a:t>Student functions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IN" sz="5400" dirty="0">
                <a:solidFill>
                  <a:schemeClr val="tx1"/>
                </a:solidFill>
              </a:rPr>
              <a:t>Sign up or login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IN" sz="5400" dirty="0">
                <a:solidFill>
                  <a:schemeClr val="tx1"/>
                </a:solidFill>
              </a:rPr>
              <a:t>Check due fees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IN" sz="5400" dirty="0">
                <a:solidFill>
                  <a:schemeClr val="tx1"/>
                </a:solidFill>
              </a:rPr>
              <a:t>Pay due fees</a:t>
            </a:r>
          </a:p>
          <a:p>
            <a:pPr marL="2743200" lvl="6" indent="0">
              <a:buNone/>
            </a:pPr>
            <a:endParaRPr lang="en-IN" sz="5600" dirty="0">
              <a:solidFill>
                <a:schemeClr val="tx1"/>
              </a:solidFill>
            </a:endParaRPr>
          </a:p>
          <a:p>
            <a:pPr marL="2743200" lvl="6" indent="0">
              <a:buNone/>
            </a:pPr>
            <a:r>
              <a:rPr lang="en-IN" sz="6600" dirty="0">
                <a:solidFill>
                  <a:schemeClr val="tx1"/>
                </a:solidFill>
              </a:rPr>
              <a:t>	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F694422-7DAE-4597-9DDD-01706B739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54" y="99285"/>
            <a:ext cx="8594358" cy="832010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200" b="1" dirty="0">
                <a:latin typeface="+mn-lt"/>
              </a:rPr>
              <a:t>Objective</a:t>
            </a:r>
            <a:r>
              <a:rPr lang="en-IN" sz="3200" dirty="0"/>
              <a:t>: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8AF3E854-78BC-4715-8513-84A1E809F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90130"/>
            <a:ext cx="7543800" cy="365125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Fee Report System 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5C1E0D76-5649-48F3-8631-6167FD6D2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892241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z="2400" smtClean="0">
                <a:solidFill>
                  <a:schemeClr val="tx1"/>
                </a:solidFill>
              </a:rPr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6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8B9A8-CF0E-4723-858B-AA247F9A9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92" y="-167051"/>
            <a:ext cx="8409720" cy="4237891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000" cap="none" dirty="0"/>
              <a:t>The existing manual system used to maintain records of the student on paper, which was an unreliable source:</a:t>
            </a:r>
            <a:br>
              <a:rPr lang="en-CA" sz="2000" cap="none" dirty="0"/>
            </a:br>
            <a:r>
              <a:rPr lang="en-CA" sz="1800" cap="none" dirty="0"/>
              <a:t>		</a:t>
            </a:r>
            <a:br>
              <a:rPr lang="en-IN" sz="2000" cap="none" dirty="0"/>
            </a:br>
            <a:endParaRPr lang="en-IN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40BADF6-1A16-447E-AD25-CCA832EC2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538" y="290147"/>
            <a:ext cx="8691074" cy="984738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tx1"/>
                </a:solidFill>
              </a:rPr>
              <a:t>EARLIER PROBLEM :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0A0594E-B198-4D4D-8128-19AB1A6965EA}"/>
              </a:ext>
            </a:extLst>
          </p:cNvPr>
          <p:cNvSpPr txBox="1">
            <a:spLocks/>
          </p:cNvSpPr>
          <p:nvPr/>
        </p:nvSpPr>
        <p:spPr>
          <a:xfrm>
            <a:off x="1919653" y="1541589"/>
            <a:ext cx="8409720" cy="423789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cap="none" dirty="0"/>
              <a:t>Traditional method of maintaining the records was very time consuming.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cap="none" dirty="0"/>
              <a:t>Earlier method were very costly and error prone.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cap="none" dirty="0"/>
              <a:t>if the records were wrongly entered then it was very difficult to verify them.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cap="none" dirty="0"/>
              <a:t>Requires a large amount of manual laborers. </a:t>
            </a:r>
            <a:br>
              <a:rPr lang="en-IN" sz="2000" cap="none" dirty="0"/>
            </a:br>
            <a:endParaRPr lang="en-IN" sz="2000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CCE4F5F9-9812-4FD5-88AA-6FCA342C2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Fee Report System 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B472802C-1AEF-49C1-89A1-5E47155EC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892241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z="2400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081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A94CD-83F5-4ACB-97D2-23CD7A44E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516" y="483577"/>
            <a:ext cx="8647117" cy="905607"/>
          </a:xfrm>
        </p:spPr>
        <p:txBody>
          <a:bodyPr>
            <a:normAutofit/>
          </a:bodyPr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b="1" dirty="0"/>
              <a:t>PROPOSED APPROACH</a:t>
            </a:r>
            <a:endParaRPr lang="en-IN" cap="none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057AB8-13B3-4D81-8998-EFB219139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362" y="1477108"/>
            <a:ext cx="6884376" cy="429064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tx1"/>
                </a:solidFill>
              </a:rPr>
              <a:t>The features that this project include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>
                <a:solidFill>
                  <a:schemeClr val="tx1"/>
                </a:solidFill>
              </a:rPr>
              <a:t>Main feature of the system includes Login, store the details of accountant and student and also generate the Fees report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sz="1600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>
                <a:solidFill>
                  <a:schemeClr val="tx1"/>
                </a:solidFill>
              </a:rPr>
              <a:t>There is a fast retrieval of data and a lot of time saved.</a:t>
            </a:r>
            <a:endParaRPr lang="en-IN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>
                <a:solidFill>
                  <a:schemeClr val="tx1"/>
                </a:solidFill>
              </a:rPr>
              <a:t>Records can be easily added to the database and relevant records get updated simultaneously.</a:t>
            </a:r>
            <a:endParaRPr lang="en-IN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>
                <a:solidFill>
                  <a:schemeClr val="tx1"/>
                </a:solidFill>
              </a:rPr>
              <a:t>The records can be easily maintained by anyone.</a:t>
            </a:r>
            <a:endParaRPr lang="en-IN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br>
              <a:rPr lang="en-IN" sz="1600" dirty="0">
                <a:solidFill>
                  <a:schemeClr val="tx1"/>
                </a:solidFill>
              </a:rPr>
            </a:br>
            <a:r>
              <a:rPr lang="en-IN" sz="1600" dirty="0"/>
              <a:t>	</a:t>
            </a:r>
            <a:br>
              <a:rPr lang="en-US" sz="1600" u="sng" dirty="0"/>
            </a:br>
            <a:endParaRPr lang="en-US" sz="1600" u="sng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30C1042-58E7-4738-946F-CBEF813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Fee Report System 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65D5B559-9E43-44E5-94BF-5E1F433C6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892241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z="2400" smtClean="0">
                <a:solidFill>
                  <a:schemeClr val="tx1"/>
                </a:solidFill>
              </a:rPr>
              <a:pPr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357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2B954-938B-414A-A629-4C9A90D45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316523"/>
            <a:ext cx="8335108" cy="1011115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dirty="0"/>
              <a:t>Main </a:t>
            </a:r>
            <a:r>
              <a:rPr lang="en-CA" dirty="0"/>
              <a:t>advantages of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51909-BEDB-465F-90FC-7A1272428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502" y="1459522"/>
            <a:ext cx="8335109" cy="349933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1800" dirty="0">
                <a:solidFill>
                  <a:schemeClr val="tx1"/>
                </a:solidFill>
              </a:rPr>
              <a:t>To keep the record of the each student studying in the institution.</a:t>
            </a:r>
            <a:endParaRPr lang="en-IN" sz="1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CA" sz="1800" dirty="0">
                <a:solidFill>
                  <a:schemeClr val="tx1"/>
                </a:solidFill>
              </a:rPr>
              <a:t>Holds the information about the fees of each of the student.</a:t>
            </a:r>
            <a:endParaRPr lang="en-IN" sz="1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CA" sz="1800" dirty="0">
                <a:solidFill>
                  <a:schemeClr val="tx1"/>
                </a:solidFill>
              </a:rPr>
              <a:t>The system helps to manipulate the record of the student without any problem and by easier methods and ways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1800" dirty="0">
                <a:solidFill>
                  <a:schemeClr val="tx1"/>
                </a:solidFill>
              </a:rPr>
              <a:t>Anyone with the knowledge of computers, and with authentic password can make changes in the records of the students update them through the system facility.</a:t>
            </a:r>
            <a:endParaRPr lang="en-IN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4A46601-5931-4072-9AA0-C28F0909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Fee Report System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C0E8B-99CB-4598-9DA9-98FA95C45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892241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z="2400" smtClean="0">
                <a:solidFill>
                  <a:schemeClr val="tx1"/>
                </a:solidFill>
              </a:rPr>
              <a:pPr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984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AF724-46FD-48FF-B439-14D28917D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292" y="1380394"/>
            <a:ext cx="8638320" cy="4614006"/>
          </a:xfrm>
        </p:spPr>
        <p:txBody>
          <a:bodyPr/>
          <a:lstStyle/>
          <a:p>
            <a:r>
              <a:rPr lang="en-IN" cap="none" dirty="0"/>
              <a:t> </a:t>
            </a:r>
            <a:br>
              <a:rPr lang="en-IN" cap="none" dirty="0"/>
            </a:b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A5798A3-24A0-449C-A0FD-BCEB47452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389" y="272563"/>
            <a:ext cx="8534400" cy="1107830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000" b="1" dirty="0">
                <a:solidFill>
                  <a:schemeClr val="tx1"/>
                </a:solidFill>
              </a:rPr>
              <a:t>FLOW OF SYSTEM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78FA5D-8E6B-4140-8020-37C105276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339" y="1986714"/>
            <a:ext cx="6544408" cy="418842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EB6B508-B348-40B4-8EC2-B23D99DC343D}"/>
              </a:ext>
            </a:extLst>
          </p:cNvPr>
          <p:cNvSpPr/>
          <p:nvPr/>
        </p:nvSpPr>
        <p:spPr>
          <a:xfrm>
            <a:off x="1082167" y="1292450"/>
            <a:ext cx="11608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/>
              <a:t>Admin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EB92B08-CC42-4D6F-8806-966046D93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Fee Report System 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E50567EE-0807-4DFE-AB5B-41BA51D52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892241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z="2400" smtClean="0">
                <a:solidFill>
                  <a:schemeClr val="tx1"/>
                </a:solidFill>
              </a:rPr>
              <a:pPr/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831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B0D4FF-619E-41FB-95CE-AEECF26F3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13" y="1504216"/>
            <a:ext cx="7352574" cy="472916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A86F8-36FC-47E1-9E6C-3CA4876CD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457201"/>
            <a:ext cx="8534400" cy="9715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</a:rPr>
              <a:t>Accountant :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5A03992-386B-456F-BBFD-88CA7D9D6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Fee Report System 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D57A9699-FA3E-4B15-B8A2-10048E95B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892241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z="2400" smtClean="0">
                <a:solidFill>
                  <a:schemeClr val="tx1"/>
                </a:solidFill>
              </a:rPr>
              <a:pPr/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029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44C-86D8-445A-8F40-5CC40C31D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369278"/>
            <a:ext cx="5575911" cy="870437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</a:rPr>
              <a:t>Student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0A9033-764B-4CF9-AD9B-3B1E7D17A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592" y="1278466"/>
            <a:ext cx="7016261" cy="4169099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9CCC8A4-F1F4-4C09-8285-60490C393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Fee Report System 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65D71E50-0341-41E1-B36B-6B21D9D10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892241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z="2400" smtClean="0">
                <a:solidFill>
                  <a:schemeClr val="tx1"/>
                </a:solidFill>
              </a:rPr>
              <a:pPr/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07162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405</TotalTime>
  <Words>481</Words>
  <Application>Microsoft Macintosh PowerPoint</Application>
  <PresentationFormat>Widescreen</PresentationFormat>
  <Paragraphs>131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</vt:lpstr>
      <vt:lpstr>Century Gothic</vt:lpstr>
      <vt:lpstr>Wingdings</vt:lpstr>
      <vt:lpstr>Wingdings 3</vt:lpstr>
      <vt:lpstr>Slice</vt:lpstr>
      <vt:lpstr>    Fee Report System</vt:lpstr>
      <vt:lpstr>           </vt:lpstr>
      <vt:lpstr>Objective:</vt:lpstr>
      <vt:lpstr>The existing manual system used to maintain records of the student on paper, which was an unreliable source:    </vt:lpstr>
      <vt:lpstr>PROPOSED APPROACH</vt:lpstr>
      <vt:lpstr>Main advantages of system</vt:lpstr>
      <vt:lpstr>  </vt:lpstr>
      <vt:lpstr>PowerPoint Presentation</vt:lpstr>
      <vt:lpstr>PowerPoint Presentation</vt:lpstr>
      <vt:lpstr>PowerPoint Presentation</vt:lpstr>
      <vt:lpstr>ALGORITHM (Admin) : </vt:lpstr>
      <vt:lpstr>ALGORITHM (ACCOUNTANT) :</vt:lpstr>
      <vt:lpstr>ALGORITHM (STUDENT)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entire project was developed and deployed in basic oop concepts with the basic sql and database operation  Its bug free as per the testing standards  Its user friendly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 Report System</dc:title>
  <dc:creator>Vijay Tahelramani</dc:creator>
  <cp:lastModifiedBy>Vijay Tahelramani</cp:lastModifiedBy>
  <cp:revision>94</cp:revision>
  <dcterms:created xsi:type="dcterms:W3CDTF">2018-10-03T21:51:21Z</dcterms:created>
  <dcterms:modified xsi:type="dcterms:W3CDTF">2018-10-04T13:09:49Z</dcterms:modified>
</cp:coreProperties>
</file>