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8D47-7EC1-45E5-B5E3-1E5B9E125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B8D5F-07B4-4D34-9EC0-F859DE03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9DC9-56F2-4ED4-ACDC-2DD7F5A5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688F-4AE5-480A-9333-7201EFAA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4037-B08A-4013-9D95-29C064A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0B36-31D8-42D9-B09D-7864A779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159AC-E686-41D1-9606-545137FD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E188-7335-4B8B-A37B-746282A8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2160-19CB-4D1B-820F-B2CD57F4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03FF-855F-4F8C-B6BD-35C12E0A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74070-B623-4621-97E2-604FFDB37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552A4-223B-4370-B1FF-5C9A69BF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84F5-2AF3-45AD-BD34-5ACA084A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A5E3-765F-4971-9CA1-CFF37A38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023B-01C9-4583-9918-8902997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1478-D934-418E-9FD6-4E1238CF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2CF3-B806-40D2-BC03-2C04494A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2C00-31C4-4B86-B460-1E8E4672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C48F-B2A2-42F0-8380-5A2092E8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940B-287A-4C2B-A298-5684415D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B19B-0AB5-418A-81B9-8789E5A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4EF3-4472-4363-AA3F-74D6C244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D99B-7F1D-4E33-A40A-F5ECE95D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B2CF-E736-47E1-885C-B3F68E72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48F0-740F-4FF0-8022-93099836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D45B-6E68-497A-8DD1-6302C1CB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36DA-FE23-4316-B9F8-07CC66EDB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FCD6D-224F-41F2-9184-2E2DEF75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20DC-C06E-4125-852C-DA6BB439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ADCE7-CC24-4046-8059-B79CF09D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F80A-042F-4EE4-9D63-3C97983D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DDAD-096B-4DC8-B467-EC517DFD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AF9F-0961-4F97-9160-7C6223BB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29EB0-789B-4A3A-AABE-C28F8A69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1778C-8D49-4353-A96D-207ECAD54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4ED5B-9CD0-46BB-A744-C8CD95F10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E69EB-5FFF-4907-B16D-2F108906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E7E86-7C9B-4AC0-8524-EB45BDF8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76CCC-8BDE-4F5F-80A6-2237BB56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2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DCC0-D16D-4105-AE1C-D3709425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E821A-7161-4F3C-AF1B-A39294B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BDFE0-3829-4DEA-8AFB-B622C034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86511-E904-437C-A187-F0E20119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02E21-6498-49BF-800A-CD2625B2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F3105-9A99-4909-B501-BD9F5524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9BDC7-B462-42AD-8CD5-1E93E822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07D-320E-435F-8744-59C7589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D34B-F1D9-4643-9DDA-E7EA9B74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266B0-74A2-41DF-B81A-0D8D590EC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6CB0-697D-439C-A018-039301FA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CF35-F225-4479-AC84-1235AED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39152-7638-474B-A3A6-E2E8E725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1547-405B-4A6D-9C91-E3F74C24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51792-0350-454D-A62C-D0E9A4A1E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3DBE-87BF-4CA7-BC50-EBC7ED00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065F-DEFD-4320-B978-B095A1CE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02E3-677C-4050-B1EA-A0458D45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B84BB-E533-4AB6-BB3B-0844A55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32393-C233-4341-A2C2-D1107A03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520BE-2ADE-4EC7-B01A-31584611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92C8-4EE5-4E6F-8A1F-D89D522A6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FB3E-60C7-45B4-97B3-D6728F59147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2942-3F21-48EB-88DE-9917D0072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B509-0C54-444F-8842-71C8C22C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16DA-B773-45EE-B48F-EB8EABA63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610245A-5FD4-4C74-9206-C9ED4DC39404}"/>
              </a:ext>
            </a:extLst>
          </p:cNvPr>
          <p:cNvSpPr/>
          <p:nvPr/>
        </p:nvSpPr>
        <p:spPr>
          <a:xfrm>
            <a:off x="4706471" y="170329"/>
            <a:ext cx="1524000" cy="65442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4989553-5976-4CC1-A890-734C351ED785}"/>
              </a:ext>
            </a:extLst>
          </p:cNvPr>
          <p:cNvSpPr/>
          <p:nvPr/>
        </p:nvSpPr>
        <p:spPr>
          <a:xfrm>
            <a:off x="4370294" y="1102659"/>
            <a:ext cx="2196353" cy="65442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MainContainer</a:t>
            </a:r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2EA3F4-8DF2-4997-917B-D33C1CC01638}"/>
              </a:ext>
            </a:extLst>
          </p:cNvPr>
          <p:cNvSpPr/>
          <p:nvPr/>
        </p:nvSpPr>
        <p:spPr>
          <a:xfrm>
            <a:off x="3048000" y="2223247"/>
            <a:ext cx="1524000" cy="65442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HeaderUser</a:t>
            </a:r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42EBC18-50A7-49C6-A6E7-51E89B67FD7F}"/>
              </a:ext>
            </a:extLst>
          </p:cNvPr>
          <p:cNvSpPr/>
          <p:nvPr/>
        </p:nvSpPr>
        <p:spPr>
          <a:xfrm>
            <a:off x="4823012" y="2223247"/>
            <a:ext cx="1524000" cy="65442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</a:t>
            </a:r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10E2A00-6535-4992-86F7-5E7063E67D5F}"/>
              </a:ext>
            </a:extLst>
          </p:cNvPr>
          <p:cNvSpPr/>
          <p:nvPr/>
        </p:nvSpPr>
        <p:spPr>
          <a:xfrm>
            <a:off x="4823012" y="3254188"/>
            <a:ext cx="1524000" cy="65442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2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THUMAR</dc:creator>
  <cp:lastModifiedBy>VIJAY THUMAR</cp:lastModifiedBy>
  <cp:revision>1</cp:revision>
  <dcterms:created xsi:type="dcterms:W3CDTF">2022-02-19T09:57:45Z</dcterms:created>
  <dcterms:modified xsi:type="dcterms:W3CDTF">2022-02-19T09:58:18Z</dcterms:modified>
</cp:coreProperties>
</file>