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sldIdLst>
    <p:sldId id="256" r:id="rId2"/>
    <p:sldId id="257" r:id="rId3"/>
    <p:sldId id="258" r:id="rId4"/>
    <p:sldId id="259" r:id="rId5"/>
    <p:sldId id="260" r:id="rId6"/>
    <p:sldId id="261" r:id="rId7"/>
    <p:sldId id="262" r:id="rId8"/>
    <p:sldId id="263" r:id="rId9"/>
    <p:sldId id="264" r:id="rId10"/>
    <p:sldId id="276" r:id="rId11"/>
    <p:sldId id="265" r:id="rId12"/>
    <p:sldId id="266" r:id="rId13"/>
    <p:sldId id="267" r:id="rId14"/>
    <p:sldId id="268" r:id="rId15"/>
    <p:sldId id="269" r:id="rId16"/>
    <p:sldId id="270" r:id="rId17"/>
    <p:sldId id="271" r:id="rId18"/>
    <p:sldId id="272" r:id="rId19"/>
    <p:sldId id="273" r:id="rId20"/>
    <p:sldId id="275" r:id="rId21"/>
    <p:sldId id="274"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5256" autoAdjust="0"/>
  </p:normalViewPr>
  <p:slideViewPr>
    <p:cSldViewPr snapToGrid="0">
      <p:cViewPr varScale="1">
        <p:scale>
          <a:sx n="86" d="100"/>
          <a:sy n="86" d="100"/>
        </p:scale>
        <p:origin x="566"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ya yadav" userId="31b8dd569d0a0679" providerId="LiveId" clId="{C4822F20-E6BB-4941-8B8E-F6F213915DFA}"/>
    <pc:docChg chg="undo redo custSel addSld modSld">
      <pc:chgData name="tanya yadav" userId="31b8dd569d0a0679" providerId="LiveId" clId="{C4822F20-E6BB-4941-8B8E-F6F213915DFA}" dt="2023-12-13T12:45:42.796" v="361" actId="14100"/>
      <pc:docMkLst>
        <pc:docMk/>
      </pc:docMkLst>
      <pc:sldChg chg="modSp mod modAnim">
        <pc:chgData name="tanya yadav" userId="31b8dd569d0a0679" providerId="LiveId" clId="{C4822F20-E6BB-4941-8B8E-F6F213915DFA}" dt="2023-12-13T12:24:03.517" v="351" actId="122"/>
        <pc:sldMkLst>
          <pc:docMk/>
          <pc:sldMk cId="463085200" sldId="256"/>
        </pc:sldMkLst>
        <pc:spChg chg="mod">
          <ac:chgData name="tanya yadav" userId="31b8dd569d0a0679" providerId="LiveId" clId="{C4822F20-E6BB-4941-8B8E-F6F213915DFA}" dt="2023-12-13T12:23:29.137" v="342" actId="27636"/>
          <ac:spMkLst>
            <pc:docMk/>
            <pc:sldMk cId="463085200" sldId="256"/>
            <ac:spMk id="2" creationId="{A8EF1B62-216E-32D2-319B-6E76477884AE}"/>
          </ac:spMkLst>
        </pc:spChg>
        <pc:spChg chg="mod">
          <ac:chgData name="tanya yadav" userId="31b8dd569d0a0679" providerId="LiveId" clId="{C4822F20-E6BB-4941-8B8E-F6F213915DFA}" dt="2023-12-13T12:24:03.517" v="351" actId="122"/>
          <ac:spMkLst>
            <pc:docMk/>
            <pc:sldMk cId="463085200" sldId="256"/>
            <ac:spMk id="3" creationId="{8038B7FD-AED6-7F31-E3B4-BCC3942D16D5}"/>
          </ac:spMkLst>
        </pc:spChg>
      </pc:sldChg>
      <pc:sldChg chg="modSp mod modAnim">
        <pc:chgData name="tanya yadav" userId="31b8dd569d0a0679" providerId="LiveId" clId="{C4822F20-E6BB-4941-8B8E-F6F213915DFA}" dt="2023-12-13T12:23:29.145" v="343" actId="27636"/>
        <pc:sldMkLst>
          <pc:docMk/>
          <pc:sldMk cId="3362567330" sldId="257"/>
        </pc:sldMkLst>
        <pc:spChg chg="mod">
          <ac:chgData name="tanya yadav" userId="31b8dd569d0a0679" providerId="LiveId" clId="{C4822F20-E6BB-4941-8B8E-F6F213915DFA}" dt="2023-12-13T12:22:12.776" v="320" actId="27636"/>
          <ac:spMkLst>
            <pc:docMk/>
            <pc:sldMk cId="3362567330" sldId="257"/>
            <ac:spMk id="2" creationId="{E49C43B8-EC5B-17F7-9882-7956A1067403}"/>
          </ac:spMkLst>
        </pc:spChg>
        <pc:spChg chg="mod">
          <ac:chgData name="tanya yadav" userId="31b8dd569d0a0679" providerId="LiveId" clId="{C4822F20-E6BB-4941-8B8E-F6F213915DFA}" dt="2023-12-13T12:23:29.145" v="343" actId="27636"/>
          <ac:spMkLst>
            <pc:docMk/>
            <pc:sldMk cId="3362567330" sldId="257"/>
            <ac:spMk id="3" creationId="{D167C79C-0623-72CE-F555-90A23D62B2DB}"/>
          </ac:spMkLst>
        </pc:spChg>
      </pc:sldChg>
      <pc:sldChg chg="modSp mod modAnim">
        <pc:chgData name="tanya yadav" userId="31b8dd569d0a0679" providerId="LiveId" clId="{C4822F20-E6BB-4941-8B8E-F6F213915DFA}" dt="2023-12-13T12:23:29.163" v="344" actId="27636"/>
        <pc:sldMkLst>
          <pc:docMk/>
          <pc:sldMk cId="2762307337" sldId="258"/>
        </pc:sldMkLst>
        <pc:spChg chg="mod">
          <ac:chgData name="tanya yadav" userId="31b8dd569d0a0679" providerId="LiveId" clId="{C4822F20-E6BB-4941-8B8E-F6F213915DFA}" dt="2023-12-13T11:12:50.334" v="92" actId="1076"/>
          <ac:spMkLst>
            <pc:docMk/>
            <pc:sldMk cId="2762307337" sldId="258"/>
            <ac:spMk id="2" creationId="{6EFD872F-28D9-0F16-BEB1-4AB33FA40310}"/>
          </ac:spMkLst>
        </pc:spChg>
        <pc:spChg chg="mod">
          <ac:chgData name="tanya yadav" userId="31b8dd569d0a0679" providerId="LiveId" clId="{C4822F20-E6BB-4941-8B8E-F6F213915DFA}" dt="2023-12-13T12:23:29.163" v="344" actId="27636"/>
          <ac:spMkLst>
            <pc:docMk/>
            <pc:sldMk cId="2762307337" sldId="258"/>
            <ac:spMk id="3" creationId="{831719BD-660D-01F7-92AD-403FDDE23872}"/>
          </ac:spMkLst>
        </pc:spChg>
      </pc:sldChg>
      <pc:sldChg chg="modSp mod modAnim">
        <pc:chgData name="tanya yadav" userId="31b8dd569d0a0679" providerId="LiveId" clId="{C4822F20-E6BB-4941-8B8E-F6F213915DFA}" dt="2023-12-13T12:44:13.715" v="353" actId="20577"/>
        <pc:sldMkLst>
          <pc:docMk/>
          <pc:sldMk cId="3922961743" sldId="259"/>
        </pc:sldMkLst>
        <pc:spChg chg="mod">
          <ac:chgData name="tanya yadav" userId="31b8dd569d0a0679" providerId="LiveId" clId="{C4822F20-E6BB-4941-8B8E-F6F213915DFA}" dt="2023-12-13T11:12:59.909" v="94" actId="1076"/>
          <ac:spMkLst>
            <pc:docMk/>
            <pc:sldMk cId="3922961743" sldId="259"/>
            <ac:spMk id="2" creationId="{E8159062-B92E-8926-CEC9-44B6138001A7}"/>
          </ac:spMkLst>
        </pc:spChg>
        <pc:spChg chg="mod">
          <ac:chgData name="tanya yadav" userId="31b8dd569d0a0679" providerId="LiveId" clId="{C4822F20-E6BB-4941-8B8E-F6F213915DFA}" dt="2023-12-13T12:44:13.715" v="353" actId="20577"/>
          <ac:spMkLst>
            <pc:docMk/>
            <pc:sldMk cId="3922961743" sldId="259"/>
            <ac:spMk id="3" creationId="{1CFA2345-2D61-4B9F-7D32-BF00D7035B1A}"/>
          </ac:spMkLst>
        </pc:spChg>
      </pc:sldChg>
      <pc:sldChg chg="modSp mod modAnim">
        <pc:chgData name="tanya yadav" userId="31b8dd569d0a0679" providerId="LiveId" clId="{C4822F20-E6BB-4941-8B8E-F6F213915DFA}" dt="2023-12-13T11:29:09.499" v="248"/>
        <pc:sldMkLst>
          <pc:docMk/>
          <pc:sldMk cId="1802900829" sldId="260"/>
        </pc:sldMkLst>
        <pc:spChg chg="mod">
          <ac:chgData name="tanya yadav" userId="31b8dd569d0a0679" providerId="LiveId" clId="{C4822F20-E6BB-4941-8B8E-F6F213915DFA}" dt="2023-12-13T11:13:54.728" v="105" actId="2711"/>
          <ac:spMkLst>
            <pc:docMk/>
            <pc:sldMk cId="1802900829" sldId="260"/>
            <ac:spMk id="2" creationId="{9253658E-2483-8141-45D3-22E108D6474E}"/>
          </ac:spMkLst>
        </pc:spChg>
        <pc:spChg chg="mod">
          <ac:chgData name="tanya yadav" userId="31b8dd569d0a0679" providerId="LiveId" clId="{C4822F20-E6BB-4941-8B8E-F6F213915DFA}" dt="2023-12-13T11:11:48.476" v="84" actId="1076"/>
          <ac:spMkLst>
            <pc:docMk/>
            <pc:sldMk cId="1802900829" sldId="260"/>
            <ac:spMk id="3" creationId="{122108F4-8230-6375-FE3B-AB39A14C3F6A}"/>
          </ac:spMkLst>
        </pc:spChg>
      </pc:sldChg>
      <pc:sldChg chg="modSp mod modAnim">
        <pc:chgData name="tanya yadav" userId="31b8dd569d0a0679" providerId="LiveId" clId="{C4822F20-E6BB-4941-8B8E-F6F213915DFA}" dt="2023-12-13T12:44:47.165" v="354" actId="14100"/>
        <pc:sldMkLst>
          <pc:docMk/>
          <pc:sldMk cId="622324879" sldId="261"/>
        </pc:sldMkLst>
        <pc:spChg chg="mod">
          <ac:chgData name="tanya yadav" userId="31b8dd569d0a0679" providerId="LiveId" clId="{C4822F20-E6BB-4941-8B8E-F6F213915DFA}" dt="2023-12-13T11:14:03.518" v="106" actId="2711"/>
          <ac:spMkLst>
            <pc:docMk/>
            <pc:sldMk cId="622324879" sldId="261"/>
            <ac:spMk id="2" creationId="{19979883-9D41-CA8A-D876-1158058DE040}"/>
          </ac:spMkLst>
        </pc:spChg>
        <pc:spChg chg="mod">
          <ac:chgData name="tanya yadav" userId="31b8dd569d0a0679" providerId="LiveId" clId="{C4822F20-E6BB-4941-8B8E-F6F213915DFA}" dt="2023-12-13T12:44:47.165" v="354" actId="14100"/>
          <ac:spMkLst>
            <pc:docMk/>
            <pc:sldMk cId="622324879" sldId="261"/>
            <ac:spMk id="3" creationId="{441B72A4-8B11-B84A-6061-189AA88182F9}"/>
          </ac:spMkLst>
        </pc:spChg>
      </pc:sldChg>
      <pc:sldChg chg="modSp mod modAnim">
        <pc:chgData name="tanya yadav" userId="31b8dd569d0a0679" providerId="LiveId" clId="{C4822F20-E6BB-4941-8B8E-F6F213915DFA}" dt="2023-12-13T12:21:00.889" v="297" actId="20577"/>
        <pc:sldMkLst>
          <pc:docMk/>
          <pc:sldMk cId="2058680028" sldId="262"/>
        </pc:sldMkLst>
        <pc:spChg chg="mod">
          <ac:chgData name="tanya yadav" userId="31b8dd569d0a0679" providerId="LiveId" clId="{C4822F20-E6BB-4941-8B8E-F6F213915DFA}" dt="2023-12-13T11:14:09.406" v="107" actId="2711"/>
          <ac:spMkLst>
            <pc:docMk/>
            <pc:sldMk cId="2058680028" sldId="262"/>
            <ac:spMk id="2" creationId="{95ACBC92-175D-AF1F-5E26-6E574C1389A5}"/>
          </ac:spMkLst>
        </pc:spChg>
        <pc:spChg chg="mod">
          <ac:chgData name="tanya yadav" userId="31b8dd569d0a0679" providerId="LiveId" clId="{C4822F20-E6BB-4941-8B8E-F6F213915DFA}" dt="2023-12-13T12:21:00.889" v="297" actId="20577"/>
          <ac:spMkLst>
            <pc:docMk/>
            <pc:sldMk cId="2058680028" sldId="262"/>
            <ac:spMk id="3" creationId="{75E2C965-D8A4-E5DE-0498-8575F3F7E551}"/>
          </ac:spMkLst>
        </pc:spChg>
      </pc:sldChg>
      <pc:sldChg chg="modSp mod modAnim">
        <pc:chgData name="tanya yadav" userId="31b8dd569d0a0679" providerId="LiveId" clId="{C4822F20-E6BB-4941-8B8E-F6F213915DFA}" dt="2023-12-13T12:23:29.178" v="347" actId="27636"/>
        <pc:sldMkLst>
          <pc:docMk/>
          <pc:sldMk cId="553479704" sldId="263"/>
        </pc:sldMkLst>
        <pc:spChg chg="mod">
          <ac:chgData name="tanya yadav" userId="31b8dd569d0a0679" providerId="LiveId" clId="{C4822F20-E6BB-4941-8B8E-F6F213915DFA}" dt="2023-12-13T12:23:29.178" v="347" actId="27636"/>
          <ac:spMkLst>
            <pc:docMk/>
            <pc:sldMk cId="553479704" sldId="263"/>
            <ac:spMk id="2" creationId="{217E842E-2496-E917-5F67-AB2A55B60C8F}"/>
          </ac:spMkLst>
        </pc:spChg>
        <pc:spChg chg="mod">
          <ac:chgData name="tanya yadav" userId="31b8dd569d0a0679" providerId="LiveId" clId="{C4822F20-E6BB-4941-8B8E-F6F213915DFA}" dt="2023-12-13T11:12:17.074" v="87" actId="255"/>
          <ac:spMkLst>
            <pc:docMk/>
            <pc:sldMk cId="553479704" sldId="263"/>
            <ac:spMk id="3" creationId="{84C86C1F-2491-000A-87BC-CE557FA4CA7C}"/>
          </ac:spMkLst>
        </pc:spChg>
      </pc:sldChg>
      <pc:sldChg chg="modSp mod modAnim">
        <pc:chgData name="tanya yadav" userId="31b8dd569d0a0679" providerId="LiveId" clId="{C4822F20-E6BB-4941-8B8E-F6F213915DFA}" dt="2023-12-13T11:29:27.226" v="252"/>
        <pc:sldMkLst>
          <pc:docMk/>
          <pc:sldMk cId="2204944559" sldId="264"/>
        </pc:sldMkLst>
        <pc:spChg chg="mod">
          <ac:chgData name="tanya yadav" userId="31b8dd569d0a0679" providerId="LiveId" clId="{C4822F20-E6BB-4941-8B8E-F6F213915DFA}" dt="2023-12-13T11:14:38.738" v="113" actId="2711"/>
          <ac:spMkLst>
            <pc:docMk/>
            <pc:sldMk cId="2204944559" sldId="264"/>
            <ac:spMk id="2" creationId="{E4AB401F-3588-4268-7FA7-600FFD2C04D4}"/>
          </ac:spMkLst>
        </pc:spChg>
        <pc:spChg chg="mod">
          <ac:chgData name="tanya yadav" userId="31b8dd569d0a0679" providerId="LiveId" clId="{C4822F20-E6BB-4941-8B8E-F6F213915DFA}" dt="2023-12-13T11:23:51.769" v="211" actId="1076"/>
          <ac:spMkLst>
            <pc:docMk/>
            <pc:sldMk cId="2204944559" sldId="264"/>
            <ac:spMk id="3" creationId="{C9FA3064-955A-5BD3-2A7B-E11BB8CDF08E}"/>
          </ac:spMkLst>
        </pc:spChg>
      </pc:sldChg>
      <pc:sldChg chg="modSp mod modAnim">
        <pc:chgData name="tanya yadav" userId="31b8dd569d0a0679" providerId="LiveId" clId="{C4822F20-E6BB-4941-8B8E-F6F213915DFA}" dt="2023-12-13T12:23:29.191" v="349" actId="27636"/>
        <pc:sldMkLst>
          <pc:docMk/>
          <pc:sldMk cId="2667591432" sldId="265"/>
        </pc:sldMkLst>
        <pc:spChg chg="mod">
          <ac:chgData name="tanya yadav" userId="31b8dd569d0a0679" providerId="LiveId" clId="{C4822F20-E6BB-4941-8B8E-F6F213915DFA}" dt="2023-12-13T12:23:29.181" v="348" actId="27636"/>
          <ac:spMkLst>
            <pc:docMk/>
            <pc:sldMk cId="2667591432" sldId="265"/>
            <ac:spMk id="2" creationId="{28C9C5B4-0729-51C6-857F-FDC95EFAF570}"/>
          </ac:spMkLst>
        </pc:spChg>
        <pc:spChg chg="mod">
          <ac:chgData name="tanya yadav" userId="31b8dd569d0a0679" providerId="LiveId" clId="{C4822F20-E6BB-4941-8B8E-F6F213915DFA}" dt="2023-12-13T12:23:29.191" v="349" actId="27636"/>
          <ac:spMkLst>
            <pc:docMk/>
            <pc:sldMk cId="2667591432" sldId="265"/>
            <ac:spMk id="3" creationId="{B1E4337D-B5D6-BCDF-131A-1E7F2E0F535F}"/>
          </ac:spMkLst>
        </pc:spChg>
      </pc:sldChg>
      <pc:sldChg chg="modSp mod modAnim">
        <pc:chgData name="tanya yadav" userId="31b8dd569d0a0679" providerId="LiveId" clId="{C4822F20-E6BB-4941-8B8E-F6F213915DFA}" dt="2023-12-13T11:29:38.511" v="254"/>
        <pc:sldMkLst>
          <pc:docMk/>
          <pc:sldMk cId="1820495731" sldId="266"/>
        </pc:sldMkLst>
        <pc:spChg chg="mod">
          <ac:chgData name="tanya yadav" userId="31b8dd569d0a0679" providerId="LiveId" clId="{C4822F20-E6BB-4941-8B8E-F6F213915DFA}" dt="2023-12-13T11:15:14.045" v="123" actId="14100"/>
          <ac:spMkLst>
            <pc:docMk/>
            <pc:sldMk cId="1820495731" sldId="266"/>
            <ac:spMk id="2" creationId="{1C092B72-7FCD-47B6-624B-5F15B90AE87A}"/>
          </ac:spMkLst>
        </pc:spChg>
        <pc:spChg chg="mod">
          <ac:chgData name="tanya yadav" userId="31b8dd569d0a0679" providerId="LiveId" clId="{C4822F20-E6BB-4941-8B8E-F6F213915DFA}" dt="2023-12-13T11:16:32.813" v="144" actId="122"/>
          <ac:spMkLst>
            <pc:docMk/>
            <pc:sldMk cId="1820495731" sldId="266"/>
            <ac:spMk id="3" creationId="{8457F949-F9FB-ADDC-4FFE-16E96E2F4161}"/>
          </ac:spMkLst>
        </pc:spChg>
      </pc:sldChg>
      <pc:sldChg chg="delSp modSp mod modAnim">
        <pc:chgData name="tanya yadav" userId="31b8dd569d0a0679" providerId="LiveId" clId="{C4822F20-E6BB-4941-8B8E-F6F213915DFA}" dt="2023-12-13T12:45:42.796" v="361" actId="14100"/>
        <pc:sldMkLst>
          <pc:docMk/>
          <pc:sldMk cId="3414523394" sldId="267"/>
        </pc:sldMkLst>
        <pc:spChg chg="del mod">
          <ac:chgData name="tanya yadav" userId="31b8dd569d0a0679" providerId="LiveId" clId="{C4822F20-E6BB-4941-8B8E-F6F213915DFA}" dt="2023-12-13T11:29:46.664" v="256" actId="478"/>
          <ac:spMkLst>
            <pc:docMk/>
            <pc:sldMk cId="3414523394" sldId="267"/>
            <ac:spMk id="2" creationId="{99DC1F11-83CE-16EA-E0C7-198B30430AEF}"/>
          </ac:spMkLst>
        </pc:spChg>
        <pc:spChg chg="mod">
          <ac:chgData name="tanya yadav" userId="31b8dd569d0a0679" providerId="LiveId" clId="{C4822F20-E6BB-4941-8B8E-F6F213915DFA}" dt="2023-12-13T12:23:29.198" v="350" actId="27636"/>
          <ac:spMkLst>
            <pc:docMk/>
            <pc:sldMk cId="3414523394" sldId="267"/>
            <ac:spMk id="3" creationId="{DAD6E697-1D57-D919-5553-56036DECFF99}"/>
          </ac:spMkLst>
        </pc:spChg>
        <pc:picChg chg="mod">
          <ac:chgData name="tanya yadav" userId="31b8dd569d0a0679" providerId="LiveId" clId="{C4822F20-E6BB-4941-8B8E-F6F213915DFA}" dt="2023-12-13T12:45:42.796" v="361" actId="14100"/>
          <ac:picMkLst>
            <pc:docMk/>
            <pc:sldMk cId="3414523394" sldId="267"/>
            <ac:picMk id="4" creationId="{24B73508-A9CA-0A0A-1153-354E00A42989}"/>
          </ac:picMkLst>
        </pc:picChg>
        <pc:picChg chg="mod">
          <ac:chgData name="tanya yadav" userId="31b8dd569d0a0679" providerId="LiveId" clId="{C4822F20-E6BB-4941-8B8E-F6F213915DFA}" dt="2023-12-13T12:45:32.268" v="359" actId="14100"/>
          <ac:picMkLst>
            <pc:docMk/>
            <pc:sldMk cId="3414523394" sldId="267"/>
            <ac:picMk id="5" creationId="{5021F176-D0E7-3F79-253C-DA2D206AA0F0}"/>
          </ac:picMkLst>
        </pc:picChg>
      </pc:sldChg>
      <pc:sldChg chg="modSp mod modAnim">
        <pc:chgData name="tanya yadav" userId="31b8dd569d0a0679" providerId="LiveId" clId="{C4822F20-E6BB-4941-8B8E-F6F213915DFA}" dt="2023-12-13T12:23:29.067" v="340" actId="27636"/>
        <pc:sldMkLst>
          <pc:docMk/>
          <pc:sldMk cId="628469228" sldId="268"/>
        </pc:sldMkLst>
        <pc:spChg chg="mod">
          <ac:chgData name="tanya yadav" userId="31b8dd569d0a0679" providerId="LiveId" clId="{C4822F20-E6BB-4941-8B8E-F6F213915DFA}" dt="2023-12-13T11:17:17.638" v="154" actId="2711"/>
          <ac:spMkLst>
            <pc:docMk/>
            <pc:sldMk cId="628469228" sldId="268"/>
            <ac:spMk id="2" creationId="{7CCF21C3-A61D-E7D5-E6A7-175D28A0D07E}"/>
          </ac:spMkLst>
        </pc:spChg>
        <pc:spChg chg="mod">
          <ac:chgData name="tanya yadav" userId="31b8dd569d0a0679" providerId="LiveId" clId="{C4822F20-E6BB-4941-8B8E-F6F213915DFA}" dt="2023-12-13T12:23:29.067" v="340" actId="27636"/>
          <ac:spMkLst>
            <pc:docMk/>
            <pc:sldMk cId="628469228" sldId="268"/>
            <ac:spMk id="3" creationId="{660F055E-DA9D-6436-6B72-8B7CCF9D4286}"/>
          </ac:spMkLst>
        </pc:spChg>
      </pc:sldChg>
      <pc:sldChg chg="delSp modSp mod modAnim">
        <pc:chgData name="tanya yadav" userId="31b8dd569d0a0679" providerId="LiveId" clId="{C4822F20-E6BB-4941-8B8E-F6F213915DFA}" dt="2023-12-13T11:29:56.620" v="258"/>
        <pc:sldMkLst>
          <pc:docMk/>
          <pc:sldMk cId="1450206033" sldId="269"/>
        </pc:sldMkLst>
        <pc:spChg chg="del mod">
          <ac:chgData name="tanya yadav" userId="31b8dd569d0a0679" providerId="LiveId" clId="{C4822F20-E6BB-4941-8B8E-F6F213915DFA}" dt="2023-12-13T11:25:21.648" v="233" actId="478"/>
          <ac:spMkLst>
            <pc:docMk/>
            <pc:sldMk cId="1450206033" sldId="269"/>
            <ac:spMk id="2" creationId="{AFFEB958-3E1F-F35C-703B-0B5CBFFFB0FD}"/>
          </ac:spMkLst>
        </pc:spChg>
        <pc:spChg chg="mod">
          <ac:chgData name="tanya yadav" userId="31b8dd569d0a0679" providerId="LiveId" clId="{C4822F20-E6BB-4941-8B8E-F6F213915DFA}" dt="2023-12-13T11:25:41.819" v="235" actId="255"/>
          <ac:spMkLst>
            <pc:docMk/>
            <pc:sldMk cId="1450206033" sldId="269"/>
            <ac:spMk id="3" creationId="{EF9BFF5C-0668-57E9-2250-1759CF8E8CAE}"/>
          </ac:spMkLst>
        </pc:spChg>
      </pc:sldChg>
      <pc:sldChg chg="delSp modSp mod modAnim">
        <pc:chgData name="tanya yadav" userId="31b8dd569d0a0679" providerId="LiveId" clId="{C4822F20-E6BB-4941-8B8E-F6F213915DFA}" dt="2023-12-13T11:30:00.875" v="259"/>
        <pc:sldMkLst>
          <pc:docMk/>
          <pc:sldMk cId="1149988743" sldId="270"/>
        </pc:sldMkLst>
        <pc:spChg chg="del">
          <ac:chgData name="tanya yadav" userId="31b8dd569d0a0679" providerId="LiveId" clId="{C4822F20-E6BB-4941-8B8E-F6F213915DFA}" dt="2023-12-13T11:18:06.408" v="163" actId="478"/>
          <ac:spMkLst>
            <pc:docMk/>
            <pc:sldMk cId="1149988743" sldId="270"/>
            <ac:spMk id="2" creationId="{D59ACFEC-B889-2000-C67D-1A13EBB91D77}"/>
          </ac:spMkLst>
        </pc:spChg>
        <pc:spChg chg="mod">
          <ac:chgData name="tanya yadav" userId="31b8dd569d0a0679" providerId="LiveId" clId="{C4822F20-E6BB-4941-8B8E-F6F213915DFA}" dt="2023-12-13T11:18:37.895" v="169" actId="14100"/>
          <ac:spMkLst>
            <pc:docMk/>
            <pc:sldMk cId="1149988743" sldId="270"/>
            <ac:spMk id="3" creationId="{3B68E91F-11DB-83E2-F1EE-233684112377}"/>
          </ac:spMkLst>
        </pc:spChg>
      </pc:sldChg>
      <pc:sldChg chg="modSp mod modAnim">
        <pc:chgData name="tanya yadav" userId="31b8dd569d0a0679" providerId="LiveId" clId="{C4822F20-E6BB-4941-8B8E-F6F213915DFA}" dt="2023-12-13T12:23:29.131" v="341" actId="27636"/>
        <pc:sldMkLst>
          <pc:docMk/>
          <pc:sldMk cId="1049156218" sldId="271"/>
        </pc:sldMkLst>
        <pc:spChg chg="mod">
          <ac:chgData name="tanya yadav" userId="31b8dd569d0a0679" providerId="LiveId" clId="{C4822F20-E6BB-4941-8B8E-F6F213915DFA}" dt="2023-12-13T12:23:29.001" v="339"/>
          <ac:spMkLst>
            <pc:docMk/>
            <pc:sldMk cId="1049156218" sldId="271"/>
            <ac:spMk id="2" creationId="{BB1DD0F7-BAD5-7E7B-B9BB-0A97C2164600}"/>
          </ac:spMkLst>
        </pc:spChg>
        <pc:spChg chg="mod">
          <ac:chgData name="tanya yadav" userId="31b8dd569d0a0679" providerId="LiveId" clId="{C4822F20-E6BB-4941-8B8E-F6F213915DFA}" dt="2023-12-13T12:23:29.131" v="341" actId="27636"/>
          <ac:spMkLst>
            <pc:docMk/>
            <pc:sldMk cId="1049156218" sldId="271"/>
            <ac:spMk id="3" creationId="{74B7B8A1-240E-546D-3BEB-4A031A73B445}"/>
          </ac:spMkLst>
        </pc:spChg>
      </pc:sldChg>
      <pc:sldChg chg="modSp mod modAnim">
        <pc:chgData name="tanya yadav" userId="31b8dd569d0a0679" providerId="LiveId" clId="{C4822F20-E6BB-4941-8B8E-F6F213915DFA}" dt="2023-12-13T11:30:11.254" v="261"/>
        <pc:sldMkLst>
          <pc:docMk/>
          <pc:sldMk cId="3215286160" sldId="272"/>
        </pc:sldMkLst>
        <pc:spChg chg="mod">
          <ac:chgData name="tanya yadav" userId="31b8dd569d0a0679" providerId="LiveId" clId="{C4822F20-E6BB-4941-8B8E-F6F213915DFA}" dt="2023-12-13T11:19:19.347" v="177" actId="1076"/>
          <ac:spMkLst>
            <pc:docMk/>
            <pc:sldMk cId="3215286160" sldId="272"/>
            <ac:spMk id="2" creationId="{911D63F7-1DF4-464B-51A3-AE8194E4B795}"/>
          </ac:spMkLst>
        </pc:spChg>
        <pc:spChg chg="mod">
          <ac:chgData name="tanya yadav" userId="31b8dd569d0a0679" providerId="LiveId" clId="{C4822F20-E6BB-4941-8B8E-F6F213915DFA}" dt="2023-12-13T11:19:24.166" v="178" actId="1076"/>
          <ac:spMkLst>
            <pc:docMk/>
            <pc:sldMk cId="3215286160" sldId="272"/>
            <ac:spMk id="3" creationId="{963331E9-3EFB-74C4-2C23-945CDA5F4C42}"/>
          </ac:spMkLst>
        </pc:spChg>
      </pc:sldChg>
      <pc:sldChg chg="delSp modSp mod modAnim">
        <pc:chgData name="tanya yadav" userId="31b8dd569d0a0679" providerId="LiveId" clId="{C4822F20-E6BB-4941-8B8E-F6F213915DFA}" dt="2023-12-13T11:30:15.070" v="262"/>
        <pc:sldMkLst>
          <pc:docMk/>
          <pc:sldMk cId="2145743740" sldId="273"/>
        </pc:sldMkLst>
        <pc:spChg chg="del">
          <ac:chgData name="tanya yadav" userId="31b8dd569d0a0679" providerId="LiveId" clId="{C4822F20-E6BB-4941-8B8E-F6F213915DFA}" dt="2023-12-13T11:19:32.825" v="179" actId="478"/>
          <ac:spMkLst>
            <pc:docMk/>
            <pc:sldMk cId="2145743740" sldId="273"/>
            <ac:spMk id="2" creationId="{604F8605-CF4B-D563-54FE-6DA3F8B6A123}"/>
          </ac:spMkLst>
        </pc:spChg>
        <pc:spChg chg="mod">
          <ac:chgData name="tanya yadav" userId="31b8dd569d0a0679" providerId="LiveId" clId="{C4822F20-E6BB-4941-8B8E-F6F213915DFA}" dt="2023-12-13T11:19:43.043" v="180" actId="14100"/>
          <ac:spMkLst>
            <pc:docMk/>
            <pc:sldMk cId="2145743740" sldId="273"/>
            <ac:spMk id="3" creationId="{8741CC61-E018-D87C-8002-DE9A88BBF7E8}"/>
          </ac:spMkLst>
        </pc:spChg>
        <pc:picChg chg="mod">
          <ac:chgData name="tanya yadav" userId="31b8dd569d0a0679" providerId="LiveId" clId="{C4822F20-E6BB-4941-8B8E-F6F213915DFA}" dt="2023-12-13T11:19:53.901" v="183" actId="14100"/>
          <ac:picMkLst>
            <pc:docMk/>
            <pc:sldMk cId="2145743740" sldId="273"/>
            <ac:picMk id="6" creationId="{6B56BC17-3A62-478B-8F84-37874601EA4F}"/>
          </ac:picMkLst>
        </pc:picChg>
      </pc:sldChg>
      <pc:sldChg chg="modSp new mod">
        <pc:chgData name="tanya yadav" userId="31b8dd569d0a0679" providerId="LiveId" clId="{C4822F20-E6BB-4941-8B8E-F6F213915DFA}" dt="2023-12-13T12:23:29.001" v="339"/>
        <pc:sldMkLst>
          <pc:docMk/>
          <pc:sldMk cId="964105764" sldId="274"/>
        </pc:sldMkLst>
        <pc:spChg chg="mod">
          <ac:chgData name="tanya yadav" userId="31b8dd569d0a0679" providerId="LiveId" clId="{C4822F20-E6BB-4941-8B8E-F6F213915DFA}" dt="2023-12-13T12:23:29.001" v="339"/>
          <ac:spMkLst>
            <pc:docMk/>
            <pc:sldMk cId="964105764" sldId="274"/>
            <ac:spMk id="2" creationId="{49978227-CD59-760B-B5BF-86C02C7ABDCD}"/>
          </ac:spMkLst>
        </pc:spChg>
        <pc:spChg chg="mod">
          <ac:chgData name="tanya yadav" userId="31b8dd569d0a0679" providerId="LiveId" clId="{C4822F20-E6BB-4941-8B8E-F6F213915DFA}" dt="2023-12-13T12:23:29.001" v="339"/>
          <ac:spMkLst>
            <pc:docMk/>
            <pc:sldMk cId="964105764" sldId="274"/>
            <ac:spMk id="3" creationId="{71CD7DE6-1E5E-D534-109F-1F57E0F1DC5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DD3891-1A13-495B-B2AB-5C8226C79CCD}" type="datetimeFigureOut">
              <a:rPr lang="en-IN" smtClean="0"/>
              <a:pPr/>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CA3BE1-347E-4B8F-80EA-5DFEFE7512F7}" type="slidenum">
              <a:rPr lang="en-IN" smtClean="0"/>
              <a:pPr/>
              <a:t>‹#›</a:t>
            </a:fld>
            <a:endParaRPr lang="en-IN"/>
          </a:p>
        </p:txBody>
      </p:sp>
    </p:spTree>
    <p:extLst>
      <p:ext uri="{BB962C8B-B14F-4D97-AF65-F5344CB8AC3E}">
        <p14:creationId xmlns:p14="http://schemas.microsoft.com/office/powerpoint/2010/main" val="525119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DD3891-1A13-495B-B2AB-5C8226C79CCD}" type="datetimeFigureOut">
              <a:rPr lang="en-IN" smtClean="0"/>
              <a:pPr/>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CA3BE1-347E-4B8F-80EA-5DFEFE7512F7}" type="slidenum">
              <a:rPr lang="en-IN" smtClean="0"/>
              <a:pPr/>
              <a:t>‹#›</a:t>
            </a:fld>
            <a:endParaRPr lang="en-IN"/>
          </a:p>
        </p:txBody>
      </p:sp>
    </p:spTree>
    <p:extLst>
      <p:ext uri="{BB962C8B-B14F-4D97-AF65-F5344CB8AC3E}">
        <p14:creationId xmlns:p14="http://schemas.microsoft.com/office/powerpoint/2010/main" val="181958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DD3891-1A13-495B-B2AB-5C8226C79CCD}" type="datetimeFigureOut">
              <a:rPr lang="en-IN" smtClean="0"/>
              <a:pPr/>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CA3BE1-347E-4B8F-80EA-5DFEFE7512F7}"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26398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DD3891-1A13-495B-B2AB-5C8226C79CCD}" type="datetimeFigureOut">
              <a:rPr lang="en-IN" smtClean="0"/>
              <a:pPr/>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CA3BE1-347E-4B8F-80EA-5DFEFE7512F7}" type="slidenum">
              <a:rPr lang="en-IN" smtClean="0"/>
              <a:pPr/>
              <a:t>‹#›</a:t>
            </a:fld>
            <a:endParaRPr lang="en-IN"/>
          </a:p>
        </p:txBody>
      </p:sp>
    </p:spTree>
    <p:extLst>
      <p:ext uri="{BB962C8B-B14F-4D97-AF65-F5344CB8AC3E}">
        <p14:creationId xmlns:p14="http://schemas.microsoft.com/office/powerpoint/2010/main" val="1154969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DD3891-1A13-495B-B2AB-5C8226C79CCD}" type="datetimeFigureOut">
              <a:rPr lang="en-IN" smtClean="0"/>
              <a:pPr/>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CA3BE1-347E-4B8F-80EA-5DFEFE7512F7}"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7197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DD3891-1A13-495B-B2AB-5C8226C79CCD}" type="datetimeFigureOut">
              <a:rPr lang="en-IN" smtClean="0"/>
              <a:pPr/>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CA3BE1-347E-4B8F-80EA-5DFEFE7512F7}" type="slidenum">
              <a:rPr lang="en-IN" smtClean="0"/>
              <a:pPr/>
              <a:t>‹#›</a:t>
            </a:fld>
            <a:endParaRPr lang="en-IN"/>
          </a:p>
        </p:txBody>
      </p:sp>
    </p:spTree>
    <p:extLst>
      <p:ext uri="{BB962C8B-B14F-4D97-AF65-F5344CB8AC3E}">
        <p14:creationId xmlns:p14="http://schemas.microsoft.com/office/powerpoint/2010/main" val="1505059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DD3891-1A13-495B-B2AB-5C8226C79CCD}" type="datetimeFigureOut">
              <a:rPr lang="en-IN" smtClean="0"/>
              <a:pPr/>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CA3BE1-347E-4B8F-80EA-5DFEFE7512F7}" type="slidenum">
              <a:rPr lang="en-IN" smtClean="0"/>
              <a:pPr/>
              <a:t>‹#›</a:t>
            </a:fld>
            <a:endParaRPr lang="en-IN"/>
          </a:p>
        </p:txBody>
      </p:sp>
    </p:spTree>
    <p:extLst>
      <p:ext uri="{BB962C8B-B14F-4D97-AF65-F5344CB8AC3E}">
        <p14:creationId xmlns:p14="http://schemas.microsoft.com/office/powerpoint/2010/main" val="2794150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DD3891-1A13-495B-B2AB-5C8226C79CCD}" type="datetimeFigureOut">
              <a:rPr lang="en-IN" smtClean="0"/>
              <a:pPr/>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CA3BE1-347E-4B8F-80EA-5DFEFE7512F7}" type="slidenum">
              <a:rPr lang="en-IN" smtClean="0"/>
              <a:pPr/>
              <a:t>‹#›</a:t>
            </a:fld>
            <a:endParaRPr lang="en-IN"/>
          </a:p>
        </p:txBody>
      </p:sp>
    </p:spTree>
    <p:extLst>
      <p:ext uri="{BB962C8B-B14F-4D97-AF65-F5344CB8AC3E}">
        <p14:creationId xmlns:p14="http://schemas.microsoft.com/office/powerpoint/2010/main" val="3880251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DD3891-1A13-495B-B2AB-5C8226C79CCD}" type="datetimeFigureOut">
              <a:rPr lang="en-IN" smtClean="0"/>
              <a:pPr/>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CA3BE1-347E-4B8F-80EA-5DFEFE7512F7}" type="slidenum">
              <a:rPr lang="en-IN" smtClean="0"/>
              <a:pPr/>
              <a:t>‹#›</a:t>
            </a:fld>
            <a:endParaRPr lang="en-IN"/>
          </a:p>
        </p:txBody>
      </p:sp>
    </p:spTree>
    <p:extLst>
      <p:ext uri="{BB962C8B-B14F-4D97-AF65-F5344CB8AC3E}">
        <p14:creationId xmlns:p14="http://schemas.microsoft.com/office/powerpoint/2010/main" val="2703643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DD3891-1A13-495B-B2AB-5C8226C79CCD}" type="datetimeFigureOut">
              <a:rPr lang="en-IN" smtClean="0"/>
              <a:pPr/>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CA3BE1-347E-4B8F-80EA-5DFEFE7512F7}" type="slidenum">
              <a:rPr lang="en-IN" smtClean="0"/>
              <a:pPr/>
              <a:t>‹#›</a:t>
            </a:fld>
            <a:endParaRPr lang="en-IN"/>
          </a:p>
        </p:txBody>
      </p:sp>
    </p:spTree>
    <p:extLst>
      <p:ext uri="{BB962C8B-B14F-4D97-AF65-F5344CB8AC3E}">
        <p14:creationId xmlns:p14="http://schemas.microsoft.com/office/powerpoint/2010/main" val="583175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DD3891-1A13-495B-B2AB-5C8226C79CCD}" type="datetimeFigureOut">
              <a:rPr lang="en-IN" smtClean="0"/>
              <a:pPr/>
              <a:t>15-12-2023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CA3BE1-347E-4B8F-80EA-5DFEFE7512F7}" type="slidenum">
              <a:rPr lang="en-IN" smtClean="0"/>
              <a:pPr/>
              <a:t>‹#›</a:t>
            </a:fld>
            <a:endParaRPr lang="en-IN"/>
          </a:p>
        </p:txBody>
      </p:sp>
    </p:spTree>
    <p:extLst>
      <p:ext uri="{BB962C8B-B14F-4D97-AF65-F5344CB8AC3E}">
        <p14:creationId xmlns:p14="http://schemas.microsoft.com/office/powerpoint/2010/main" val="50177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DD3891-1A13-495B-B2AB-5C8226C79CCD}" type="datetimeFigureOut">
              <a:rPr lang="en-IN" smtClean="0"/>
              <a:pPr/>
              <a:t>15-12-2023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CA3BE1-347E-4B8F-80EA-5DFEFE7512F7}" type="slidenum">
              <a:rPr lang="en-IN" smtClean="0"/>
              <a:pPr/>
              <a:t>‹#›</a:t>
            </a:fld>
            <a:endParaRPr lang="en-IN"/>
          </a:p>
        </p:txBody>
      </p:sp>
    </p:spTree>
    <p:extLst>
      <p:ext uri="{BB962C8B-B14F-4D97-AF65-F5344CB8AC3E}">
        <p14:creationId xmlns:p14="http://schemas.microsoft.com/office/powerpoint/2010/main" val="1592664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DD3891-1A13-495B-B2AB-5C8226C79CCD}" type="datetimeFigureOut">
              <a:rPr lang="en-IN" smtClean="0"/>
              <a:pPr/>
              <a:t>15-12-2023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CA3BE1-347E-4B8F-80EA-5DFEFE7512F7}" type="slidenum">
              <a:rPr lang="en-IN" smtClean="0"/>
              <a:pPr/>
              <a:t>‹#›</a:t>
            </a:fld>
            <a:endParaRPr lang="en-IN"/>
          </a:p>
        </p:txBody>
      </p:sp>
    </p:spTree>
    <p:extLst>
      <p:ext uri="{BB962C8B-B14F-4D97-AF65-F5344CB8AC3E}">
        <p14:creationId xmlns:p14="http://schemas.microsoft.com/office/powerpoint/2010/main" val="1364359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DD3891-1A13-495B-B2AB-5C8226C79CCD}" type="datetimeFigureOut">
              <a:rPr lang="en-IN" smtClean="0"/>
              <a:pPr/>
              <a:t>15-12-2023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CA3BE1-347E-4B8F-80EA-5DFEFE7512F7}" type="slidenum">
              <a:rPr lang="en-IN" smtClean="0"/>
              <a:pPr/>
              <a:t>‹#›</a:t>
            </a:fld>
            <a:endParaRPr lang="en-IN"/>
          </a:p>
        </p:txBody>
      </p:sp>
    </p:spTree>
    <p:extLst>
      <p:ext uri="{BB962C8B-B14F-4D97-AF65-F5344CB8AC3E}">
        <p14:creationId xmlns:p14="http://schemas.microsoft.com/office/powerpoint/2010/main" val="2487193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DD3891-1A13-495B-B2AB-5C8226C79CCD}" type="datetimeFigureOut">
              <a:rPr lang="en-IN" smtClean="0"/>
              <a:pPr/>
              <a:t>15-12-2023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CA3BE1-347E-4B8F-80EA-5DFEFE7512F7}" type="slidenum">
              <a:rPr lang="en-IN" smtClean="0"/>
              <a:pPr/>
              <a:t>‹#›</a:t>
            </a:fld>
            <a:endParaRPr lang="en-IN"/>
          </a:p>
        </p:txBody>
      </p:sp>
    </p:spTree>
    <p:extLst>
      <p:ext uri="{BB962C8B-B14F-4D97-AF65-F5344CB8AC3E}">
        <p14:creationId xmlns:p14="http://schemas.microsoft.com/office/powerpoint/2010/main" val="246207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DD3891-1A13-495B-B2AB-5C8226C79CCD}" type="datetimeFigureOut">
              <a:rPr lang="en-IN" smtClean="0"/>
              <a:pPr/>
              <a:t>15-12-2023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CA3BE1-347E-4B8F-80EA-5DFEFE7512F7}" type="slidenum">
              <a:rPr lang="en-IN" smtClean="0"/>
              <a:pPr/>
              <a:t>‹#›</a:t>
            </a:fld>
            <a:endParaRPr lang="en-IN"/>
          </a:p>
        </p:txBody>
      </p:sp>
    </p:spTree>
    <p:extLst>
      <p:ext uri="{BB962C8B-B14F-4D97-AF65-F5344CB8AC3E}">
        <p14:creationId xmlns:p14="http://schemas.microsoft.com/office/powerpoint/2010/main" val="3266568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DD3891-1A13-495B-B2AB-5C8226C79CCD}" type="datetimeFigureOut">
              <a:rPr lang="en-IN" smtClean="0"/>
              <a:pPr/>
              <a:t>15-12-2023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9CA3BE1-347E-4B8F-80EA-5DFEFE7512F7}" type="slidenum">
              <a:rPr lang="en-IN" smtClean="0"/>
              <a:pPr/>
              <a:t>‹#›</a:t>
            </a:fld>
            <a:endParaRPr lang="en-IN"/>
          </a:p>
        </p:txBody>
      </p:sp>
    </p:spTree>
    <p:extLst>
      <p:ext uri="{BB962C8B-B14F-4D97-AF65-F5344CB8AC3E}">
        <p14:creationId xmlns:p14="http://schemas.microsoft.com/office/powerpoint/2010/main" val="4209648215"/>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F1B62-216E-32D2-319B-6E76477884AE}"/>
              </a:ext>
            </a:extLst>
          </p:cNvPr>
          <p:cNvSpPr>
            <a:spLocks noGrp="1"/>
          </p:cNvSpPr>
          <p:nvPr>
            <p:ph type="ctrTitle"/>
          </p:nvPr>
        </p:nvSpPr>
        <p:spPr>
          <a:xfrm>
            <a:off x="352697" y="0"/>
            <a:ext cx="9144000" cy="852211"/>
          </a:xfrm>
        </p:spPr>
        <p:txBody>
          <a:bodyPr>
            <a:normAutofit fontScale="90000"/>
          </a:bodyPr>
          <a:lstStyle/>
          <a:p>
            <a:r>
              <a:rPr lang="en-US" sz="4000" b="1" dirty="0">
                <a:solidFill>
                  <a:schemeClr val="accent2">
                    <a:lumMod val="75000"/>
                  </a:schemeClr>
                </a:solidFill>
                <a:latin typeface="Times New Roman" pitchFamily="18" charset="0"/>
                <a:cs typeface="Times New Roman" pitchFamily="18" charset="0"/>
              </a:rPr>
              <a:t>PROJECT NAME:BOOKSWAGON.COM</a:t>
            </a:r>
            <a:endParaRPr lang="en-IN" sz="4000" b="1" dirty="0">
              <a:solidFill>
                <a:schemeClr val="accent2">
                  <a:lumMod val="75000"/>
                </a:schemeClr>
              </a:solidFill>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id="{8038B7FD-AED6-7F31-E3B4-BCC3942D16D5}"/>
              </a:ext>
            </a:extLst>
          </p:cNvPr>
          <p:cNvSpPr>
            <a:spLocks noGrp="1"/>
          </p:cNvSpPr>
          <p:nvPr>
            <p:ph type="subTitle" idx="1"/>
          </p:nvPr>
        </p:nvSpPr>
        <p:spPr>
          <a:xfrm>
            <a:off x="728870" y="1020932"/>
            <a:ext cx="9793356" cy="5247346"/>
          </a:xfrm>
        </p:spPr>
        <p:txBody>
          <a:bodyPr>
            <a:noAutofit/>
          </a:bodyPr>
          <a:lstStyle/>
          <a:p>
            <a:pPr algn="ctr"/>
            <a:r>
              <a:rPr lang="en-US" sz="3200" b="1" dirty="0">
                <a:solidFill>
                  <a:schemeClr val="accent1"/>
                </a:solidFill>
                <a:latin typeface="Times New Roman" pitchFamily="18" charset="0"/>
                <a:cs typeface="Times New Roman" pitchFamily="18" charset="0"/>
              </a:rPr>
              <a:t>RLL-GROUP-5</a:t>
            </a:r>
          </a:p>
          <a:p>
            <a:pPr algn="ctr"/>
            <a:r>
              <a:rPr lang="en-US" sz="2000" b="1" u="sng" dirty="0">
                <a:solidFill>
                  <a:schemeClr val="accent2">
                    <a:lumMod val="75000"/>
                  </a:schemeClr>
                </a:solidFill>
                <a:latin typeface="Times New Roman" pitchFamily="18" charset="0"/>
                <a:cs typeface="Times New Roman" pitchFamily="18" charset="0"/>
              </a:rPr>
              <a:t>Group members:</a:t>
            </a:r>
            <a:r>
              <a:rPr lang="en-US" sz="2000" b="1" dirty="0">
                <a:latin typeface="Times New Roman" pitchFamily="18" charset="0"/>
                <a:cs typeface="Times New Roman" pitchFamily="18" charset="0"/>
              </a:rPr>
              <a:t>							                </a:t>
            </a:r>
            <a:r>
              <a:rPr lang="en-US" sz="2000" b="1" dirty="0" err="1">
                <a:solidFill>
                  <a:schemeClr val="accent2">
                    <a:lumMod val="75000"/>
                  </a:schemeClr>
                </a:solidFill>
                <a:latin typeface="Times New Roman" pitchFamily="18" charset="0"/>
                <a:cs typeface="Times New Roman" pitchFamily="18" charset="0"/>
              </a:rPr>
              <a:t>EmpID</a:t>
            </a:r>
            <a:r>
              <a:rPr lang="en-US" sz="2000" b="1" dirty="0">
                <a:solidFill>
                  <a:schemeClr val="accent2">
                    <a:lumMod val="75000"/>
                  </a:schemeClr>
                </a:solidFill>
                <a:latin typeface="Times New Roman" pitchFamily="18" charset="0"/>
                <a:cs typeface="Times New Roman" pitchFamily="18" charset="0"/>
              </a:rPr>
              <a:t> :</a:t>
            </a:r>
            <a:r>
              <a:rPr lang="en-US" sz="2000" b="1" dirty="0">
                <a:latin typeface="Times New Roman" pitchFamily="18" charset="0"/>
                <a:cs typeface="Times New Roman" pitchFamily="18" charset="0"/>
              </a:rPr>
              <a:t>		</a:t>
            </a:r>
          </a:p>
          <a:p>
            <a:pPr algn="ctr"/>
            <a:r>
              <a:rPr lang="en-US" sz="2400" b="1" dirty="0">
                <a:solidFill>
                  <a:schemeClr val="tx2"/>
                </a:solidFill>
                <a:latin typeface="Times New Roman" panose="02020603050405020304" pitchFamily="18" charset="0"/>
                <a:cs typeface="Times New Roman" pitchFamily="18" charset="0"/>
              </a:rPr>
              <a:t>Alwar </a:t>
            </a:r>
            <a:r>
              <a:rPr lang="en-US" sz="2400" b="1" dirty="0" err="1">
                <a:solidFill>
                  <a:schemeClr val="tx2"/>
                </a:solidFill>
                <a:latin typeface="Times New Roman" panose="02020603050405020304" pitchFamily="18" charset="0"/>
                <a:cs typeface="Times New Roman" pitchFamily="18" charset="0"/>
              </a:rPr>
              <a:t>Vaidehi</a:t>
            </a:r>
            <a:r>
              <a:rPr lang="en-US" sz="2400" b="1" dirty="0">
                <a:solidFill>
                  <a:schemeClr val="tx2"/>
                </a:solidFill>
                <a:latin typeface="Times New Roman" panose="02020603050405020304" pitchFamily="18" charset="0"/>
                <a:cs typeface="Times New Roman" pitchFamily="18" charset="0"/>
              </a:rPr>
              <a:t>                                     					2575887        </a:t>
            </a:r>
          </a:p>
          <a:p>
            <a:pPr algn="ctr"/>
            <a:r>
              <a:rPr lang="en-US" sz="2400" b="1" dirty="0">
                <a:solidFill>
                  <a:schemeClr val="tx2"/>
                </a:solidFill>
                <a:latin typeface="Times New Roman" pitchFamily="18" charset="0"/>
                <a:cs typeface="Times New Roman" pitchFamily="18" charset="0"/>
              </a:rPr>
              <a:t>K Siva Reddy                                                        		2576232</a:t>
            </a:r>
          </a:p>
          <a:p>
            <a:pPr algn="ctr"/>
            <a:r>
              <a:rPr lang="en-US" sz="2400" b="1" dirty="0" err="1">
                <a:solidFill>
                  <a:schemeClr val="tx2"/>
                </a:solidFill>
                <a:latin typeface="Times New Roman" panose="02020603050405020304" pitchFamily="18" charset="0"/>
                <a:cs typeface="Times New Roman" pitchFamily="18" charset="0"/>
              </a:rPr>
              <a:t>Pradyumn</a:t>
            </a:r>
            <a:r>
              <a:rPr lang="en-US" sz="2400" b="1" dirty="0">
                <a:solidFill>
                  <a:schemeClr val="tx2"/>
                </a:solidFill>
                <a:latin typeface="Times New Roman" panose="02020603050405020304" pitchFamily="18" charset="0"/>
                <a:cs typeface="Times New Roman" pitchFamily="18" charset="0"/>
              </a:rPr>
              <a:t> Patidar(Group Lead)                        		2576326</a:t>
            </a:r>
          </a:p>
          <a:p>
            <a:pPr algn="ctr"/>
            <a:r>
              <a:rPr lang="en-US" sz="2400" b="1" dirty="0">
                <a:solidFill>
                  <a:schemeClr val="tx2"/>
                </a:solidFill>
                <a:latin typeface="Times New Roman" panose="02020603050405020304" pitchFamily="18" charset="0"/>
                <a:cs typeface="Times New Roman" pitchFamily="18" charset="0"/>
              </a:rPr>
              <a:t>Prem Kumar R                                                             	2575654</a:t>
            </a:r>
          </a:p>
          <a:p>
            <a:pPr algn="ctr"/>
            <a:r>
              <a:rPr lang="en-US" sz="2400" b="1" dirty="0">
                <a:solidFill>
                  <a:schemeClr val="tx2"/>
                </a:solidFill>
                <a:latin typeface="Times New Roman" pitchFamily="18" charset="0"/>
                <a:cs typeface="Times New Roman" pitchFamily="18" charset="0"/>
              </a:rPr>
              <a:t>R Hinduja                                                                       	2576272</a:t>
            </a:r>
          </a:p>
          <a:p>
            <a:pPr algn="ctr"/>
            <a:r>
              <a:rPr lang="en-US" sz="2400" b="1" dirty="0">
                <a:solidFill>
                  <a:schemeClr val="tx2"/>
                </a:solidFill>
                <a:latin typeface="Times New Roman" pitchFamily="18" charset="0"/>
                <a:cs typeface="Times New Roman" pitchFamily="18" charset="0"/>
              </a:rPr>
              <a:t>Tanya Yadav                                                              	2576362</a:t>
            </a:r>
          </a:p>
          <a:p>
            <a:pPr algn="ctr"/>
            <a:r>
              <a:rPr lang="en-US" sz="2400" b="1" dirty="0" err="1">
                <a:solidFill>
                  <a:schemeClr val="tx2"/>
                </a:solidFill>
                <a:latin typeface="Times New Roman" pitchFamily="18" charset="0"/>
                <a:cs typeface="Times New Roman" pitchFamily="18" charset="0"/>
              </a:rPr>
              <a:t>Veerabhadra</a:t>
            </a:r>
            <a:r>
              <a:rPr lang="en-US" sz="2400" b="1" dirty="0">
                <a:solidFill>
                  <a:schemeClr val="tx2"/>
                </a:solidFill>
                <a:latin typeface="Times New Roman" pitchFamily="18" charset="0"/>
                <a:cs typeface="Times New Roman" pitchFamily="18" charset="0"/>
              </a:rPr>
              <a:t> Gouda                                                 		2576304</a:t>
            </a:r>
          </a:p>
          <a:p>
            <a:pPr algn="ctr"/>
            <a:r>
              <a:rPr lang="en-US" sz="2400" b="1" dirty="0">
                <a:solidFill>
                  <a:schemeClr val="tx2"/>
                </a:solidFill>
                <a:latin typeface="Times New Roman" panose="02020603050405020304" pitchFamily="18" charset="0"/>
                <a:cs typeface="Times New Roman" pitchFamily="18" charset="0"/>
              </a:rPr>
              <a:t>V Vijay                                                                           	2577184</a:t>
            </a:r>
          </a:p>
          <a:p>
            <a:pPr algn="l"/>
            <a:endParaRPr lang="en-US" sz="2000" b="1" dirty="0">
              <a:solidFill>
                <a:schemeClr val="tx2"/>
              </a:solidFill>
              <a:latin typeface="Times New Roman" panose="02020603050405020304" pitchFamily="18" charset="0"/>
              <a:cs typeface="Times New Roman" panose="02020603050405020304" pitchFamily="18" charset="0"/>
            </a:endParaRP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463085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267" y="169817"/>
            <a:ext cx="8490231" cy="631371"/>
          </a:xfrm>
        </p:spPr>
        <p:txBody>
          <a:bodyPr>
            <a:normAutofit fontScale="90000"/>
          </a:bodyPr>
          <a:lstStyle/>
          <a:p>
            <a:r>
              <a:rPr lang="en-US" b="1" dirty="0">
                <a:solidFill>
                  <a:schemeClr val="accent2">
                    <a:lumMod val="75000"/>
                  </a:schemeClr>
                </a:solidFill>
                <a:latin typeface="Times New Roman" pitchFamily="18" charset="0"/>
                <a:cs typeface="Times New Roman" pitchFamily="18" charset="0"/>
              </a:rPr>
              <a:t>Assertions In </a:t>
            </a:r>
            <a:r>
              <a:rPr lang="en-US" b="1" dirty="0" err="1">
                <a:solidFill>
                  <a:schemeClr val="accent2">
                    <a:lumMod val="75000"/>
                  </a:schemeClr>
                </a:solidFill>
                <a:latin typeface="Times New Roman" pitchFamily="18" charset="0"/>
                <a:cs typeface="Times New Roman" pitchFamily="18" charset="0"/>
              </a:rPr>
              <a:t>TestNG</a:t>
            </a:r>
            <a:endParaRPr lang="en-US" b="1" dirty="0">
              <a:solidFill>
                <a:schemeClr val="accent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65760" y="1227909"/>
            <a:ext cx="8908242" cy="4813453"/>
          </a:xfrm>
        </p:spPr>
        <p:txBody>
          <a:bodyPr/>
          <a:lstStyle/>
          <a:p>
            <a:r>
              <a:rPr lang="en-US" dirty="0">
                <a:latin typeface="Times New Roman" pitchFamily="18" charset="0"/>
                <a:cs typeface="Times New Roman" pitchFamily="18" charset="0"/>
              </a:rPr>
              <a:t>Hard Assertion :</a:t>
            </a:r>
          </a:p>
          <a:p>
            <a:pPr>
              <a:buNone/>
            </a:pPr>
            <a:r>
              <a:rPr lang="en-US" dirty="0">
                <a:latin typeface="Times New Roman" pitchFamily="18" charset="0"/>
                <a:cs typeface="Times New Roman" pitchFamily="18" charset="0"/>
              </a:rPr>
              <a:t>			It stops the program execution if the statement with hard assert fails. </a:t>
            </a:r>
          </a:p>
          <a:p>
            <a:r>
              <a:rPr lang="en-US" dirty="0">
                <a:latin typeface="Times New Roman" pitchFamily="18" charset="0"/>
                <a:cs typeface="Times New Roman" pitchFamily="18" charset="0"/>
              </a:rPr>
              <a:t>Soft Assertion:</a:t>
            </a:r>
          </a:p>
          <a:p>
            <a:pPr>
              <a:buNone/>
            </a:pPr>
            <a:r>
              <a:rPr lang="en-US" dirty="0">
                <a:latin typeface="Times New Roman" pitchFamily="18" charset="0"/>
                <a:cs typeface="Times New Roman" pitchFamily="18" charset="0"/>
              </a:rPr>
              <a:t>			Next steps would be executed even if the statement with soft assertion fails</a:t>
            </a:r>
          </a:p>
          <a:p>
            <a:pPr>
              <a:buNone/>
            </a:pPr>
            <a:endParaRPr lang="en-US" dirty="0">
              <a:latin typeface="Times New Roman" pitchFamily="18" charset="0"/>
              <a:cs typeface="Times New Roman" pitchFamily="18" charset="0"/>
            </a:endParaRPr>
          </a:p>
          <a:p>
            <a:r>
              <a:rPr lang="en-US" sz="2400" b="1" u="sng" dirty="0">
                <a:solidFill>
                  <a:schemeClr val="accent2">
                    <a:lumMod val="75000"/>
                  </a:schemeClr>
                </a:solidFill>
                <a:latin typeface="Times New Roman" pitchFamily="18" charset="0"/>
                <a:cs typeface="Times New Roman" pitchFamily="18" charset="0"/>
              </a:rPr>
              <a:t>Data Provider Annotation:</a:t>
            </a:r>
          </a:p>
          <a:p>
            <a:r>
              <a:rPr lang="en-US" dirty="0">
                <a:solidFill>
                  <a:schemeClr val="tx1"/>
                </a:solidFill>
                <a:latin typeface="Times New Roman" pitchFamily="18" charset="0"/>
                <a:cs typeface="Times New Roman" pitchFamily="18" charset="0"/>
              </a:rPr>
              <a:t>In </a:t>
            </a:r>
            <a:r>
              <a:rPr lang="en-US" dirty="0" err="1">
                <a:solidFill>
                  <a:schemeClr val="tx1"/>
                </a:solidFill>
                <a:latin typeface="Times New Roman" pitchFamily="18" charset="0"/>
                <a:cs typeface="Times New Roman" pitchFamily="18" charset="0"/>
              </a:rPr>
              <a:t>TestNG</a:t>
            </a:r>
            <a:r>
              <a:rPr lang="en-US" dirty="0">
                <a:solidFill>
                  <a:schemeClr val="tx1"/>
                </a:solidFill>
                <a:latin typeface="Times New Roman" pitchFamily="18" charset="0"/>
                <a:cs typeface="Times New Roman" pitchFamily="18" charset="0"/>
              </a:rPr>
              <a:t>, the @</a:t>
            </a:r>
            <a:r>
              <a:rPr lang="en-US" dirty="0" err="1">
                <a:solidFill>
                  <a:schemeClr val="tx1"/>
                </a:solidFill>
                <a:latin typeface="Times New Roman" pitchFamily="18" charset="0"/>
                <a:cs typeface="Times New Roman" pitchFamily="18" charset="0"/>
              </a:rPr>
              <a:t>DataProvider</a:t>
            </a:r>
            <a:r>
              <a:rPr lang="en-US" dirty="0">
                <a:solidFill>
                  <a:schemeClr val="tx1"/>
                </a:solidFill>
                <a:latin typeface="Times New Roman" pitchFamily="18" charset="0"/>
                <a:cs typeface="Times New Roman" pitchFamily="18" charset="0"/>
              </a:rPr>
              <a:t> annotation is used to supply test data to a test method</a:t>
            </a:r>
          </a:p>
          <a:p>
            <a:r>
              <a:rPr lang="en-US" dirty="0">
                <a:solidFill>
                  <a:schemeClr val="tx1"/>
                </a:solidFill>
                <a:latin typeface="Times New Roman" pitchFamily="18" charset="0"/>
                <a:cs typeface="Times New Roman" pitchFamily="18" charset="0"/>
              </a:rPr>
              <a:t>Apache POI is an open source Java library for creating and manipulating various Microsoft Office-based file formats</a:t>
            </a:r>
            <a:endParaRPr lang="en-US" u="sng" dirty="0">
              <a:solidFill>
                <a:schemeClr val="accent2">
                  <a:lumMod val="75000"/>
                </a:schemeClr>
              </a:solidFill>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C5B4-0729-51C6-857F-FDC95EFAF570}"/>
              </a:ext>
            </a:extLst>
          </p:cNvPr>
          <p:cNvSpPr>
            <a:spLocks noGrp="1"/>
          </p:cNvSpPr>
          <p:nvPr>
            <p:ph type="title"/>
          </p:nvPr>
        </p:nvSpPr>
        <p:spPr>
          <a:xfrm>
            <a:off x="838200" y="6419"/>
            <a:ext cx="10515600" cy="1079362"/>
          </a:xfrm>
        </p:spPr>
        <p:txBody>
          <a:bodyPr>
            <a:normAutofit fontScale="90000"/>
          </a:bodyPr>
          <a:lstStyle/>
          <a:p>
            <a:pPr algn="ctr"/>
            <a:r>
              <a:rPr lang="en-US" b="1" dirty="0">
                <a:solidFill>
                  <a:schemeClr val="accent2">
                    <a:lumMod val="75000"/>
                  </a:schemeClr>
                </a:solidFill>
                <a:latin typeface="Times New Roman" pitchFamily="18" charset="0"/>
                <a:cs typeface="Times New Roman" pitchFamily="18" charset="0"/>
              </a:rPr>
              <a:t>POM Framework:</a:t>
            </a:r>
            <a:br>
              <a:rPr lang="en-US"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B1E4337D-B5D6-BCDF-131A-1E7F2E0F535F}"/>
              </a:ext>
            </a:extLst>
          </p:cNvPr>
          <p:cNvSpPr>
            <a:spLocks noGrp="1"/>
          </p:cNvSpPr>
          <p:nvPr>
            <p:ph idx="1"/>
          </p:nvPr>
        </p:nvSpPr>
        <p:spPr>
          <a:xfrm>
            <a:off x="561703" y="822960"/>
            <a:ext cx="10563497" cy="6035040"/>
          </a:xfrm>
        </p:spPr>
        <p:txBody>
          <a:bodyPr>
            <a:normAutofit/>
          </a:bodyPr>
          <a:lstStyle/>
          <a:p>
            <a:r>
              <a:rPr lang="en-US" sz="2000" dirty="0">
                <a:latin typeface="Times New Roman" pitchFamily="18" charset="0"/>
                <a:cs typeface="Times New Roman" pitchFamily="18" charset="0"/>
              </a:rPr>
              <a:t>POM also known as Page Object Mode</a:t>
            </a:r>
          </a:p>
          <a:p>
            <a:r>
              <a:rPr lang="en-US" sz="2000" dirty="0">
                <a:latin typeface="Times New Roman" pitchFamily="18" charset="0"/>
                <a:cs typeface="Times New Roman" pitchFamily="18" charset="0"/>
              </a:rPr>
              <a:t>It is a design pattern in selenium  that creates an object repository for storing all web elements</a:t>
            </a:r>
          </a:p>
          <a:p>
            <a:r>
              <a:rPr lang="en-US" sz="2000" dirty="0">
                <a:latin typeface="Times New Roman" pitchFamily="18" charset="0"/>
                <a:cs typeface="Times New Roman" pitchFamily="18" charset="0"/>
              </a:rPr>
              <a:t>POM helps reduce code duplication and improves test case maintenance.</a:t>
            </a:r>
          </a:p>
          <a:p>
            <a:r>
              <a:rPr lang="en-US" sz="2000" dirty="0">
                <a:latin typeface="Times New Roman" pitchFamily="18" charset="0"/>
                <a:cs typeface="Times New Roman" pitchFamily="18" charset="0"/>
              </a:rPr>
              <a:t>In Page Object Model, consider each web page of an application as a class file. Each class file will contain only corresponding web page elements.</a:t>
            </a:r>
          </a:p>
          <a:p>
            <a:pPr>
              <a:buNone/>
            </a:pPr>
            <a:r>
              <a:rPr lang="en-US" sz="2000" u="sng" dirty="0">
                <a:solidFill>
                  <a:schemeClr val="accent2">
                    <a:lumMod val="75000"/>
                  </a:schemeClr>
                </a:solidFill>
                <a:latin typeface="Times New Roman" pitchFamily="18" charset="0"/>
                <a:cs typeface="Times New Roman" pitchFamily="18" charset="0"/>
              </a:rPr>
              <a:t>Uses of the POM:</a:t>
            </a:r>
          </a:p>
          <a:p>
            <a:r>
              <a:rPr lang="en-US" sz="2000" dirty="0">
                <a:latin typeface="Times New Roman" pitchFamily="18" charset="0"/>
                <a:cs typeface="Times New Roman" pitchFamily="18" charset="0"/>
              </a:rPr>
              <a:t>This Design Pattern is used in Selenium where web pages are represented by a corresponding class and web elements are represented by the variables of the class and all interactions are possible through the methods or say functions of the class.</a:t>
            </a:r>
          </a:p>
          <a:p>
            <a:endParaRPr lang="en-US" sz="2500" dirty="0">
              <a:latin typeface="Times New Roman" pitchFamily="18" charset="0"/>
              <a:cs typeface="Times New Roman" pitchFamily="18" charset="0"/>
            </a:endParaRPr>
          </a:p>
          <a:p>
            <a:pPr>
              <a:buNone/>
            </a:pPr>
            <a:r>
              <a:rPr lang="en-US" sz="2500" b="1" u="sng" dirty="0">
                <a:solidFill>
                  <a:schemeClr val="accent2">
                    <a:lumMod val="75000"/>
                  </a:schemeClr>
                </a:solidFill>
                <a:latin typeface="Times New Roman" pitchFamily="18" charset="0"/>
                <a:cs typeface="Times New Roman" pitchFamily="18" charset="0"/>
              </a:rPr>
              <a:t>Advantages of POM:</a:t>
            </a:r>
          </a:p>
          <a:p>
            <a:r>
              <a:rPr lang="en-US" dirty="0">
                <a:latin typeface="Times New Roman" pitchFamily="18" charset="0"/>
                <a:cs typeface="Times New Roman" pitchFamily="18" charset="0"/>
              </a:rPr>
              <a:t>Reusability</a:t>
            </a:r>
          </a:p>
          <a:p>
            <a:r>
              <a:rPr lang="en-US" dirty="0">
                <a:latin typeface="Times New Roman" pitchFamily="18" charset="0"/>
                <a:cs typeface="Times New Roman" pitchFamily="18" charset="0"/>
              </a:rPr>
              <a:t>Maintainability</a:t>
            </a:r>
          </a:p>
          <a:p>
            <a:r>
              <a:rPr lang="en-US" dirty="0">
                <a:latin typeface="Times New Roman" pitchFamily="18" charset="0"/>
                <a:cs typeface="Times New Roman" pitchFamily="18" charset="0"/>
              </a:rPr>
              <a:t>Readability</a:t>
            </a:r>
            <a:endParaRPr lang="en-US" sz="2500" dirty="0">
              <a:latin typeface="Times New Roman" pitchFamily="18" charset="0"/>
              <a:cs typeface="Times New Roman" pitchFamily="18" charset="0"/>
            </a:endParaRPr>
          </a:p>
          <a:p>
            <a:endParaRPr lang="en-US" sz="2500" dirty="0"/>
          </a:p>
          <a:p>
            <a:endParaRPr lang="en-US" sz="2500" dirty="0"/>
          </a:p>
          <a:p>
            <a:endParaRPr lang="en-IN" sz="2000" dirty="0"/>
          </a:p>
        </p:txBody>
      </p:sp>
      <p:pic>
        <p:nvPicPr>
          <p:cNvPr id="7" name="Picture 6">
            <a:extLst>
              <a:ext uri="{FF2B5EF4-FFF2-40B4-BE49-F238E27FC236}">
                <a16:creationId xmlns:a16="http://schemas.microsoft.com/office/drawing/2014/main" id="{205C95A2-F507-4722-A65C-E92919D88978}"/>
              </a:ext>
            </a:extLst>
          </p:cNvPr>
          <p:cNvPicPr>
            <a:picLocks noChangeAspect="1"/>
          </p:cNvPicPr>
          <p:nvPr/>
        </p:nvPicPr>
        <p:blipFill rotWithShape="1">
          <a:blip r:embed="rId2" cstate="print"/>
          <a:srcRect l="21405" t="18436" r="22092" b="15383"/>
          <a:stretch/>
        </p:blipFill>
        <p:spPr bwMode="auto">
          <a:xfrm>
            <a:off x="6413864" y="4457699"/>
            <a:ext cx="4310742" cy="224551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67591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92B72-7FCD-47B6-624B-5F15B90AE87A}"/>
              </a:ext>
            </a:extLst>
          </p:cNvPr>
          <p:cNvSpPr>
            <a:spLocks noGrp="1"/>
          </p:cNvSpPr>
          <p:nvPr>
            <p:ph type="title"/>
          </p:nvPr>
        </p:nvSpPr>
        <p:spPr>
          <a:xfrm>
            <a:off x="211183" y="0"/>
            <a:ext cx="10369731" cy="595699"/>
          </a:xfrm>
        </p:spPr>
        <p:txBody>
          <a:bodyPr>
            <a:normAutofit fontScale="90000"/>
          </a:bodyPr>
          <a:lstStyle/>
          <a:p>
            <a:pPr algn="ctr"/>
            <a:r>
              <a:rPr lang="en-US" sz="4000" b="1" dirty="0">
                <a:solidFill>
                  <a:schemeClr val="accent2">
                    <a:lumMod val="75000"/>
                  </a:schemeClr>
                </a:solidFill>
                <a:latin typeface="Times New Roman" pitchFamily="18" charset="0"/>
                <a:cs typeface="Times New Roman" pitchFamily="18" charset="0"/>
              </a:rPr>
              <a:t>LISTENERS &amp; IRetry Analyser:</a:t>
            </a:r>
            <a:endParaRPr lang="en-IN" sz="4000" b="1" dirty="0">
              <a:solidFill>
                <a:schemeClr val="accent2">
                  <a:lumMod val="75000"/>
                </a:schemeClr>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8457F949-F9FB-ADDC-4FFE-16E96E2F4161}"/>
              </a:ext>
            </a:extLst>
          </p:cNvPr>
          <p:cNvSpPr>
            <a:spLocks noGrp="1"/>
          </p:cNvSpPr>
          <p:nvPr>
            <p:ph idx="1"/>
          </p:nvPr>
        </p:nvSpPr>
        <p:spPr>
          <a:xfrm>
            <a:off x="313510" y="979714"/>
            <a:ext cx="11482250" cy="5878286"/>
          </a:xfrm>
        </p:spPr>
        <p:txBody>
          <a:bodyPr>
            <a:noAutofit/>
          </a:bodyPr>
          <a:lstStyle/>
          <a:p>
            <a:pPr marL="0" indent="0" algn="ctr">
              <a:buNone/>
            </a:pPr>
            <a:r>
              <a:rPr lang="en-IN" sz="1800" b="1" dirty="0">
                <a:solidFill>
                  <a:schemeClr val="accent2">
                    <a:lumMod val="75000"/>
                  </a:schemeClr>
                </a:solidFill>
                <a:effectLst/>
                <a:latin typeface="Times New Roman" pitchFamily="18" charset="0"/>
                <a:ea typeface="Times New Roman" panose="02020603050405020304" pitchFamily="18" charset="0"/>
                <a:cs typeface="Times New Roman" pitchFamily="18" charset="0"/>
              </a:rPr>
              <a:t>LISTENER</a:t>
            </a:r>
            <a:endParaRPr lang="en-IN" sz="1400" b="1" dirty="0">
              <a:solidFill>
                <a:schemeClr val="accent2">
                  <a:lumMod val="75000"/>
                </a:schemeClr>
              </a:solidFill>
              <a:effectLst/>
              <a:latin typeface="Times New Roman" pitchFamily="18" charset="0"/>
              <a:ea typeface="Times New Roman" panose="02020603050405020304" pitchFamily="18" charset="0"/>
              <a:cs typeface="Times New Roman" pitchFamily="18" charset="0"/>
            </a:endParaRPr>
          </a:p>
          <a:p>
            <a:pPr marL="228600"/>
            <a:r>
              <a:rPr lang="en-IN" dirty="0">
                <a:effectLst/>
                <a:latin typeface="Times New Roman" pitchFamily="18" charset="0"/>
                <a:ea typeface="Times New Roman" panose="02020603050405020304" pitchFamily="18" charset="0"/>
                <a:cs typeface="Times New Roman" pitchFamily="18" charset="0"/>
              </a:rPr>
              <a:t>Used to listen any event that occurs while execute your TestNG classes in the Test console</a:t>
            </a:r>
            <a:endParaRPr lang="en-IN" dirty="0">
              <a:latin typeface="Times New Roman" pitchFamily="18" charset="0"/>
              <a:ea typeface="Times New Roman" panose="02020603050405020304" pitchFamily="18" charset="0"/>
              <a:cs typeface="Times New Roman" pitchFamily="18" charset="0"/>
            </a:endParaRPr>
          </a:p>
          <a:p>
            <a:pPr marL="228600"/>
            <a:r>
              <a:rPr lang="en-IN" dirty="0">
                <a:effectLst/>
                <a:latin typeface="Times New Roman" pitchFamily="18" charset="0"/>
                <a:ea typeface="Times New Roman" panose="02020603050405020304" pitchFamily="18" charset="0"/>
                <a:cs typeface="Times New Roman" pitchFamily="18" charset="0"/>
              </a:rPr>
              <a:t> Listener is not a class in TESTNG -&gt; it is an Interface</a:t>
            </a:r>
          </a:p>
          <a:p>
            <a:pPr marL="30480"/>
            <a:r>
              <a:rPr lang="en-IN" dirty="0">
                <a:effectLst/>
                <a:latin typeface="Times New Roman" pitchFamily="18" charset="0"/>
                <a:ea typeface="Times New Roman" panose="02020603050405020304" pitchFamily="18" charset="0"/>
                <a:cs typeface="Times New Roman" pitchFamily="18" charset="0"/>
              </a:rPr>
              <a:t> If we have to record what TestNG is performing ,we will use listeners </a:t>
            </a:r>
          </a:p>
          <a:p>
            <a:pPr marL="228600"/>
            <a:r>
              <a:rPr lang="en-IN" dirty="0">
                <a:effectLst/>
                <a:latin typeface="Times New Roman" pitchFamily="18" charset="0"/>
                <a:ea typeface="Times New Roman" panose="02020603050405020304" pitchFamily="18" charset="0"/>
                <a:cs typeface="Times New Roman" pitchFamily="18" charset="0"/>
              </a:rPr>
              <a:t>Listeners are used to log events </a:t>
            </a:r>
          </a:p>
          <a:p>
            <a:pPr marL="228600"/>
            <a:r>
              <a:rPr lang="en-IN" dirty="0" err="1">
                <a:effectLst/>
                <a:latin typeface="Times New Roman" pitchFamily="18" charset="0"/>
                <a:ea typeface="Times New Roman" panose="02020603050405020304" pitchFamily="18" charset="0"/>
                <a:cs typeface="Times New Roman" pitchFamily="18" charset="0"/>
              </a:rPr>
              <a:t>TestNG</a:t>
            </a:r>
            <a:r>
              <a:rPr lang="en-IN" dirty="0">
                <a:effectLst/>
                <a:latin typeface="Times New Roman" pitchFamily="18" charset="0"/>
                <a:ea typeface="Times New Roman" panose="02020603050405020304" pitchFamily="18" charset="0"/>
                <a:cs typeface="Times New Roman" pitchFamily="18" charset="0"/>
              </a:rPr>
              <a:t> provides several listeners that can be implemented to perform actions at various stages of the test lifecycle, such as before/after test suites, classes, methods.</a:t>
            </a:r>
          </a:p>
          <a:p>
            <a:pPr marL="228600"/>
            <a:r>
              <a:rPr lang="en-IN" dirty="0">
                <a:effectLst/>
                <a:latin typeface="Times New Roman" pitchFamily="18" charset="0"/>
                <a:ea typeface="Times New Roman" panose="02020603050405020304" pitchFamily="18" charset="0"/>
                <a:cs typeface="Times New Roman" pitchFamily="18" charset="0"/>
              </a:rPr>
              <a:t>Commonly Used TestNG listener include:</a:t>
            </a:r>
          </a:p>
          <a:p>
            <a:pPr marL="228600"/>
            <a:r>
              <a:rPr lang="en-IN" dirty="0" err="1">
                <a:effectLst/>
                <a:latin typeface="Times New Roman" pitchFamily="18" charset="0"/>
                <a:ea typeface="Times New Roman" panose="02020603050405020304" pitchFamily="18" charset="0"/>
                <a:cs typeface="Times New Roman" pitchFamily="18" charset="0"/>
              </a:rPr>
              <a:t>ITestListener</a:t>
            </a:r>
            <a:r>
              <a:rPr lang="en-IN" dirty="0">
                <a:effectLst/>
                <a:latin typeface="Times New Roman" pitchFamily="18" charset="0"/>
                <a:ea typeface="Times New Roman" panose="02020603050405020304" pitchFamily="18" charset="0"/>
                <a:cs typeface="Times New Roman" pitchFamily="18" charset="0"/>
              </a:rPr>
              <a:t>--Used for general test event</a:t>
            </a:r>
          </a:p>
          <a:p>
            <a:pPr marL="228600"/>
            <a:r>
              <a:rPr lang="en-IN" dirty="0">
                <a:effectLst/>
                <a:latin typeface="Times New Roman" pitchFamily="18" charset="0"/>
                <a:ea typeface="Times New Roman" panose="02020603050405020304" pitchFamily="18" charset="0"/>
                <a:cs typeface="Times New Roman" pitchFamily="18" charset="0"/>
              </a:rPr>
              <a:t>The methods are in </a:t>
            </a:r>
            <a:r>
              <a:rPr lang="en-IN" dirty="0" err="1">
                <a:effectLst/>
                <a:latin typeface="Times New Roman" pitchFamily="18" charset="0"/>
                <a:ea typeface="Times New Roman" panose="02020603050405020304" pitchFamily="18" charset="0"/>
                <a:cs typeface="Times New Roman" pitchFamily="18" charset="0"/>
              </a:rPr>
              <a:t>ITestLIstener</a:t>
            </a:r>
            <a:r>
              <a:rPr lang="en-IN" dirty="0">
                <a:effectLst/>
                <a:latin typeface="Times New Roman" pitchFamily="18" charset="0"/>
                <a:ea typeface="Times New Roman" panose="02020603050405020304" pitchFamily="18" charset="0"/>
                <a:cs typeface="Times New Roman" pitchFamily="18" charset="0"/>
              </a:rPr>
              <a:t> are </a:t>
            </a:r>
          </a:p>
          <a:p>
            <a:pPr marL="228600"/>
            <a:r>
              <a:rPr lang="en-IN" dirty="0" err="1">
                <a:effectLst/>
                <a:latin typeface="Times New Roman" pitchFamily="18" charset="0"/>
                <a:ea typeface="Times New Roman" panose="02020603050405020304" pitchFamily="18" charset="0"/>
                <a:cs typeface="Times New Roman" pitchFamily="18" charset="0"/>
              </a:rPr>
              <a:t>Onstart</a:t>
            </a:r>
            <a:r>
              <a:rPr lang="en-IN" dirty="0">
                <a:effectLst/>
                <a:latin typeface="Times New Roman" pitchFamily="18" charset="0"/>
                <a:ea typeface="Times New Roman" panose="02020603050405020304" pitchFamily="18" charset="0"/>
                <a:cs typeface="Times New Roman" pitchFamily="18" charset="0"/>
              </a:rPr>
              <a:t>(),</a:t>
            </a:r>
            <a:r>
              <a:rPr lang="en-IN" dirty="0" err="1">
                <a:effectLst/>
                <a:latin typeface="Times New Roman" pitchFamily="18" charset="0"/>
                <a:ea typeface="Times New Roman" panose="02020603050405020304" pitchFamily="18" charset="0"/>
                <a:cs typeface="Times New Roman" pitchFamily="18" charset="0"/>
              </a:rPr>
              <a:t>onTestStart</a:t>
            </a:r>
            <a:r>
              <a:rPr lang="en-IN" dirty="0">
                <a:effectLst/>
                <a:latin typeface="Times New Roman" pitchFamily="18" charset="0"/>
                <a:ea typeface="Times New Roman" panose="02020603050405020304" pitchFamily="18" charset="0"/>
                <a:cs typeface="Times New Roman" pitchFamily="18" charset="0"/>
              </a:rPr>
              <a:t>(),</a:t>
            </a:r>
            <a:r>
              <a:rPr lang="en-IN" dirty="0" err="1">
                <a:effectLst/>
                <a:latin typeface="Times New Roman" pitchFamily="18" charset="0"/>
                <a:ea typeface="Times New Roman" panose="02020603050405020304" pitchFamily="18" charset="0"/>
                <a:cs typeface="Times New Roman" pitchFamily="18" charset="0"/>
              </a:rPr>
              <a:t>onTestSuccess</a:t>
            </a:r>
            <a:r>
              <a:rPr lang="en-IN" dirty="0">
                <a:effectLst/>
                <a:latin typeface="Times New Roman" pitchFamily="18" charset="0"/>
                <a:ea typeface="Times New Roman" panose="02020603050405020304" pitchFamily="18" charset="0"/>
                <a:cs typeface="Times New Roman" pitchFamily="18" charset="0"/>
              </a:rPr>
              <a:t>(),</a:t>
            </a:r>
            <a:r>
              <a:rPr lang="en-IN" dirty="0" err="1">
                <a:effectLst/>
                <a:latin typeface="Times New Roman" pitchFamily="18" charset="0"/>
                <a:ea typeface="Times New Roman" panose="02020603050405020304" pitchFamily="18" charset="0"/>
                <a:cs typeface="Times New Roman" pitchFamily="18" charset="0"/>
              </a:rPr>
              <a:t>onTestFailure</a:t>
            </a:r>
            <a:r>
              <a:rPr lang="en-IN" dirty="0">
                <a:effectLst/>
                <a:latin typeface="Times New Roman" pitchFamily="18" charset="0"/>
                <a:ea typeface="Times New Roman" panose="02020603050405020304" pitchFamily="18" charset="0"/>
                <a:cs typeface="Times New Roman" pitchFamily="18" charset="0"/>
              </a:rPr>
              <a:t>(),</a:t>
            </a:r>
            <a:r>
              <a:rPr lang="en-IN" dirty="0" err="1">
                <a:effectLst/>
                <a:latin typeface="Times New Roman" pitchFamily="18" charset="0"/>
                <a:ea typeface="Times New Roman" panose="02020603050405020304" pitchFamily="18" charset="0"/>
                <a:cs typeface="Times New Roman" pitchFamily="18" charset="0"/>
              </a:rPr>
              <a:t>onTestSkipped</a:t>
            </a:r>
            <a:r>
              <a:rPr lang="en-IN" dirty="0">
                <a:effectLst/>
                <a:latin typeface="Times New Roman" pitchFamily="18" charset="0"/>
                <a:ea typeface="Times New Roman" panose="02020603050405020304" pitchFamily="18" charset="0"/>
                <a:cs typeface="Times New Roman" pitchFamily="18" charset="0"/>
              </a:rPr>
              <a:t>(),</a:t>
            </a:r>
            <a:r>
              <a:rPr lang="en-IN" dirty="0" err="1">
                <a:effectLst/>
                <a:latin typeface="Times New Roman" pitchFamily="18" charset="0"/>
                <a:ea typeface="Times New Roman" panose="02020603050405020304" pitchFamily="18" charset="0"/>
                <a:cs typeface="Times New Roman" pitchFamily="18" charset="0"/>
              </a:rPr>
              <a:t>onTestFailedButWithinSuccessPercentage</a:t>
            </a:r>
            <a:r>
              <a:rPr lang="en-IN" dirty="0">
                <a:effectLst/>
                <a:latin typeface="Times New Roman" pitchFamily="18" charset="0"/>
                <a:ea typeface="Times New Roman" panose="02020603050405020304" pitchFamily="18" charset="0"/>
                <a:cs typeface="Times New Roman" pitchFamily="18" charset="0"/>
              </a:rPr>
              <a:t>(),</a:t>
            </a:r>
          </a:p>
          <a:p>
            <a:pPr marL="228600"/>
            <a:r>
              <a:rPr lang="en-IN" dirty="0" err="1">
                <a:effectLst/>
                <a:latin typeface="Times New Roman" pitchFamily="18" charset="0"/>
                <a:ea typeface="Times New Roman" panose="02020603050405020304" pitchFamily="18" charset="0"/>
                <a:cs typeface="Times New Roman" pitchFamily="18" charset="0"/>
              </a:rPr>
              <a:t>onTestFailedwithTimeout</a:t>
            </a:r>
            <a:r>
              <a:rPr lang="en-IN" dirty="0">
                <a:effectLst/>
                <a:latin typeface="Times New Roman" pitchFamily="18" charset="0"/>
                <a:ea typeface="Times New Roman" panose="02020603050405020304" pitchFamily="18" charset="0"/>
                <a:cs typeface="Times New Roman" pitchFamily="18" charset="0"/>
              </a:rPr>
              <a:t>(),</a:t>
            </a:r>
            <a:r>
              <a:rPr lang="en-IN" dirty="0" err="1">
                <a:effectLst/>
                <a:latin typeface="Times New Roman" pitchFamily="18" charset="0"/>
                <a:ea typeface="Times New Roman" panose="02020603050405020304" pitchFamily="18" charset="0"/>
                <a:cs typeface="Times New Roman" pitchFamily="18" charset="0"/>
              </a:rPr>
              <a:t>OnFinish</a:t>
            </a:r>
            <a:r>
              <a:rPr lang="en-IN" dirty="0">
                <a:effectLst/>
                <a:latin typeface="Times New Roman" pitchFamily="18" charset="0"/>
                <a:ea typeface="Times New Roman" panose="02020603050405020304" pitchFamily="18" charset="0"/>
                <a:cs typeface="Times New Roman" pitchFamily="18" charset="0"/>
              </a:rPr>
              <a:t>()</a:t>
            </a:r>
          </a:p>
          <a:p>
            <a:pPr marL="0" indent="0">
              <a:buNone/>
            </a:pP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20495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D6E697-1D57-D919-5553-56036DECFF99}"/>
              </a:ext>
            </a:extLst>
          </p:cNvPr>
          <p:cNvSpPr>
            <a:spLocks noGrp="1"/>
          </p:cNvSpPr>
          <p:nvPr>
            <p:ph idx="1"/>
          </p:nvPr>
        </p:nvSpPr>
        <p:spPr>
          <a:xfrm>
            <a:off x="169817" y="169817"/>
            <a:ext cx="9104185" cy="5871545"/>
          </a:xfrm>
        </p:spPr>
        <p:txBody>
          <a:bodyPr>
            <a:normAutofit lnSpcReduction="10000"/>
          </a:bodyPr>
          <a:lstStyle/>
          <a:p>
            <a:pPr marL="228600"/>
            <a:r>
              <a:rPr lang="en-IN" dirty="0">
                <a:latin typeface="Times New Roman" pitchFamily="18" charset="0"/>
                <a:ea typeface="Times New Roman" panose="02020603050405020304" pitchFamily="18" charset="0"/>
                <a:cs typeface="Times New Roman" pitchFamily="18" charset="0"/>
              </a:rPr>
              <a:t>And this method are method over riding</a:t>
            </a:r>
          </a:p>
          <a:p>
            <a:pPr marL="228600"/>
            <a:r>
              <a:rPr lang="en-IN" dirty="0">
                <a:latin typeface="Times New Roman" pitchFamily="18" charset="0"/>
                <a:ea typeface="Times New Roman" panose="02020603050405020304" pitchFamily="18" charset="0"/>
                <a:cs typeface="Times New Roman" pitchFamily="18" charset="0"/>
              </a:rPr>
              <a:t>We can execute listener in xml file</a:t>
            </a:r>
          </a:p>
          <a:p>
            <a:pPr marL="228600"/>
            <a:r>
              <a:rPr lang="en-IN" dirty="0">
                <a:latin typeface="Times New Roman" pitchFamily="18" charset="0"/>
                <a:ea typeface="Times New Roman" panose="02020603050405020304" pitchFamily="18" charset="0"/>
                <a:cs typeface="Times New Roman" pitchFamily="18" charset="0"/>
              </a:rPr>
              <a:t>&lt;listeners&gt;</a:t>
            </a:r>
          </a:p>
          <a:p>
            <a:pPr marL="228600"/>
            <a:r>
              <a:rPr lang="en-IN" dirty="0">
                <a:latin typeface="Times New Roman" pitchFamily="18" charset="0"/>
                <a:ea typeface="Times New Roman" panose="02020603050405020304" pitchFamily="18" charset="0"/>
                <a:cs typeface="Times New Roman" pitchFamily="18" charset="0"/>
              </a:rPr>
              <a:t>&lt;listener class.name=" "&gt;</a:t>
            </a:r>
          </a:p>
          <a:p>
            <a:pPr marL="228600"/>
            <a:r>
              <a:rPr lang="en-IN" dirty="0">
                <a:latin typeface="Times New Roman" pitchFamily="18" charset="0"/>
                <a:ea typeface="Times New Roman" panose="02020603050405020304" pitchFamily="18" charset="0"/>
                <a:cs typeface="Times New Roman" pitchFamily="18" charset="0"/>
              </a:rPr>
              <a:t>&lt;/</a:t>
            </a:r>
            <a:r>
              <a:rPr lang="en-IN" dirty="0" err="1">
                <a:latin typeface="Times New Roman" pitchFamily="18" charset="0"/>
                <a:ea typeface="Times New Roman" panose="02020603050405020304" pitchFamily="18" charset="0"/>
                <a:cs typeface="Times New Roman" pitchFamily="18" charset="0"/>
              </a:rPr>
              <a:t>listerners</a:t>
            </a:r>
            <a:r>
              <a:rPr lang="en-IN" dirty="0">
                <a:latin typeface="Times New Roman" pitchFamily="18" charset="0"/>
                <a:ea typeface="Times New Roman" panose="02020603050405020304" pitchFamily="18" charset="0"/>
                <a:cs typeface="Times New Roman" pitchFamily="18" charset="0"/>
              </a:rPr>
              <a:t>&gt;</a:t>
            </a:r>
          </a:p>
          <a:p>
            <a:pPr marL="228600"/>
            <a:r>
              <a:rPr lang="en-IN" dirty="0">
                <a:latin typeface="Times New Roman" pitchFamily="18" charset="0"/>
                <a:ea typeface="Times New Roman" panose="02020603050405020304" pitchFamily="18" charset="0"/>
                <a:cs typeface="Times New Roman" pitchFamily="18" charset="0"/>
              </a:rPr>
              <a:t>Or by giving @listener(class name)</a:t>
            </a:r>
          </a:p>
          <a:p>
            <a:pPr marL="228600"/>
            <a:r>
              <a:rPr lang="en-IN" dirty="0">
                <a:latin typeface="Times New Roman" pitchFamily="18" charset="0"/>
                <a:ea typeface="Times New Roman" panose="02020603050405020304" pitchFamily="18" charset="0"/>
                <a:cs typeface="Times New Roman" pitchFamily="18" charset="0"/>
              </a:rPr>
              <a:t> </a:t>
            </a:r>
            <a:r>
              <a:rPr lang="en-IN" dirty="0" err="1">
                <a:latin typeface="Times New Roman" pitchFamily="18" charset="0"/>
                <a:ea typeface="Times New Roman" panose="02020603050405020304" pitchFamily="18" charset="0"/>
                <a:cs typeface="Times New Roman" pitchFamily="18" charset="0"/>
              </a:rPr>
              <a:t>IsuiteListener</a:t>
            </a:r>
            <a:r>
              <a:rPr lang="en-IN" dirty="0">
                <a:latin typeface="Times New Roman" pitchFamily="18" charset="0"/>
                <a:ea typeface="Times New Roman" panose="02020603050405020304" pitchFamily="18" charset="0"/>
                <a:cs typeface="Times New Roman" pitchFamily="18" charset="0"/>
              </a:rPr>
              <a:t>-Manages test suite related events.</a:t>
            </a:r>
            <a:endParaRPr lang="en-IN" sz="1800" b="1" dirty="0">
              <a:effectLst/>
              <a:latin typeface="Times New Roman" pitchFamily="18" charset="0"/>
              <a:ea typeface="Times New Roman" panose="02020603050405020304" pitchFamily="18" charset="0"/>
              <a:cs typeface="Times New Roman" pitchFamily="18" charset="0"/>
            </a:endParaRPr>
          </a:p>
          <a:p>
            <a:pPr>
              <a:buNone/>
            </a:pPr>
            <a:r>
              <a:rPr lang="en-IN" sz="1800" b="1" dirty="0">
                <a:solidFill>
                  <a:schemeClr val="accent2">
                    <a:lumMod val="75000"/>
                  </a:schemeClr>
                </a:solidFill>
                <a:effectLst/>
                <a:latin typeface="Times New Roman" pitchFamily="18" charset="0"/>
                <a:ea typeface="Times New Roman" panose="02020603050405020304" pitchFamily="18" charset="0"/>
                <a:cs typeface="Times New Roman" pitchFamily="18" charset="0"/>
              </a:rPr>
              <a:t>    I</a:t>
            </a:r>
            <a:r>
              <a:rPr lang="en-IN" sz="1800" b="1" u="sng" dirty="0">
                <a:solidFill>
                  <a:schemeClr val="accent2">
                    <a:lumMod val="75000"/>
                  </a:schemeClr>
                </a:solidFill>
                <a:effectLst/>
                <a:latin typeface="Times New Roman" pitchFamily="18" charset="0"/>
                <a:ea typeface="Times New Roman" panose="02020603050405020304" pitchFamily="18" charset="0"/>
                <a:cs typeface="Times New Roman" pitchFamily="18" charset="0"/>
              </a:rPr>
              <a:t>RETRYANALYSER</a:t>
            </a:r>
            <a:endParaRPr lang="en-IN" sz="1800" b="1" u="sng" dirty="0">
              <a:solidFill>
                <a:schemeClr val="accent2">
                  <a:lumMod val="75000"/>
                </a:schemeClr>
              </a:solidFill>
              <a:latin typeface="Times New Roman" pitchFamily="18" charset="0"/>
              <a:ea typeface="Times New Roman" panose="02020603050405020304" pitchFamily="18" charset="0"/>
              <a:cs typeface="Times New Roman" pitchFamily="18" charset="0"/>
            </a:endParaRPr>
          </a:p>
          <a:p>
            <a:r>
              <a:rPr lang="en-IN" sz="1800" dirty="0" err="1">
                <a:effectLst/>
                <a:latin typeface="Times New Roman" pitchFamily="18" charset="0"/>
                <a:ea typeface="Times New Roman" panose="02020603050405020304" pitchFamily="18" charset="0"/>
                <a:cs typeface="Times New Roman" pitchFamily="18" charset="0"/>
              </a:rPr>
              <a:t>IRetryAnalyser</a:t>
            </a:r>
            <a:r>
              <a:rPr lang="en-IN" sz="1800" dirty="0">
                <a:effectLst/>
                <a:latin typeface="Times New Roman" pitchFamily="18" charset="0"/>
                <a:ea typeface="Times New Roman" panose="02020603050405020304" pitchFamily="18" charset="0"/>
                <a:cs typeface="Times New Roman" pitchFamily="18" charset="0"/>
              </a:rPr>
              <a:t> interface is given from </a:t>
            </a:r>
            <a:r>
              <a:rPr lang="en-IN" sz="1800" dirty="0" err="1">
                <a:effectLst/>
                <a:latin typeface="Times New Roman" pitchFamily="18" charset="0"/>
                <a:ea typeface="Times New Roman" panose="02020603050405020304" pitchFamily="18" charset="0"/>
                <a:cs typeface="Times New Roman" pitchFamily="18" charset="0"/>
              </a:rPr>
              <a:t>org.TestNG</a:t>
            </a:r>
            <a:r>
              <a:rPr lang="en-IN" sz="1800" dirty="0">
                <a:effectLst/>
                <a:latin typeface="Times New Roman" pitchFamily="18" charset="0"/>
                <a:ea typeface="Times New Roman" panose="02020603050405020304" pitchFamily="18" charset="0"/>
                <a:cs typeface="Times New Roman" pitchFamily="18" charset="0"/>
              </a:rPr>
              <a:t>, We implements the </a:t>
            </a:r>
            <a:r>
              <a:rPr lang="en-IN" sz="1800" dirty="0" err="1">
                <a:effectLst/>
                <a:latin typeface="Times New Roman" pitchFamily="18" charset="0"/>
                <a:ea typeface="Times New Roman" panose="02020603050405020304" pitchFamily="18" charset="0"/>
                <a:cs typeface="Times New Roman" pitchFamily="18" charset="0"/>
              </a:rPr>
              <a:t>IRetryAnalyzer</a:t>
            </a:r>
            <a:r>
              <a:rPr lang="en-IN" sz="1800" dirty="0">
                <a:effectLst/>
                <a:latin typeface="Times New Roman" pitchFamily="18" charset="0"/>
                <a:ea typeface="Times New Roman" panose="02020603050405020304" pitchFamily="18" charset="0"/>
                <a:cs typeface="Times New Roman" pitchFamily="18" charset="0"/>
              </a:rPr>
              <a:t> to the class ,</a:t>
            </a:r>
          </a:p>
          <a:p>
            <a:r>
              <a:rPr lang="en-IN" sz="1800" dirty="0">
                <a:effectLst/>
                <a:latin typeface="Times New Roman" pitchFamily="18" charset="0"/>
                <a:ea typeface="Times New Roman" panose="02020603050405020304" pitchFamily="18" charset="0"/>
                <a:cs typeface="Times New Roman" pitchFamily="18" charset="0"/>
              </a:rPr>
              <a:t>If any test case fail automatically we can give n number retry  of attempts.</a:t>
            </a:r>
            <a:endParaRPr lang="en-IN" sz="1800" dirty="0">
              <a:latin typeface="Times New Roman" pitchFamily="18" charset="0"/>
              <a:ea typeface="Times New Roman" panose="02020603050405020304" pitchFamily="18" charset="0"/>
              <a:cs typeface="Times New Roman" pitchFamily="18" charset="0"/>
            </a:endParaRPr>
          </a:p>
          <a:p>
            <a:r>
              <a:rPr lang="en-IN" sz="1800" dirty="0">
                <a:effectLst/>
                <a:latin typeface="Times New Roman" pitchFamily="18" charset="0"/>
                <a:ea typeface="Times New Roman" panose="02020603050405020304" pitchFamily="18" charset="0"/>
                <a:cs typeface="Times New Roman" pitchFamily="18" charset="0"/>
              </a:rPr>
              <a:t>When testcase is failed before terminating from the test, if we mention retry attempt count, it will keep on retrying the test case automatic It is get pass,   then it move automatically to the next case.</a:t>
            </a:r>
            <a:endParaRPr lang="en-IN" sz="1800" dirty="0">
              <a:latin typeface="Times New Roman" pitchFamily="18" charset="0"/>
              <a:ea typeface="Times New Roman" panose="02020603050405020304" pitchFamily="18" charset="0"/>
              <a:cs typeface="Times New Roman" pitchFamily="18" charset="0"/>
            </a:endParaRPr>
          </a:p>
          <a:p>
            <a:r>
              <a:rPr lang="en-IN" sz="1800" dirty="0">
                <a:effectLst/>
                <a:latin typeface="Times New Roman" pitchFamily="18" charset="0"/>
                <a:ea typeface="Times New Roman" panose="02020603050405020304" pitchFamily="18" charset="0"/>
                <a:cs typeface="Times New Roman" pitchFamily="18" charset="0"/>
              </a:rPr>
              <a:t>We can call </a:t>
            </a:r>
            <a:r>
              <a:rPr lang="en-IN" sz="1800" dirty="0" err="1">
                <a:effectLst/>
                <a:latin typeface="Times New Roman" pitchFamily="18" charset="0"/>
                <a:ea typeface="Times New Roman" panose="02020603050405020304" pitchFamily="18" charset="0"/>
                <a:cs typeface="Times New Roman" pitchFamily="18" charset="0"/>
              </a:rPr>
              <a:t>IRetryAnalyser</a:t>
            </a:r>
            <a:r>
              <a:rPr lang="en-IN" sz="1800" dirty="0">
                <a:effectLst/>
                <a:latin typeface="Times New Roman" pitchFamily="18" charset="0"/>
                <a:ea typeface="Times New Roman" panose="02020603050405020304" pitchFamily="18" charset="0"/>
                <a:cs typeface="Times New Roman" pitchFamily="18" charset="0"/>
              </a:rPr>
              <a:t> in @Test(</a:t>
            </a:r>
            <a:r>
              <a:rPr lang="en-IN" sz="1800" dirty="0" err="1">
                <a:solidFill>
                  <a:srgbClr val="000000"/>
                </a:solidFill>
                <a:effectLst/>
                <a:latin typeface="Times New Roman" pitchFamily="18" charset="0"/>
                <a:ea typeface="Times New Roman" panose="02020603050405020304" pitchFamily="18" charset="0"/>
                <a:cs typeface="Times New Roman" pitchFamily="18" charset="0"/>
              </a:rPr>
              <a:t>retryAnalyzer</a:t>
            </a:r>
            <a:r>
              <a:rPr lang="en-IN" sz="1800" dirty="0">
                <a:solidFill>
                  <a:srgbClr val="000000"/>
                </a:solidFill>
                <a:effectLst/>
                <a:latin typeface="Times New Roman" pitchFamily="18" charset="0"/>
                <a:ea typeface="Times New Roman" panose="02020603050405020304" pitchFamily="18" charset="0"/>
                <a:cs typeface="Times New Roman" pitchFamily="18" charset="0"/>
              </a:rPr>
              <a:t>=</a:t>
            </a:r>
            <a:r>
              <a:rPr lang="en-IN" sz="1800" dirty="0" err="1">
                <a:solidFill>
                  <a:srgbClr val="000000"/>
                </a:solidFill>
                <a:effectLst/>
                <a:latin typeface="Times New Roman" pitchFamily="18" charset="0"/>
                <a:ea typeface="Times New Roman" panose="02020603050405020304" pitchFamily="18" charset="0"/>
                <a:cs typeface="Times New Roman" pitchFamily="18" charset="0"/>
              </a:rPr>
              <a:t>Retry.</a:t>
            </a:r>
            <a:r>
              <a:rPr lang="en-IN" sz="1800" b="1" dirty="0" err="1">
                <a:solidFill>
                  <a:srgbClr val="7F0055"/>
                </a:solidFill>
                <a:effectLst/>
                <a:latin typeface="Times New Roman" pitchFamily="18" charset="0"/>
                <a:ea typeface="Times New Roman" panose="02020603050405020304" pitchFamily="18" charset="0"/>
                <a:cs typeface="Times New Roman" pitchFamily="18" charset="0"/>
              </a:rPr>
              <a:t>class</a:t>
            </a:r>
            <a:r>
              <a:rPr lang="en-IN" sz="1800" b="1" dirty="0">
                <a:solidFill>
                  <a:srgbClr val="7F0055"/>
                </a:solidFill>
                <a:effectLst/>
                <a:latin typeface="Times New Roman" pitchFamily="18" charset="0"/>
                <a:ea typeface="Times New Roman" panose="02020603050405020304" pitchFamily="18" charset="0"/>
                <a:cs typeface="Times New Roman" pitchFamily="18" charset="0"/>
              </a:rPr>
              <a:t>)</a:t>
            </a:r>
            <a:endParaRPr lang="en-IN" sz="1800" dirty="0">
              <a:latin typeface="Times New Roman" pitchFamily="18" charset="0"/>
              <a:cs typeface="Times New Roman" pitchFamily="18" charset="0"/>
            </a:endParaRPr>
          </a:p>
          <a:p>
            <a:r>
              <a:rPr lang="en-IN" sz="1800" dirty="0">
                <a:latin typeface="Times New Roman" pitchFamily="18" charset="0"/>
                <a:cs typeface="Times New Roman" pitchFamily="18" charset="0"/>
              </a:rPr>
              <a:t>In step definition Class:</a:t>
            </a:r>
          </a:p>
          <a:p>
            <a:endParaRPr lang="en-IN" sz="1800" dirty="0"/>
          </a:p>
        </p:txBody>
      </p:sp>
      <p:pic>
        <p:nvPicPr>
          <p:cNvPr id="4" name="Picture 3">
            <a:extLst>
              <a:ext uri="{FF2B5EF4-FFF2-40B4-BE49-F238E27FC236}">
                <a16:creationId xmlns:a16="http://schemas.microsoft.com/office/drawing/2014/main" id="{24B73508-A9CA-0A0A-1153-354E00A42989}"/>
              </a:ext>
            </a:extLst>
          </p:cNvPr>
          <p:cNvPicPr>
            <a:picLocks noChangeAspect="1"/>
          </p:cNvPicPr>
          <p:nvPr/>
        </p:nvPicPr>
        <p:blipFill>
          <a:blip r:embed="rId2" cstate="print"/>
          <a:stretch>
            <a:fillRect/>
          </a:stretch>
        </p:blipFill>
        <p:spPr>
          <a:xfrm>
            <a:off x="8773213" y="3129406"/>
            <a:ext cx="3418787" cy="2653891"/>
          </a:xfrm>
          <a:prstGeom prst="rect">
            <a:avLst/>
          </a:prstGeom>
        </p:spPr>
      </p:pic>
      <p:pic>
        <p:nvPicPr>
          <p:cNvPr id="5" name="Picture 4">
            <a:extLst>
              <a:ext uri="{FF2B5EF4-FFF2-40B4-BE49-F238E27FC236}">
                <a16:creationId xmlns:a16="http://schemas.microsoft.com/office/drawing/2014/main" id="{5021F176-D0E7-3F79-253C-DA2D206AA0F0}"/>
              </a:ext>
            </a:extLst>
          </p:cNvPr>
          <p:cNvPicPr>
            <a:picLocks noChangeAspect="1"/>
          </p:cNvPicPr>
          <p:nvPr/>
        </p:nvPicPr>
        <p:blipFill>
          <a:blip r:embed="rId3" cstate="print"/>
          <a:stretch>
            <a:fillRect/>
          </a:stretch>
        </p:blipFill>
        <p:spPr>
          <a:xfrm>
            <a:off x="513918" y="5879338"/>
            <a:ext cx="6477000" cy="978662"/>
          </a:xfrm>
          <a:prstGeom prst="rect">
            <a:avLst/>
          </a:prstGeom>
        </p:spPr>
      </p:pic>
    </p:spTree>
    <p:extLst>
      <p:ext uri="{BB962C8B-B14F-4D97-AF65-F5344CB8AC3E}">
        <p14:creationId xmlns:p14="http://schemas.microsoft.com/office/powerpoint/2010/main" val="3414523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21C3-A61D-E7D5-E6A7-175D28A0D07E}"/>
              </a:ext>
            </a:extLst>
          </p:cNvPr>
          <p:cNvSpPr>
            <a:spLocks noGrp="1"/>
          </p:cNvSpPr>
          <p:nvPr>
            <p:ph type="title"/>
          </p:nvPr>
        </p:nvSpPr>
        <p:spPr>
          <a:xfrm>
            <a:off x="838200" y="1"/>
            <a:ext cx="10515600" cy="1060174"/>
          </a:xfrm>
        </p:spPr>
        <p:txBody>
          <a:bodyPr>
            <a:normAutofit/>
          </a:bodyPr>
          <a:lstStyle/>
          <a:p>
            <a:pPr algn="ctr"/>
            <a:r>
              <a:rPr lang="en-US" sz="4000" b="1" dirty="0">
                <a:solidFill>
                  <a:schemeClr val="accent2">
                    <a:lumMod val="75000"/>
                  </a:schemeClr>
                </a:solidFill>
                <a:latin typeface="Times New Roman" pitchFamily="18" charset="0"/>
                <a:cs typeface="Times New Roman" pitchFamily="18" charset="0"/>
              </a:rPr>
              <a:t>EXTENT REPORTS AND SCREENSHOTS:</a:t>
            </a:r>
            <a:endParaRPr lang="en-IN" sz="4000" b="1" dirty="0">
              <a:solidFill>
                <a:schemeClr val="accent2">
                  <a:lumMod val="75000"/>
                </a:schemeClr>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660F055E-DA9D-6436-6B72-8B7CCF9D4286}"/>
              </a:ext>
            </a:extLst>
          </p:cNvPr>
          <p:cNvSpPr>
            <a:spLocks noGrp="1"/>
          </p:cNvSpPr>
          <p:nvPr>
            <p:ph idx="1"/>
          </p:nvPr>
        </p:nvSpPr>
        <p:spPr>
          <a:xfrm>
            <a:off x="404949" y="1018904"/>
            <a:ext cx="11364685" cy="5839096"/>
          </a:xfrm>
        </p:spPr>
        <p:txBody>
          <a:bodyPr>
            <a:normAutofit/>
          </a:bodyPr>
          <a:lstStyle/>
          <a:p>
            <a:pPr>
              <a:buNone/>
            </a:pPr>
            <a:r>
              <a:rPr lang="en-US" sz="1800" b="1" u="sng" dirty="0">
                <a:solidFill>
                  <a:schemeClr val="accent2">
                    <a:lumMod val="75000"/>
                  </a:schemeClr>
                </a:solidFill>
                <a:latin typeface="Times New Roman" pitchFamily="18" charset="0"/>
                <a:cs typeface="Times New Roman" pitchFamily="18" charset="0"/>
              </a:rPr>
              <a:t>EXTENTREPORTS LIBRARY</a:t>
            </a:r>
            <a:r>
              <a:rPr lang="en-US" sz="1800" dirty="0">
                <a:solidFill>
                  <a:schemeClr val="accent2">
                    <a:lumMod val="75000"/>
                  </a:schemeClr>
                </a:solidFill>
                <a:latin typeface="Times New Roman" pitchFamily="18" charset="0"/>
                <a:cs typeface="Times New Roman" pitchFamily="18" charset="0"/>
              </a:rPr>
              <a:t>:</a:t>
            </a:r>
          </a:p>
          <a:p>
            <a:r>
              <a:rPr lang="en-US" sz="1800" dirty="0">
                <a:latin typeface="Times New Roman" pitchFamily="18" charset="0"/>
                <a:cs typeface="Times New Roman" pitchFamily="18" charset="0"/>
              </a:rPr>
              <a:t>Extent Reports is an open-source reporting library useful for test automation. These reports are HTML documents that depict results as pie charts. They also allow the generation of custom logs, snapshots, and other customized details.</a:t>
            </a:r>
          </a:p>
          <a:p>
            <a:r>
              <a:rPr lang="en-US" sz="1800" dirty="0">
                <a:latin typeface="Times New Roman" pitchFamily="18" charset="0"/>
                <a:cs typeface="Times New Roman" pitchFamily="18" charset="0"/>
              </a:rPr>
              <a:t>Once an automated test script runs successfully, testers need to generate a test execution report. </a:t>
            </a:r>
          </a:p>
          <a:p>
            <a:pPr>
              <a:buNone/>
            </a:pPr>
            <a:r>
              <a:rPr lang="en-US" sz="1800" b="1" u="sng" dirty="0">
                <a:solidFill>
                  <a:schemeClr val="accent2">
                    <a:lumMod val="75000"/>
                  </a:schemeClr>
                </a:solidFill>
                <a:latin typeface="Times New Roman" pitchFamily="18" charset="0"/>
                <a:cs typeface="Times New Roman" pitchFamily="18" charset="0"/>
              </a:rPr>
              <a:t>BENEFITS OF USING EXTENT REPORTS</a:t>
            </a:r>
          </a:p>
          <a:p>
            <a:r>
              <a:rPr lang="en-US" sz="1800" dirty="0">
                <a:latin typeface="Times New Roman" pitchFamily="18" charset="0"/>
                <a:cs typeface="Times New Roman" pitchFamily="18" charset="0"/>
              </a:rPr>
              <a:t>      They can be integrated with TestNG and JUnit</a:t>
            </a:r>
          </a:p>
          <a:p>
            <a:r>
              <a:rPr lang="en-US" sz="1800" dirty="0">
                <a:latin typeface="Times New Roman" pitchFamily="18" charset="0"/>
                <a:cs typeface="Times New Roman" pitchFamily="18" charset="0"/>
              </a:rPr>
              <a:t>      If required, screenshots can be captured and displayed for each step in a test</a:t>
            </a:r>
          </a:p>
          <a:p>
            <a:r>
              <a:rPr lang="en-US" sz="1800" dirty="0">
                <a:latin typeface="Times New Roman" pitchFamily="18" charset="0"/>
                <a:cs typeface="Times New Roman" pitchFamily="18" charset="0"/>
              </a:rPr>
              <a:t>      They allow testers to track multiple test case runs in a single test suite</a:t>
            </a:r>
          </a:p>
          <a:p>
            <a:r>
              <a:rPr lang="en-US" sz="1800" dirty="0">
                <a:latin typeface="Times New Roman" pitchFamily="18" charset="0"/>
                <a:cs typeface="Times New Roman" pitchFamily="18" charset="0"/>
              </a:rPr>
              <a:t>      They show the time needed for test execution</a:t>
            </a:r>
          </a:p>
          <a:p>
            <a:r>
              <a:rPr lang="en-US" sz="1800" dirty="0">
                <a:latin typeface="Times New Roman" pitchFamily="18" charset="0"/>
                <a:cs typeface="Times New Roman" pitchFamily="18" charset="0"/>
              </a:rPr>
              <a:t>      They can be customized to graphically represent each step in a test.</a:t>
            </a:r>
          </a:p>
          <a:p>
            <a:r>
              <a:rPr lang="en-US" sz="1800" dirty="0">
                <a:latin typeface="Times New Roman" pitchFamily="18" charset="0"/>
                <a:cs typeface="Times New Roman" pitchFamily="18" charset="0"/>
              </a:rPr>
              <a:t>       All methods on </a:t>
            </a:r>
            <a:r>
              <a:rPr lang="en-US" sz="1800" dirty="0" err="1">
                <a:latin typeface="Times New Roman" pitchFamily="18" charset="0"/>
                <a:cs typeface="Times New Roman" pitchFamily="18" charset="0"/>
              </a:rPr>
              <a:t>ExtentReports</a:t>
            </a:r>
            <a:r>
              <a:rPr lang="en-US" sz="1800" dirty="0">
                <a:latin typeface="Times New Roman" pitchFamily="18" charset="0"/>
                <a:cs typeface="Times New Roman" pitchFamily="18" charset="0"/>
              </a:rPr>
              <a:t> are multi-thread safe.</a:t>
            </a:r>
          </a:p>
          <a:p>
            <a:r>
              <a:rPr lang="en-US" dirty="0">
                <a:latin typeface="Times New Roman" pitchFamily="18" charset="0"/>
                <a:cs typeface="Times New Roman" pitchFamily="18" charset="0"/>
              </a:rPr>
              <a:t>       </a:t>
            </a:r>
            <a:endParaRPr lang="en-US" sz="1800" dirty="0"/>
          </a:p>
          <a:p>
            <a:endParaRPr lang="en-US" sz="1800" dirty="0"/>
          </a:p>
          <a:p>
            <a:endParaRPr lang="en-US" sz="1800" dirty="0"/>
          </a:p>
          <a:p>
            <a:endParaRPr lang="en-IN" sz="1800" dirty="0"/>
          </a:p>
        </p:txBody>
      </p:sp>
    </p:spTree>
    <p:extLst>
      <p:ext uri="{BB962C8B-B14F-4D97-AF65-F5344CB8AC3E}">
        <p14:creationId xmlns:p14="http://schemas.microsoft.com/office/powerpoint/2010/main" val="628469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9BFF5C-0668-57E9-2250-1759CF8E8CAE}"/>
              </a:ext>
            </a:extLst>
          </p:cNvPr>
          <p:cNvSpPr>
            <a:spLocks noGrp="1"/>
          </p:cNvSpPr>
          <p:nvPr>
            <p:ph idx="1"/>
          </p:nvPr>
        </p:nvSpPr>
        <p:spPr>
          <a:xfrm>
            <a:off x="391251" y="208625"/>
            <a:ext cx="11157857" cy="6440750"/>
          </a:xfrm>
        </p:spPr>
        <p:txBody>
          <a:bodyPr>
            <a:noAutofit/>
          </a:bodyPr>
          <a:lstStyle/>
          <a:p>
            <a:pPr marL="0" indent="0" algn="ctr">
              <a:buNone/>
            </a:pPr>
            <a:r>
              <a:rPr lang="en-US" sz="4000" b="1" dirty="0">
                <a:solidFill>
                  <a:schemeClr val="accent2">
                    <a:lumMod val="75000"/>
                  </a:schemeClr>
                </a:solidFill>
                <a:latin typeface="Times New Roman" pitchFamily="18" charset="0"/>
                <a:cs typeface="Times New Roman" pitchFamily="18" charset="0"/>
              </a:rPr>
              <a:t>EXTENTREPORT</a:t>
            </a:r>
            <a:r>
              <a:rPr lang="en-US" sz="1800" b="1" dirty="0">
                <a:solidFill>
                  <a:schemeClr val="accent2">
                    <a:lumMod val="75000"/>
                  </a:schemeClr>
                </a:solidFill>
                <a:latin typeface="Times New Roman" pitchFamily="18" charset="0"/>
                <a:cs typeface="Times New Roman" pitchFamily="18" charset="0"/>
              </a:rPr>
              <a:t> </a:t>
            </a:r>
            <a:r>
              <a:rPr lang="en-US" sz="4000" b="1" dirty="0">
                <a:solidFill>
                  <a:schemeClr val="accent2">
                    <a:lumMod val="75000"/>
                  </a:schemeClr>
                </a:solidFill>
                <a:latin typeface="Times New Roman" pitchFamily="18" charset="0"/>
                <a:cs typeface="Times New Roman" pitchFamily="18" charset="0"/>
              </a:rPr>
              <a:t>CLASS</a:t>
            </a:r>
            <a:endParaRPr lang="en-US" sz="4000" dirty="0">
              <a:solidFill>
                <a:schemeClr val="accent2">
                  <a:lumMod val="75000"/>
                </a:schemeClr>
              </a:solidFill>
              <a:latin typeface="Times New Roman" pitchFamily="18" charset="0"/>
              <a:cs typeface="Times New Roman" pitchFamily="18" charset="0"/>
            </a:endParaRPr>
          </a:p>
          <a:p>
            <a:r>
              <a:rPr lang="en-US" sz="1800" dirty="0">
                <a:latin typeface="Times New Roman" pitchFamily="18" charset="0"/>
                <a:cs typeface="Times New Roman" pitchFamily="18" charset="0"/>
              </a:rPr>
              <a:t>The </a:t>
            </a:r>
            <a:r>
              <a:rPr lang="en-US" sz="1800" dirty="0" err="1">
                <a:latin typeface="Times New Roman" pitchFamily="18" charset="0"/>
                <a:cs typeface="Times New Roman" pitchFamily="18" charset="0"/>
              </a:rPr>
              <a:t>ExtentTest</a:t>
            </a:r>
            <a:r>
              <a:rPr lang="en-US" sz="1800" dirty="0">
                <a:latin typeface="Times New Roman" pitchFamily="18" charset="0"/>
                <a:cs typeface="Times New Roman" pitchFamily="18" charset="0"/>
              </a:rPr>
              <a:t> class logs test steps onto the previously generated HTML report</a:t>
            </a:r>
            <a:r>
              <a:rPr lang="en-US" dirty="0">
                <a:latin typeface="Times New Roman" pitchFamily="18" charset="0"/>
                <a:cs typeface="Times New Roman" pitchFamily="18" charset="0"/>
              </a:rPr>
              <a:t> with status as PASS, FAIL, SKIP</a:t>
            </a:r>
          </a:p>
          <a:p>
            <a:r>
              <a:rPr lang="en-US" dirty="0">
                <a:latin typeface="Times New Roman" pitchFamily="18" charset="0"/>
                <a:cs typeface="Times New Roman" pitchFamily="18" charset="0"/>
              </a:rPr>
              <a:t>The </a:t>
            </a:r>
            <a:r>
              <a:rPr lang="en-US" dirty="0" err="1">
                <a:latin typeface="Times New Roman" pitchFamily="18" charset="0"/>
                <a:cs typeface="Times New Roman" pitchFamily="18" charset="0"/>
              </a:rPr>
              <a:t>ExtentReports</a:t>
            </a:r>
            <a:r>
              <a:rPr lang="en-US" dirty="0">
                <a:latin typeface="Times New Roman" pitchFamily="18" charset="0"/>
                <a:cs typeface="Times New Roman" pitchFamily="18" charset="0"/>
              </a:rPr>
              <a:t> class generates HTML reports based on a path specified</a:t>
            </a:r>
            <a:endParaRPr lang="en-US" sz="1800" dirty="0">
              <a:latin typeface="Times New Roman" pitchFamily="18" charset="0"/>
              <a:cs typeface="Times New Roman" pitchFamily="18" charset="0"/>
            </a:endParaRPr>
          </a:p>
          <a:p>
            <a:pPr>
              <a:buNone/>
            </a:pPr>
            <a:r>
              <a:rPr lang="en-US" sz="1800" u="sng" dirty="0">
                <a:solidFill>
                  <a:schemeClr val="accent2">
                    <a:lumMod val="75000"/>
                  </a:schemeClr>
                </a:solidFill>
                <a:latin typeface="Times New Roman" pitchFamily="18" charset="0"/>
                <a:cs typeface="Times New Roman" pitchFamily="18" charset="0"/>
              </a:rPr>
              <a:t>CONFIGURATION:</a:t>
            </a:r>
          </a:p>
          <a:p>
            <a:r>
              <a:rPr lang="en-US" sz="1800" dirty="0" err="1">
                <a:latin typeface="Times New Roman" pitchFamily="18" charset="0"/>
                <a:cs typeface="Times New Roman" pitchFamily="18" charset="0"/>
              </a:rPr>
              <a:t>ExtentSparkReporter</a:t>
            </a:r>
            <a:r>
              <a:rPr lang="en-US" sz="1800" dirty="0">
                <a:latin typeface="Times New Roman" pitchFamily="18" charset="0"/>
                <a:cs typeface="Times New Roman" pitchFamily="18" charset="0"/>
              </a:rPr>
              <a:t> supports a host of configuration via </a:t>
            </a:r>
          </a:p>
          <a:p>
            <a:pPr>
              <a:buNone/>
            </a:pPr>
            <a:r>
              <a:rPr lang="en-US" sz="1800" dirty="0">
                <a:latin typeface="Times New Roman" pitchFamily="18" charset="0"/>
                <a:cs typeface="Times New Roman" pitchFamily="18" charset="0"/>
              </a:rPr>
              <a:t>		•	XML </a:t>
            </a:r>
          </a:p>
          <a:p>
            <a:pPr>
              <a:buNone/>
            </a:pPr>
            <a:r>
              <a:rPr lang="en-US" sz="1800" dirty="0">
                <a:latin typeface="Times New Roman" pitchFamily="18" charset="0"/>
                <a:cs typeface="Times New Roman" pitchFamily="18" charset="0"/>
              </a:rPr>
              <a:t>		•	JSON</a:t>
            </a:r>
          </a:p>
          <a:p>
            <a:pPr>
              <a:buNone/>
            </a:pPr>
            <a:r>
              <a:rPr lang="en-US" sz="1800" dirty="0">
                <a:latin typeface="Times New Roman" pitchFamily="18" charset="0"/>
                <a:cs typeface="Times New Roman" pitchFamily="18" charset="0"/>
              </a:rPr>
              <a:t>		•	</a:t>
            </a:r>
            <a:r>
              <a:rPr lang="en-US" dirty="0">
                <a:latin typeface="Times New Roman" pitchFamily="18" charset="0"/>
                <a:cs typeface="Times New Roman" pitchFamily="18" charset="0"/>
              </a:rPr>
              <a:t>JAVA</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To load configuration via XML, use </a:t>
            </a:r>
            <a:r>
              <a:rPr lang="en-US" sz="1800" dirty="0" err="1">
                <a:latin typeface="Times New Roman" pitchFamily="18" charset="0"/>
                <a:cs typeface="Times New Roman" pitchFamily="18" charset="0"/>
              </a:rPr>
              <a:t>LoadXmlConfig</a:t>
            </a:r>
            <a:r>
              <a:rPr lang="en-US" sz="1800" dirty="0">
                <a:latin typeface="Times New Roman" pitchFamily="18" charset="0"/>
                <a:cs typeface="Times New Roman" pitchFamily="18" charset="0"/>
              </a:rPr>
              <a:t>() method</a:t>
            </a:r>
          </a:p>
          <a:p>
            <a:r>
              <a:rPr lang="en-US" sz="1800" dirty="0">
                <a:latin typeface="Times New Roman" pitchFamily="18" charset="0"/>
                <a:cs typeface="Times New Roman" pitchFamily="18" charset="0"/>
              </a:rPr>
              <a:t>To load configuration via JSON, use </a:t>
            </a:r>
            <a:r>
              <a:rPr lang="en-US" sz="1800" dirty="0" err="1">
                <a:latin typeface="Times New Roman" pitchFamily="18" charset="0"/>
                <a:cs typeface="Times New Roman" pitchFamily="18" charset="0"/>
              </a:rPr>
              <a:t>LoadJSONConfig</a:t>
            </a:r>
            <a:r>
              <a:rPr lang="en-US" sz="1800" dirty="0">
                <a:latin typeface="Times New Roman" pitchFamily="18" charset="0"/>
                <a:cs typeface="Times New Roman" pitchFamily="18" charset="0"/>
              </a:rPr>
              <a:t>() method</a:t>
            </a:r>
          </a:p>
          <a:p>
            <a:r>
              <a:rPr lang="en-US" sz="1800" dirty="0">
                <a:latin typeface="Times New Roman" pitchFamily="18" charset="0"/>
                <a:cs typeface="Times New Roman" pitchFamily="18" charset="0"/>
              </a:rPr>
              <a:t>We can directly use config() method in </a:t>
            </a:r>
            <a:r>
              <a:rPr lang="en-US" dirty="0">
                <a:latin typeface="Times New Roman" pitchFamily="18" charset="0"/>
                <a:cs typeface="Times New Roman" pitchFamily="18" charset="0"/>
              </a:rPr>
              <a:t>the</a:t>
            </a:r>
            <a:r>
              <a:rPr lang="en-US" sz="1800" dirty="0">
                <a:latin typeface="Times New Roman" pitchFamily="18" charset="0"/>
                <a:cs typeface="Times New Roman" pitchFamily="18" charset="0"/>
              </a:rPr>
              <a:t> JAVA code for any configurations.</a:t>
            </a:r>
          </a:p>
          <a:p>
            <a:pPr>
              <a:buNone/>
            </a:pPr>
            <a:r>
              <a:rPr lang="en-US" sz="1800" u="sng" dirty="0">
                <a:solidFill>
                  <a:schemeClr val="accent2">
                    <a:lumMod val="75000"/>
                  </a:schemeClr>
                </a:solidFill>
                <a:latin typeface="Times New Roman" pitchFamily="18" charset="0"/>
                <a:cs typeface="Times New Roman" pitchFamily="18" charset="0"/>
              </a:rPr>
              <a:t>SHORTCUTS:</a:t>
            </a:r>
          </a:p>
          <a:p>
            <a:r>
              <a:rPr lang="en-US" sz="1800" dirty="0">
                <a:latin typeface="Times New Roman" pitchFamily="18" charset="0"/>
                <a:cs typeface="Times New Roman" pitchFamily="18" charset="0"/>
              </a:rPr>
              <a:t>We can use the following keyboard keys as shortcut keys.</a:t>
            </a:r>
          </a:p>
          <a:p>
            <a:r>
              <a:rPr lang="en-US" dirty="0">
                <a:latin typeface="Times New Roman" pitchFamily="18" charset="0"/>
                <a:cs typeface="Times New Roman" pitchFamily="18" charset="0"/>
              </a:rPr>
              <a:t>VIEWS:        t - Test-View, c - Category-View, d – Dashboard View, l – Change Theme</a:t>
            </a:r>
          </a:p>
          <a:p>
            <a:r>
              <a:rPr lang="en-US" dirty="0">
                <a:latin typeface="Times New Roman" pitchFamily="18" charset="0"/>
                <a:cs typeface="Times New Roman" pitchFamily="18" charset="0"/>
              </a:rPr>
              <a:t>FILTER:        p - show passed tests, e - show error tests, f - show failed tests, s - show skipped tests, esc - clear filters</a:t>
            </a:r>
          </a:p>
          <a:p>
            <a:endParaRPr lang="en-US" sz="1800" dirty="0"/>
          </a:p>
          <a:p>
            <a:endParaRPr lang="en-US" sz="1800" dirty="0"/>
          </a:p>
          <a:p>
            <a:endParaRPr lang="en-IN" sz="1800" dirty="0"/>
          </a:p>
        </p:txBody>
      </p:sp>
    </p:spTree>
    <p:extLst>
      <p:ext uri="{BB962C8B-B14F-4D97-AF65-F5344CB8AC3E}">
        <p14:creationId xmlns:p14="http://schemas.microsoft.com/office/powerpoint/2010/main" val="1450206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68E91F-11DB-83E2-F1EE-233684112377}"/>
              </a:ext>
            </a:extLst>
          </p:cNvPr>
          <p:cNvSpPr>
            <a:spLocks noGrp="1"/>
          </p:cNvSpPr>
          <p:nvPr>
            <p:ph idx="1"/>
          </p:nvPr>
        </p:nvSpPr>
        <p:spPr>
          <a:xfrm>
            <a:off x="432303" y="607026"/>
            <a:ext cx="10797209" cy="6467061"/>
          </a:xfrm>
        </p:spPr>
        <p:txBody>
          <a:bodyPr>
            <a:noAutofit/>
          </a:bodyPr>
          <a:lstStyle/>
          <a:p>
            <a:pPr>
              <a:buNone/>
            </a:pPr>
            <a:r>
              <a:rPr lang="en-US" sz="1800" b="1" u="sng" dirty="0">
                <a:solidFill>
                  <a:schemeClr val="accent2">
                    <a:lumMod val="75000"/>
                  </a:schemeClr>
                </a:solidFill>
                <a:latin typeface="Times New Roman" pitchFamily="18" charset="0"/>
                <a:cs typeface="Times New Roman" pitchFamily="18" charset="0"/>
              </a:rPr>
              <a:t>ADDING SYSTEM/ENVIRONMENT INFORMATION</a:t>
            </a:r>
            <a:r>
              <a:rPr lang="en-US" sz="1800" b="1" u="sng" dirty="0">
                <a:latin typeface="Times New Roman" pitchFamily="18" charset="0"/>
                <a:cs typeface="Times New Roman" pitchFamily="18" charset="0"/>
              </a:rPr>
              <a:t>:</a:t>
            </a:r>
          </a:p>
          <a:p>
            <a:r>
              <a:rPr lang="en-US" sz="1800" dirty="0">
                <a:latin typeface="Times New Roman" pitchFamily="18" charset="0"/>
                <a:cs typeface="Times New Roman" pitchFamily="18" charset="0"/>
              </a:rPr>
              <a:t>It is possible to add system or environment info for your using </a:t>
            </a:r>
            <a:r>
              <a:rPr lang="en-US" sz="1800" dirty="0" err="1">
                <a:latin typeface="Times New Roman" pitchFamily="18" charset="0"/>
                <a:cs typeface="Times New Roman" pitchFamily="18" charset="0"/>
              </a:rPr>
              <a:t>using</a:t>
            </a:r>
            <a:r>
              <a:rPr lang="en-US" sz="1800" dirty="0">
                <a:latin typeface="Times New Roman" pitchFamily="18" charset="0"/>
                <a:cs typeface="Times New Roman" pitchFamily="18" charset="0"/>
              </a:rPr>
              <a:t> the </a:t>
            </a:r>
            <a:r>
              <a:rPr lang="en-US" sz="1800" dirty="0" err="1">
                <a:latin typeface="Times New Roman" pitchFamily="18" charset="0"/>
                <a:cs typeface="Times New Roman" pitchFamily="18" charset="0"/>
              </a:rPr>
              <a:t>setSystemInfo</a:t>
            </a:r>
            <a:r>
              <a:rPr lang="en-US" sz="1800" dirty="0">
                <a:latin typeface="Times New Roman" pitchFamily="18" charset="0"/>
                <a:cs typeface="Times New Roman" pitchFamily="18" charset="0"/>
              </a:rPr>
              <a:t> method. This automatically adds system information to all started reporters.</a:t>
            </a:r>
          </a:p>
          <a:p>
            <a:pPr>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extentreports.setSystemInfo</a:t>
            </a:r>
            <a:r>
              <a:rPr lang="en-US" sz="1800" dirty="0">
                <a:latin typeface="Times New Roman" pitchFamily="18" charset="0"/>
                <a:cs typeface="Times New Roman" pitchFamily="18" charset="0"/>
              </a:rPr>
              <a:t>("OS", </a:t>
            </a:r>
            <a:r>
              <a:rPr lang="en-US" sz="1800" dirty="0" err="1">
                <a:latin typeface="Times New Roman" pitchFamily="18" charset="0"/>
                <a:cs typeface="Times New Roman" pitchFamily="18" charset="0"/>
              </a:rPr>
              <a:t>System.getProperty</a:t>
            </a:r>
            <a:r>
              <a:rPr lang="en-US" sz="1800" dirty="0">
                <a:latin typeface="Times New Roman" pitchFamily="18" charset="0"/>
                <a:cs typeface="Times New Roman" pitchFamily="18" charset="0"/>
              </a:rPr>
              <a:t>("os.name"));</a:t>
            </a:r>
          </a:p>
          <a:p>
            <a:pPr>
              <a:buNone/>
            </a:pPr>
            <a:r>
              <a:rPr lang="en-US" sz="1800" b="1" u="sng" dirty="0">
                <a:solidFill>
                  <a:schemeClr val="accent2">
                    <a:lumMod val="75000"/>
                  </a:schemeClr>
                </a:solidFill>
                <a:latin typeface="Times New Roman" pitchFamily="18" charset="0"/>
                <a:cs typeface="Times New Roman" pitchFamily="18" charset="0"/>
              </a:rPr>
              <a:t>ADDING SCREENSHOTS TO THE EXTENT REPORTS</a:t>
            </a:r>
            <a:r>
              <a:rPr lang="en-US" sz="1800" b="1" u="sng" dirty="0">
                <a:latin typeface="Times New Roman" pitchFamily="18" charset="0"/>
                <a:cs typeface="Times New Roman" pitchFamily="18" charset="0"/>
              </a:rPr>
              <a:t>:</a:t>
            </a:r>
          </a:p>
          <a:p>
            <a:r>
              <a:rPr lang="en-US" sz="1800" dirty="0">
                <a:latin typeface="Times New Roman" pitchFamily="18" charset="0"/>
                <a:cs typeface="Times New Roman" pitchFamily="18" charset="0"/>
              </a:rPr>
              <a:t>By capturing screenshots, testers can easily identify what went wrong during a test. Capture screenshots only when a test fails, since they consume a lot of memory.</a:t>
            </a:r>
          </a:p>
          <a:p>
            <a:r>
              <a:rPr lang="en-US" sz="1800" dirty="0">
                <a:latin typeface="Times New Roman" pitchFamily="18" charset="0"/>
                <a:cs typeface="Times New Roman" pitchFamily="18" charset="0"/>
              </a:rPr>
              <a:t>Call </a:t>
            </a:r>
            <a:r>
              <a:rPr lang="en-US" sz="1800" dirty="0" err="1">
                <a:latin typeface="Times New Roman" pitchFamily="18" charset="0"/>
                <a:cs typeface="Times New Roman" pitchFamily="18" charset="0"/>
              </a:rPr>
              <a:t>getScreenshotAs</a:t>
            </a:r>
            <a:r>
              <a:rPr lang="en-US" sz="1800" dirty="0">
                <a:latin typeface="Times New Roman" pitchFamily="18" charset="0"/>
                <a:cs typeface="Times New Roman" pitchFamily="18" charset="0"/>
              </a:rPr>
              <a:t> method to create image file</a:t>
            </a:r>
          </a:p>
          <a:p>
            <a:r>
              <a:rPr lang="en-US" sz="1800" dirty="0" err="1">
                <a:latin typeface="Times New Roman" pitchFamily="18" charset="0"/>
                <a:cs typeface="Times New Roman" pitchFamily="18" charset="0"/>
              </a:rPr>
              <a:t>OutputType</a:t>
            </a:r>
            <a:r>
              <a:rPr lang="en-US" sz="1800" dirty="0">
                <a:latin typeface="Times New Roman" pitchFamily="18" charset="0"/>
                <a:cs typeface="Times New Roman" pitchFamily="18" charset="0"/>
              </a:rPr>
              <a:t> defines the output type(Base 64, File) for the required screenshot</a:t>
            </a:r>
          </a:p>
          <a:p>
            <a:endParaRPr lang="en-US" sz="1800" dirty="0">
              <a:latin typeface="Times New Roman" pitchFamily="18" charset="0"/>
              <a:cs typeface="Times New Roman" pitchFamily="18" charset="0"/>
            </a:endParaRPr>
          </a:p>
          <a:p>
            <a:pPr>
              <a:buNone/>
            </a:pPr>
            <a:r>
              <a:rPr lang="en-US" sz="1800" b="1" u="sng" dirty="0">
                <a:solidFill>
                  <a:schemeClr val="accent2">
                    <a:lumMod val="75000"/>
                  </a:schemeClr>
                </a:solidFill>
                <a:latin typeface="Times New Roman" pitchFamily="18" charset="0"/>
                <a:cs typeface="Times New Roman" pitchFamily="18" charset="0"/>
              </a:rPr>
              <a:t>SCREENSHOT FOR TEST FAILURE:</a:t>
            </a:r>
          </a:p>
          <a:p>
            <a:r>
              <a:rPr lang="en-US" sz="1800" dirty="0">
                <a:latin typeface="Times New Roman" pitchFamily="18" charset="0"/>
                <a:cs typeface="Times New Roman" pitchFamily="18" charset="0"/>
              </a:rPr>
              <a:t>Create a class. Implement TestNG ‘</a:t>
            </a:r>
            <a:r>
              <a:rPr lang="en-US" sz="1800" dirty="0" err="1">
                <a:latin typeface="Times New Roman" pitchFamily="18" charset="0"/>
                <a:cs typeface="Times New Roman" pitchFamily="18" charset="0"/>
              </a:rPr>
              <a:t>ITestListener</a:t>
            </a:r>
            <a:r>
              <a:rPr lang="en-US" sz="1800" dirty="0">
                <a:latin typeface="Times New Roman" pitchFamily="18" charset="0"/>
                <a:cs typeface="Times New Roman" pitchFamily="18" charset="0"/>
              </a:rPr>
              <a:t>‘.</a:t>
            </a:r>
          </a:p>
          <a:p>
            <a:r>
              <a:rPr lang="en-US" sz="1800" dirty="0">
                <a:latin typeface="Times New Roman" pitchFamily="18" charset="0"/>
                <a:cs typeface="Times New Roman" pitchFamily="18" charset="0"/>
              </a:rPr>
              <a:t>Call the method ‘</a:t>
            </a:r>
            <a:r>
              <a:rPr lang="en-US" sz="1800" dirty="0" err="1">
                <a:latin typeface="Times New Roman" pitchFamily="18" charset="0"/>
                <a:cs typeface="Times New Roman" pitchFamily="18" charset="0"/>
              </a:rPr>
              <a:t>onTestFailure</a:t>
            </a:r>
            <a:r>
              <a:rPr lang="en-US" sz="1800" dirty="0">
                <a:latin typeface="Times New Roman" pitchFamily="18" charset="0"/>
                <a:cs typeface="Times New Roman" pitchFamily="18" charset="0"/>
              </a:rPr>
              <a:t>’.</a:t>
            </a:r>
          </a:p>
          <a:p>
            <a:r>
              <a:rPr lang="en-US" sz="1800" dirty="0">
                <a:latin typeface="Times New Roman" pitchFamily="18" charset="0"/>
                <a:cs typeface="Times New Roman" pitchFamily="18" charset="0"/>
              </a:rPr>
              <a:t>In the extent test on fail call screenshot class and use them in:  Test level (OR) Log level</a:t>
            </a:r>
          </a:p>
          <a:p>
            <a:r>
              <a:rPr lang="en-US" sz="1800" dirty="0">
                <a:latin typeface="Times New Roman" pitchFamily="18" charset="0"/>
                <a:cs typeface="Times New Roman" pitchFamily="18" charset="0"/>
              </a:rPr>
              <a:t>Get </a:t>
            </a:r>
            <a:r>
              <a:rPr lang="en-US" dirty="0">
                <a:latin typeface="Times New Roman" pitchFamily="18" charset="0"/>
                <a:cs typeface="Times New Roman" pitchFamily="18" charset="0"/>
              </a:rPr>
              <a:t>Failed test a message and status</a:t>
            </a:r>
            <a:r>
              <a:rPr lang="en-US" sz="1800" dirty="0">
                <a:latin typeface="Times New Roman" pitchFamily="18" charset="0"/>
                <a:cs typeface="Times New Roman" pitchFamily="18" charset="0"/>
              </a:rPr>
              <a:t> and take a screenshot. </a:t>
            </a:r>
            <a:endParaRPr lang="en-US" sz="1800" dirty="0"/>
          </a:p>
          <a:p>
            <a:endParaRPr lang="en-IN" sz="1800" dirty="0"/>
          </a:p>
        </p:txBody>
      </p:sp>
    </p:spTree>
    <p:extLst>
      <p:ext uri="{BB962C8B-B14F-4D97-AF65-F5344CB8AC3E}">
        <p14:creationId xmlns:p14="http://schemas.microsoft.com/office/powerpoint/2010/main" val="1149988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DD0F7-BAD5-7E7B-B9BB-0A97C2164600}"/>
              </a:ext>
            </a:extLst>
          </p:cNvPr>
          <p:cNvSpPr>
            <a:spLocks noGrp="1"/>
          </p:cNvSpPr>
          <p:nvPr>
            <p:ph type="title"/>
          </p:nvPr>
        </p:nvSpPr>
        <p:spPr>
          <a:xfrm>
            <a:off x="703460" y="0"/>
            <a:ext cx="8596668" cy="1320800"/>
          </a:xfrm>
        </p:spPr>
        <p:txBody>
          <a:bodyPr/>
          <a:lstStyle/>
          <a:p>
            <a:pPr algn="ctr"/>
            <a:r>
              <a:rPr lang="en-US" sz="4000" b="1" dirty="0">
                <a:solidFill>
                  <a:schemeClr val="accent2">
                    <a:lumMod val="75000"/>
                  </a:schemeClr>
                </a:solidFill>
                <a:latin typeface="Times New Roman" pitchFamily="18" charset="0"/>
                <a:cs typeface="Times New Roman" pitchFamily="18" charset="0"/>
              </a:rPr>
              <a:t>EXCEL</a:t>
            </a:r>
            <a:endParaRPr lang="en-IN" b="1" dirty="0">
              <a:solidFill>
                <a:schemeClr val="accent2">
                  <a:lumMod val="75000"/>
                </a:schemeClr>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74B7B8A1-240E-546D-3BEB-4A031A73B445}"/>
              </a:ext>
            </a:extLst>
          </p:cNvPr>
          <p:cNvSpPr>
            <a:spLocks noGrp="1"/>
          </p:cNvSpPr>
          <p:nvPr>
            <p:ph idx="1"/>
          </p:nvPr>
        </p:nvSpPr>
        <p:spPr>
          <a:xfrm>
            <a:off x="548640" y="1123407"/>
            <a:ext cx="8725362" cy="4917956"/>
          </a:xfrm>
        </p:spPr>
        <p:txBody>
          <a:bodyPr>
            <a:normAutofit/>
          </a:bodyPr>
          <a:lstStyle/>
          <a:p>
            <a:pPr>
              <a:lnSpc>
                <a:spcPct val="107000"/>
              </a:lnSpc>
              <a:spcAft>
                <a:spcPts val="800"/>
              </a:spcAft>
            </a:pPr>
            <a:r>
              <a:rPr lang="en-IN" sz="1800" kern="100" dirty="0">
                <a:effectLst/>
                <a:latin typeface="Times New Roman" pitchFamily="18" charset="0"/>
                <a:ea typeface="Calibri" panose="020F0502020204030204" pitchFamily="34" charset="0"/>
                <a:cs typeface="Times New Roman" pitchFamily="18" charset="0"/>
              </a:rPr>
              <a:t>Excel we can entry the details of user in excel sheet</a:t>
            </a:r>
            <a:endParaRPr lang="en-IN" kern="100" dirty="0">
              <a:latin typeface="Times New Roman" pitchFamily="18" charset="0"/>
              <a:ea typeface="Calibri" panose="020F0502020204030204" pitchFamily="34" charset="0"/>
              <a:cs typeface="Times New Roman" pitchFamily="18" charset="0"/>
            </a:endParaRPr>
          </a:p>
          <a:p>
            <a:pPr>
              <a:lnSpc>
                <a:spcPct val="107000"/>
              </a:lnSpc>
              <a:spcAft>
                <a:spcPts val="800"/>
              </a:spcAft>
              <a:buNone/>
            </a:pPr>
            <a:r>
              <a:rPr lang="en-IN" sz="1800" kern="100" dirty="0">
                <a:effectLst/>
                <a:latin typeface="Times New Roman" pitchFamily="18" charset="0"/>
                <a:ea typeface="Calibri" panose="020F0502020204030204" pitchFamily="34" charset="0"/>
                <a:cs typeface="Times New Roman" pitchFamily="18" charset="0"/>
              </a:rPr>
              <a:t>     _We can used data driven method in </a:t>
            </a:r>
            <a:r>
              <a:rPr lang="en-IN" sz="1800" kern="100" dirty="0" err="1">
                <a:effectLst/>
                <a:latin typeface="Times New Roman" pitchFamily="18" charset="0"/>
                <a:ea typeface="Calibri" panose="020F0502020204030204" pitchFamily="34" charset="0"/>
                <a:cs typeface="Times New Roman" pitchFamily="18" charset="0"/>
              </a:rPr>
              <a:t>testng</a:t>
            </a:r>
            <a:r>
              <a:rPr lang="en-IN" sz="1800" kern="100" dirty="0">
                <a:effectLst/>
                <a:latin typeface="Times New Roman" pitchFamily="18" charset="0"/>
                <a:ea typeface="Calibri" panose="020F0502020204030204" pitchFamily="34" charset="0"/>
                <a:cs typeface="Times New Roman" pitchFamily="18" charset="0"/>
              </a:rPr>
              <a:t>.</a:t>
            </a:r>
            <a:br>
              <a:rPr lang="en-IN" sz="1800" kern="100" dirty="0">
                <a:effectLst/>
                <a:latin typeface="Times New Roman" pitchFamily="18" charset="0"/>
                <a:ea typeface="Calibri" panose="020F0502020204030204" pitchFamily="34" charset="0"/>
                <a:cs typeface="Times New Roman" pitchFamily="18" charset="0"/>
              </a:rPr>
            </a:br>
            <a:r>
              <a:rPr lang="en-IN" sz="1800" kern="100" dirty="0">
                <a:effectLst/>
                <a:latin typeface="Times New Roman" pitchFamily="18" charset="0"/>
                <a:ea typeface="Calibri" panose="020F0502020204030204" pitchFamily="34" charset="0"/>
                <a:cs typeface="Times New Roman" pitchFamily="18" charset="0"/>
              </a:rPr>
              <a:t>_ In data driven method it read excel file and enter details required locations</a:t>
            </a:r>
            <a:br>
              <a:rPr lang="en-IN" sz="1800" kern="100" dirty="0">
                <a:effectLst/>
                <a:latin typeface="Times New Roman" pitchFamily="18" charset="0"/>
                <a:ea typeface="Calibri" panose="020F0502020204030204" pitchFamily="34" charset="0"/>
                <a:cs typeface="Times New Roman" pitchFamily="18" charset="0"/>
              </a:rPr>
            </a:br>
            <a:r>
              <a:rPr lang="en-IN" sz="1800" kern="100" dirty="0">
                <a:effectLst/>
                <a:latin typeface="Times New Roman" pitchFamily="18" charset="0"/>
                <a:ea typeface="Calibri" panose="020F0502020204030204" pitchFamily="34" charset="0"/>
                <a:cs typeface="Times New Roman" pitchFamily="18" charset="0"/>
              </a:rPr>
              <a:t>_ we have used in data driven not required to enter send keys in your code it _access the required details in excel sheet.</a:t>
            </a:r>
          </a:p>
          <a:p>
            <a:pPr>
              <a:lnSpc>
                <a:spcPct val="107000"/>
              </a:lnSpc>
              <a:spcAft>
                <a:spcPts val="800"/>
              </a:spcAft>
              <a:buNone/>
            </a:pPr>
            <a:r>
              <a:rPr lang="en-IN" sz="1800" u="sng" kern="100" dirty="0">
                <a:solidFill>
                  <a:schemeClr val="accent2">
                    <a:lumMod val="75000"/>
                  </a:schemeClr>
                </a:solidFill>
                <a:effectLst/>
                <a:latin typeface="Times New Roman" pitchFamily="18" charset="0"/>
                <a:ea typeface="Calibri" panose="020F0502020204030204" pitchFamily="34" charset="0"/>
                <a:cs typeface="Times New Roman" pitchFamily="18" charset="0"/>
              </a:rPr>
              <a:t>Functions</a:t>
            </a:r>
          </a:p>
          <a:p>
            <a:pPr>
              <a:lnSpc>
                <a:spcPct val="107000"/>
              </a:lnSpc>
              <a:spcAft>
                <a:spcPts val="800"/>
              </a:spcAft>
            </a:pPr>
            <a:r>
              <a:rPr lang="en-IN" sz="1800" kern="100" dirty="0" err="1">
                <a:effectLst/>
                <a:latin typeface="Times New Roman" pitchFamily="18" charset="0"/>
                <a:ea typeface="Calibri" panose="020F0502020204030204" pitchFamily="34" charset="0"/>
                <a:cs typeface="Times New Roman" pitchFamily="18" charset="0"/>
              </a:rPr>
              <a:t>FindBy</a:t>
            </a:r>
            <a:endParaRPr lang="en-IN" sz="1800" kern="100" dirty="0">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IN" sz="1800" kern="100" dirty="0" err="1">
                <a:effectLst/>
                <a:latin typeface="Times New Roman" pitchFamily="18" charset="0"/>
                <a:ea typeface="Calibri" panose="020F0502020204030204" pitchFamily="34" charset="0"/>
                <a:cs typeface="Times New Roman" pitchFamily="18" charset="0"/>
              </a:rPr>
              <a:t>PageFactory</a:t>
            </a:r>
            <a:endParaRPr lang="en-IN" sz="1800" kern="100" dirty="0">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IN" sz="1800" kern="100" dirty="0" err="1">
                <a:effectLst/>
                <a:latin typeface="Times New Roman" pitchFamily="18" charset="0"/>
                <a:ea typeface="Calibri" panose="020F0502020204030204" pitchFamily="34" charset="0"/>
                <a:cs typeface="Times New Roman" pitchFamily="18" charset="0"/>
              </a:rPr>
              <a:t>Fileoutputstream</a:t>
            </a:r>
            <a:endParaRPr lang="en-IN" sz="1800" kern="100" dirty="0">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IN" sz="1800" kern="100" dirty="0" err="1">
                <a:effectLst/>
                <a:latin typeface="Times New Roman" pitchFamily="18" charset="0"/>
                <a:ea typeface="Calibri" panose="020F0502020204030204" pitchFamily="34" charset="0"/>
                <a:cs typeface="Times New Roman" pitchFamily="18" charset="0"/>
              </a:rPr>
              <a:t>Fout.flush</a:t>
            </a:r>
            <a:endParaRPr lang="en-IN" sz="1800" kern="100" dirty="0">
              <a:effectLst/>
              <a:latin typeface="Times New Roman" pitchFamily="18" charset="0"/>
              <a:ea typeface="Calibri" panose="020F0502020204030204" pitchFamily="34" charset="0"/>
              <a:cs typeface="Times New Roman"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49156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D63F7-1DF4-464B-51A3-AE8194E4B795}"/>
              </a:ext>
            </a:extLst>
          </p:cNvPr>
          <p:cNvSpPr>
            <a:spLocks noGrp="1"/>
          </p:cNvSpPr>
          <p:nvPr>
            <p:ph type="title"/>
          </p:nvPr>
        </p:nvSpPr>
        <p:spPr>
          <a:xfrm>
            <a:off x="838200" y="0"/>
            <a:ext cx="10515600" cy="814318"/>
          </a:xfrm>
        </p:spPr>
        <p:txBody>
          <a:bodyPr/>
          <a:lstStyle/>
          <a:p>
            <a:pPr algn="ctr"/>
            <a:r>
              <a:rPr lang="en-US" b="1" dirty="0">
                <a:solidFill>
                  <a:schemeClr val="accent2">
                    <a:lumMod val="75000"/>
                  </a:schemeClr>
                </a:solidFill>
                <a:latin typeface="Times New Roman" pitchFamily="18" charset="0"/>
                <a:cs typeface="Times New Roman" pitchFamily="18" charset="0"/>
              </a:rPr>
              <a:t>JIRA</a:t>
            </a:r>
            <a:endParaRPr lang="en-IN" b="1" dirty="0">
              <a:solidFill>
                <a:schemeClr val="accent2">
                  <a:lumMod val="75000"/>
                </a:schemeClr>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963331E9-3EFB-74C4-2C23-945CDA5F4C42}"/>
              </a:ext>
            </a:extLst>
          </p:cNvPr>
          <p:cNvSpPr>
            <a:spLocks noGrp="1"/>
          </p:cNvSpPr>
          <p:nvPr>
            <p:ph idx="1"/>
          </p:nvPr>
        </p:nvSpPr>
        <p:spPr>
          <a:xfrm>
            <a:off x="535577" y="731520"/>
            <a:ext cx="10818223" cy="4690070"/>
          </a:xfrm>
        </p:spPr>
        <p:txBody>
          <a:bodyPr>
            <a:noAutofit/>
          </a:bodyPr>
          <a:lstStyle/>
          <a:p>
            <a:pPr>
              <a:buNone/>
            </a:pPr>
            <a:r>
              <a:rPr lang="en-US" sz="1800" b="1" u="sng" dirty="0">
                <a:solidFill>
                  <a:schemeClr val="accent2">
                    <a:lumMod val="75000"/>
                  </a:schemeClr>
                </a:solidFill>
                <a:latin typeface="Times New Roman" pitchFamily="18" charset="0"/>
                <a:cs typeface="Times New Roman" pitchFamily="18" charset="0"/>
              </a:rPr>
              <a:t>What is </a:t>
            </a:r>
            <a:r>
              <a:rPr lang="en-US" sz="1800" b="1" u="sng" dirty="0" err="1">
                <a:solidFill>
                  <a:schemeClr val="accent2">
                    <a:lumMod val="75000"/>
                  </a:schemeClr>
                </a:solidFill>
                <a:latin typeface="Times New Roman" pitchFamily="18" charset="0"/>
                <a:cs typeface="Times New Roman" pitchFamily="18" charset="0"/>
              </a:rPr>
              <a:t>jira</a:t>
            </a:r>
            <a:r>
              <a:rPr lang="en-US" sz="1800" b="1" u="sng" dirty="0">
                <a:solidFill>
                  <a:schemeClr val="accent2">
                    <a:lumMod val="75000"/>
                  </a:schemeClr>
                </a:solidFill>
                <a:latin typeface="Times New Roman" pitchFamily="18" charset="0"/>
                <a:cs typeface="Times New Roman" pitchFamily="18" charset="0"/>
              </a:rPr>
              <a:t>:</a:t>
            </a:r>
          </a:p>
          <a:p>
            <a:r>
              <a:rPr lang="en-US" sz="1800" dirty="0">
                <a:latin typeface="Times New Roman" pitchFamily="18" charset="0"/>
                <a:cs typeface="Times New Roman" pitchFamily="18" charset="0"/>
              </a:rPr>
              <a:t>Jira is a very powerful project management tool and some of the main part of </a:t>
            </a:r>
            <a:r>
              <a:rPr lang="en-US" sz="1800" dirty="0" err="1">
                <a:latin typeface="Times New Roman" pitchFamily="18" charset="0"/>
                <a:cs typeface="Times New Roman" pitchFamily="18" charset="0"/>
              </a:rPr>
              <a:t>jira</a:t>
            </a:r>
            <a:r>
              <a:rPr lang="en-US" sz="1800" dirty="0">
                <a:latin typeface="Times New Roman" pitchFamily="18" charset="0"/>
                <a:cs typeface="Times New Roman" pitchFamily="18" charset="0"/>
              </a:rPr>
              <a:t> is projects, issues and workflow.</a:t>
            </a:r>
          </a:p>
          <a:p>
            <a:r>
              <a:rPr lang="en-US" sz="1800" dirty="0">
                <a:latin typeface="Times New Roman" pitchFamily="18" charset="0"/>
                <a:cs typeface="Times New Roman" pitchFamily="18" charset="0"/>
              </a:rPr>
              <a:t>We can defining goals and setting up team collaboration and add all your teammates in a single project.</a:t>
            </a:r>
          </a:p>
          <a:p>
            <a:pPr>
              <a:buNone/>
            </a:pPr>
            <a:r>
              <a:rPr lang="en-US" sz="1800" b="1" u="sng" dirty="0">
                <a:solidFill>
                  <a:schemeClr val="accent2">
                    <a:lumMod val="75000"/>
                  </a:schemeClr>
                </a:solidFill>
                <a:latin typeface="Times New Roman" pitchFamily="18" charset="0"/>
                <a:cs typeface="Times New Roman" pitchFamily="18" charset="0"/>
              </a:rPr>
              <a:t>Use of </a:t>
            </a:r>
            <a:r>
              <a:rPr lang="en-US" sz="1800" b="1" u="sng" dirty="0" err="1">
                <a:solidFill>
                  <a:schemeClr val="accent2">
                    <a:lumMod val="75000"/>
                  </a:schemeClr>
                </a:solidFill>
                <a:latin typeface="Times New Roman" pitchFamily="18" charset="0"/>
                <a:cs typeface="Times New Roman" pitchFamily="18" charset="0"/>
              </a:rPr>
              <a:t>jira</a:t>
            </a:r>
            <a:r>
              <a:rPr lang="en-US" sz="1800" b="1" u="sng" dirty="0">
                <a:solidFill>
                  <a:schemeClr val="accent2">
                    <a:lumMod val="75000"/>
                  </a:schemeClr>
                </a:solidFill>
                <a:latin typeface="Times New Roman" pitchFamily="18" charset="0"/>
                <a:cs typeface="Times New Roman" pitchFamily="18" charset="0"/>
              </a:rPr>
              <a:t>:</a:t>
            </a:r>
          </a:p>
          <a:p>
            <a:r>
              <a:rPr lang="en-US" sz="1800" dirty="0">
                <a:latin typeface="Times New Roman" pitchFamily="18" charset="0"/>
                <a:cs typeface="Times New Roman" pitchFamily="18" charset="0"/>
              </a:rPr>
              <a:t>We use Jira's planning features for effective project management. We use dashboard for tracking  and monitoring.</a:t>
            </a:r>
          </a:p>
          <a:p>
            <a:pPr>
              <a:buNone/>
            </a:pPr>
            <a:r>
              <a:rPr lang="en-US" sz="1800" u="sng" dirty="0">
                <a:solidFill>
                  <a:schemeClr val="accent2">
                    <a:lumMod val="75000"/>
                  </a:schemeClr>
                </a:solidFill>
                <a:latin typeface="Times New Roman" pitchFamily="18" charset="0"/>
                <a:cs typeface="Times New Roman" pitchFamily="18" charset="0"/>
              </a:rPr>
              <a:t> </a:t>
            </a:r>
            <a:r>
              <a:rPr lang="en-US" sz="1800" b="1" u="sng" dirty="0">
                <a:solidFill>
                  <a:schemeClr val="accent2">
                    <a:lumMod val="75000"/>
                  </a:schemeClr>
                </a:solidFill>
                <a:latin typeface="Times New Roman" pitchFamily="18" charset="0"/>
                <a:cs typeface="Times New Roman" pitchFamily="18" charset="0"/>
              </a:rPr>
              <a:t>Integrations with Other Tools.</a:t>
            </a:r>
          </a:p>
          <a:p>
            <a:r>
              <a:rPr lang="en-US" sz="1800" dirty="0">
                <a:latin typeface="Times New Roman" pitchFamily="18" charset="0"/>
                <a:cs typeface="Times New Roman" pitchFamily="18" charset="0"/>
              </a:rPr>
              <a:t> we integrate our </a:t>
            </a:r>
            <a:r>
              <a:rPr lang="en-US" sz="1800" dirty="0" err="1">
                <a:latin typeface="Times New Roman" pitchFamily="18" charset="0"/>
                <a:cs typeface="Times New Roman" pitchFamily="18" charset="0"/>
              </a:rPr>
              <a:t>jira</a:t>
            </a:r>
            <a:r>
              <a:rPr lang="en-US" sz="1800" dirty="0">
                <a:latin typeface="Times New Roman" pitchFamily="18" charset="0"/>
                <a:cs typeface="Times New Roman" pitchFamily="18" charset="0"/>
              </a:rPr>
              <a:t> with zephyr scale with the help of zephyr scale we import our all the </a:t>
            </a:r>
          </a:p>
          <a:p>
            <a:r>
              <a:rPr lang="en-US" sz="1800" dirty="0">
                <a:latin typeface="Times New Roman" pitchFamily="18" charset="0"/>
                <a:cs typeface="Times New Roman" pitchFamily="18" charset="0"/>
              </a:rPr>
              <a:t>Manual test cases and assign everyone according to their scenarios. And after assigning everyone work on that zephyr scale.</a:t>
            </a:r>
          </a:p>
          <a:p>
            <a:pPr>
              <a:buNone/>
            </a:pPr>
            <a:r>
              <a:rPr lang="en-US" sz="1800" b="1" dirty="0">
                <a:solidFill>
                  <a:schemeClr val="accent2">
                    <a:lumMod val="75000"/>
                  </a:schemeClr>
                </a:solidFill>
                <a:latin typeface="Times New Roman" pitchFamily="18" charset="0"/>
                <a:cs typeface="Times New Roman" pitchFamily="18" charset="0"/>
              </a:rPr>
              <a:t>	</a:t>
            </a:r>
            <a:r>
              <a:rPr lang="en-US" sz="1800" b="1" u="sng" dirty="0">
                <a:solidFill>
                  <a:schemeClr val="accent2">
                    <a:lumMod val="75000"/>
                  </a:schemeClr>
                </a:solidFill>
                <a:latin typeface="Times New Roman" pitchFamily="18" charset="0"/>
                <a:cs typeface="Times New Roman" pitchFamily="18" charset="0"/>
              </a:rPr>
              <a:t>Features</a:t>
            </a:r>
            <a:r>
              <a:rPr lang="en-US" sz="1800" b="1" dirty="0">
                <a:solidFill>
                  <a:schemeClr val="accent2">
                    <a:lumMod val="75000"/>
                  </a:schemeClr>
                </a:solidFill>
                <a:latin typeface="Times New Roman" pitchFamily="18" charset="0"/>
                <a:cs typeface="Times New Roman" pitchFamily="18" charset="0"/>
              </a:rPr>
              <a:t>:</a:t>
            </a:r>
          </a:p>
          <a:p>
            <a:r>
              <a:rPr lang="en-US" sz="1800" dirty="0">
                <a:latin typeface="Times New Roman" pitchFamily="18" charset="0"/>
                <a:cs typeface="Times New Roman" pitchFamily="18" charset="0"/>
              </a:rPr>
              <a:t>We create daily sprint in </a:t>
            </a:r>
            <a:r>
              <a:rPr lang="en-US" sz="1800" dirty="0" err="1">
                <a:latin typeface="Times New Roman" pitchFamily="18" charset="0"/>
                <a:cs typeface="Times New Roman" pitchFamily="18" charset="0"/>
              </a:rPr>
              <a:t>jira</a:t>
            </a:r>
            <a:r>
              <a:rPr lang="en-US" sz="1800" dirty="0">
                <a:latin typeface="Times New Roman" pitchFamily="18" charset="0"/>
                <a:cs typeface="Times New Roman" pitchFamily="18" charset="0"/>
              </a:rPr>
              <a:t>, set daily goals and issues in our </a:t>
            </a:r>
            <a:r>
              <a:rPr lang="en-US" sz="1800" dirty="0" err="1">
                <a:latin typeface="Times New Roman" pitchFamily="18" charset="0"/>
                <a:cs typeface="Times New Roman" pitchFamily="18" charset="0"/>
              </a:rPr>
              <a:t>jira</a:t>
            </a:r>
            <a:r>
              <a:rPr lang="en-US" sz="1800" dirty="0">
                <a:latin typeface="Times New Roman" pitchFamily="18" charset="0"/>
                <a:cs typeface="Times New Roman" pitchFamily="18" charset="0"/>
              </a:rPr>
              <a:t>. In board you can check daily activity of any users whom you assign tasks like they did it complete or its in progress now. In list section you can have a list of all the activity where status of every activity show here.</a:t>
            </a:r>
          </a:p>
          <a:p>
            <a:endParaRPr lang="en-IN" sz="1800" dirty="0"/>
          </a:p>
        </p:txBody>
      </p:sp>
    </p:spTree>
    <p:extLst>
      <p:ext uri="{BB962C8B-B14F-4D97-AF65-F5344CB8AC3E}">
        <p14:creationId xmlns:p14="http://schemas.microsoft.com/office/powerpoint/2010/main" val="3215286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41CC61-E018-D87C-8002-DE9A88BBF7E8}"/>
              </a:ext>
            </a:extLst>
          </p:cNvPr>
          <p:cNvSpPr>
            <a:spLocks noGrp="1"/>
          </p:cNvSpPr>
          <p:nvPr>
            <p:ph idx="1"/>
          </p:nvPr>
        </p:nvSpPr>
        <p:spPr>
          <a:xfrm>
            <a:off x="378823" y="182880"/>
            <a:ext cx="10974977" cy="5994083"/>
          </a:xfrm>
        </p:spPr>
        <p:txBody>
          <a:bodyPr/>
          <a:lstStyle/>
          <a:p>
            <a:pPr>
              <a:spcAft>
                <a:spcPts val="1000"/>
              </a:spcAft>
              <a:buNone/>
            </a:pPr>
            <a:r>
              <a:rPr lang="en-US" sz="1800" b="1" u="sng" dirty="0">
                <a:solidFill>
                  <a:schemeClr val="accent2">
                    <a:lumMod val="75000"/>
                  </a:schemeClr>
                </a:solidFill>
                <a:effectLst/>
                <a:ea typeface="Calibri" panose="020F0502020204030204" pitchFamily="34" charset="0"/>
                <a:cs typeface="Times New Roman" panose="02020603050405020304" pitchFamily="18" charset="0"/>
              </a:rPr>
              <a:t>Why </a:t>
            </a:r>
            <a:r>
              <a:rPr lang="en-US" sz="1800" b="1" u="sng" dirty="0" err="1">
                <a:solidFill>
                  <a:schemeClr val="accent2">
                    <a:lumMod val="75000"/>
                  </a:schemeClr>
                </a:solidFill>
                <a:effectLst/>
                <a:ea typeface="Calibri" panose="020F0502020204030204" pitchFamily="34" charset="0"/>
                <a:cs typeface="Times New Roman" panose="02020603050405020304" pitchFamily="18" charset="0"/>
              </a:rPr>
              <a:t>jira</a:t>
            </a:r>
            <a:r>
              <a:rPr lang="en-US" b="1" u="sng" dirty="0">
                <a:solidFill>
                  <a:schemeClr val="accent2">
                    <a:lumMod val="75000"/>
                  </a:schemeClr>
                </a:solidFill>
                <a:ea typeface="Calibri" panose="020F0502020204030204" pitchFamily="34" charset="0"/>
                <a:cs typeface="Times New Roman" panose="02020603050405020304" pitchFamily="18" charset="0"/>
              </a:rPr>
              <a:t>?</a:t>
            </a:r>
            <a:endParaRPr lang="en-IN" sz="1800" b="1" u="sng" dirty="0">
              <a:solidFill>
                <a:schemeClr val="accent2">
                  <a:lumMod val="75000"/>
                </a:schemeClr>
              </a:solidFill>
              <a:effectLst/>
              <a:ea typeface="Calibri" panose="020F0502020204030204" pitchFamily="34" charset="0"/>
              <a:cs typeface="Times New Roman" panose="02020603050405020304" pitchFamily="18" charset="0"/>
            </a:endParaRPr>
          </a:p>
          <a:p>
            <a:pPr>
              <a:spcAft>
                <a:spcPts val="1000"/>
              </a:spcAft>
            </a:pPr>
            <a:r>
              <a:rPr lang="en-US" sz="1800" dirty="0">
                <a:effectLst/>
                <a:latin typeface="Times New Roman" pitchFamily="18" charset="0"/>
                <a:ea typeface="Calibri" panose="020F0502020204030204" pitchFamily="34" charset="0"/>
                <a:cs typeface="Times New Roman" pitchFamily="18" charset="0"/>
              </a:rPr>
              <a:t> Main thing is why we use </a:t>
            </a:r>
            <a:r>
              <a:rPr lang="en-US" sz="1800" dirty="0" err="1">
                <a:effectLst/>
                <a:latin typeface="Times New Roman" pitchFamily="18" charset="0"/>
                <a:ea typeface="Calibri" panose="020F0502020204030204" pitchFamily="34" charset="0"/>
                <a:cs typeface="Times New Roman" pitchFamily="18" charset="0"/>
              </a:rPr>
              <a:t>jira</a:t>
            </a:r>
            <a:r>
              <a:rPr lang="en-US" sz="1800" dirty="0">
                <a:effectLst/>
                <a:latin typeface="Times New Roman" pitchFamily="18" charset="0"/>
                <a:ea typeface="Calibri" panose="020F0502020204030204" pitchFamily="34" charset="0"/>
                <a:cs typeface="Times New Roman" pitchFamily="18" charset="0"/>
              </a:rPr>
              <a:t> so </a:t>
            </a:r>
            <a:r>
              <a:rPr lang="en-US" sz="1800" dirty="0" err="1">
                <a:effectLst/>
                <a:latin typeface="Times New Roman" pitchFamily="18" charset="0"/>
                <a:ea typeface="Calibri" panose="020F0502020204030204" pitchFamily="34" charset="0"/>
                <a:cs typeface="Times New Roman" pitchFamily="18" charset="0"/>
              </a:rPr>
              <a:t>jira</a:t>
            </a:r>
            <a:r>
              <a:rPr lang="en-US" sz="1800" dirty="0">
                <a:effectLst/>
                <a:latin typeface="Times New Roman" pitchFamily="18" charset="0"/>
                <a:ea typeface="Calibri" panose="020F0502020204030204" pitchFamily="34" charset="0"/>
                <a:cs typeface="Times New Roman" pitchFamily="18" charset="0"/>
              </a:rPr>
              <a:t> provides us very good project management methodology for software development  from planning you can fully customize your team management project. Jira gives you tools you need to estimate ,report  and measure workflow and daily activities and a workflow design to fit  your framework and it provide us planning and tracking tools so team can manage requirements from day one. Teams can easily use </a:t>
            </a:r>
            <a:r>
              <a:rPr lang="en-US" sz="1800" dirty="0" err="1">
                <a:effectLst/>
                <a:latin typeface="Times New Roman" pitchFamily="18" charset="0"/>
                <a:ea typeface="Calibri" panose="020F0502020204030204" pitchFamily="34" charset="0"/>
                <a:cs typeface="Times New Roman" pitchFamily="18" charset="0"/>
              </a:rPr>
              <a:t>jira</a:t>
            </a:r>
            <a:r>
              <a:rPr lang="en-US" sz="1800" dirty="0">
                <a:effectLst/>
                <a:latin typeface="Times New Roman" pitchFamily="18" charset="0"/>
                <a:ea typeface="Calibri" panose="020F0502020204030204" pitchFamily="34" charset="0"/>
                <a:cs typeface="Times New Roman" pitchFamily="18" charset="0"/>
              </a:rPr>
              <a:t> software for managing regular development task, bug tracking and product management. Jira is a very powerful tool for technical project managers</a:t>
            </a:r>
            <a:r>
              <a:rPr lang="en-US" sz="1800" dirty="0">
                <a:effectLst/>
                <a:ea typeface="Calibri" panose="020F0502020204030204" pitchFamily="34" charset="0"/>
                <a:cs typeface="Times New Roman" panose="02020603050405020304" pitchFamily="18" charset="0"/>
              </a:rPr>
              <a:t>.</a:t>
            </a:r>
            <a:endParaRPr lang="en-IN" sz="1800" dirty="0">
              <a:effectLst/>
              <a:ea typeface="Calibri" panose="020F0502020204030204" pitchFamily="34" charset="0"/>
              <a:cs typeface="Times New Roman" panose="02020603050405020304" pitchFamily="18" charset="0"/>
            </a:endParaRPr>
          </a:p>
          <a:p>
            <a:r>
              <a:rPr lang="en-IN" sz="1800" b="1" u="sng" dirty="0">
                <a:solidFill>
                  <a:schemeClr val="accent2">
                    <a:lumMod val="75000"/>
                  </a:schemeClr>
                </a:solidFill>
                <a:latin typeface="Times New Roman" pitchFamily="18" charset="0"/>
                <a:cs typeface="Times New Roman" pitchFamily="18" charset="0"/>
              </a:rPr>
              <a:t>How this tool looks like:</a:t>
            </a:r>
          </a:p>
          <a:p>
            <a:endParaRPr lang="en-IN" sz="1800" b="1" u="sng" dirty="0"/>
          </a:p>
        </p:txBody>
      </p:sp>
      <p:pic>
        <p:nvPicPr>
          <p:cNvPr id="6" name="Picture 5">
            <a:extLst>
              <a:ext uri="{FF2B5EF4-FFF2-40B4-BE49-F238E27FC236}">
                <a16:creationId xmlns:a16="http://schemas.microsoft.com/office/drawing/2014/main" id="{6B56BC17-3A62-478B-8F84-37874601EA4F}"/>
              </a:ext>
            </a:extLst>
          </p:cNvPr>
          <p:cNvPicPr>
            <a:picLocks noChangeAspect="1"/>
          </p:cNvPicPr>
          <p:nvPr/>
        </p:nvPicPr>
        <p:blipFill>
          <a:blip r:embed="rId2" cstate="print"/>
          <a:srcRect/>
          <a:stretch>
            <a:fillRect/>
          </a:stretch>
        </p:blipFill>
        <p:spPr bwMode="auto">
          <a:xfrm>
            <a:off x="2663686" y="3429000"/>
            <a:ext cx="6069497" cy="3225602"/>
          </a:xfrm>
          <a:prstGeom prst="rect">
            <a:avLst/>
          </a:prstGeom>
          <a:noFill/>
          <a:ln w="9525">
            <a:noFill/>
            <a:miter lim="800000"/>
            <a:headEnd/>
            <a:tailEnd/>
          </a:ln>
        </p:spPr>
      </p:pic>
    </p:spTree>
    <p:extLst>
      <p:ext uri="{BB962C8B-B14F-4D97-AF65-F5344CB8AC3E}">
        <p14:creationId xmlns:p14="http://schemas.microsoft.com/office/powerpoint/2010/main" val="2145743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43B8-EC5B-17F7-9882-7956A1067403}"/>
              </a:ext>
            </a:extLst>
          </p:cNvPr>
          <p:cNvSpPr>
            <a:spLocks noGrp="1"/>
          </p:cNvSpPr>
          <p:nvPr>
            <p:ph type="title"/>
          </p:nvPr>
        </p:nvSpPr>
        <p:spPr>
          <a:xfrm>
            <a:off x="0" y="0"/>
            <a:ext cx="10515600" cy="1325563"/>
          </a:xfrm>
        </p:spPr>
        <p:txBody>
          <a:bodyPr>
            <a:normAutofit fontScale="90000"/>
          </a:bodyPr>
          <a:lstStyle/>
          <a:p>
            <a:r>
              <a:rPr lang="en-US" sz="4000" b="1" dirty="0">
                <a:solidFill>
                  <a:schemeClr val="accent2">
                    <a:lumMod val="75000"/>
                  </a:schemeClr>
                </a:solidFill>
                <a:latin typeface="Times New Roman" pitchFamily="18" charset="0"/>
                <a:cs typeface="Times New Roman" pitchFamily="18" charset="0"/>
              </a:rPr>
              <a:t>URL FOR AUT: https://www.bookswagon.com</a:t>
            </a:r>
            <a:r>
              <a:rPr lang="en-US" sz="4000" b="1" dirty="0">
                <a:solidFill>
                  <a:schemeClr val="accent2">
                    <a:lumMod val="75000"/>
                  </a:schemeClr>
                </a:solidFill>
                <a:latin typeface="+mn-lt"/>
              </a:rPr>
              <a:t>/</a:t>
            </a:r>
            <a:br>
              <a:rPr lang="en-US" sz="4000" dirty="0">
                <a:solidFill>
                  <a:schemeClr val="accent2">
                    <a:lumMod val="75000"/>
                  </a:schemeClr>
                </a:solidFill>
                <a:latin typeface="+mn-lt"/>
              </a:rPr>
            </a:br>
            <a:endParaRPr lang="en-IN" sz="4000" dirty="0">
              <a:solidFill>
                <a:schemeClr val="accent2">
                  <a:lumMod val="75000"/>
                </a:schemeClr>
              </a:solidFill>
              <a:latin typeface="+mn-lt"/>
            </a:endParaRPr>
          </a:p>
        </p:txBody>
      </p:sp>
      <p:sp>
        <p:nvSpPr>
          <p:cNvPr id="3" name="Content Placeholder 2">
            <a:extLst>
              <a:ext uri="{FF2B5EF4-FFF2-40B4-BE49-F238E27FC236}">
                <a16:creationId xmlns:a16="http://schemas.microsoft.com/office/drawing/2014/main" id="{D167C79C-0623-72CE-F555-90A23D62B2DB}"/>
              </a:ext>
            </a:extLst>
          </p:cNvPr>
          <p:cNvSpPr>
            <a:spLocks noGrp="1"/>
          </p:cNvSpPr>
          <p:nvPr>
            <p:ph idx="1"/>
          </p:nvPr>
        </p:nvSpPr>
        <p:spPr>
          <a:xfrm>
            <a:off x="300446" y="1332411"/>
            <a:ext cx="8973556" cy="4708951"/>
          </a:xfrm>
        </p:spPr>
        <p:txBody>
          <a:bodyPr>
            <a:normAutofit/>
          </a:bodyPr>
          <a:lstStyle/>
          <a:p>
            <a:pPr marL="0" indent="0">
              <a:buNone/>
            </a:pPr>
            <a:r>
              <a:rPr lang="en-US" sz="1800" b="1" dirty="0">
                <a:solidFill>
                  <a:schemeClr val="accent2">
                    <a:lumMod val="75000"/>
                  </a:schemeClr>
                </a:solidFill>
                <a:latin typeface="Times New Roman" pitchFamily="18" charset="0"/>
                <a:cs typeface="Times New Roman" pitchFamily="18" charset="0"/>
              </a:rPr>
              <a:t>Functionalities:</a:t>
            </a:r>
          </a:p>
          <a:p>
            <a:pPr marL="0" indent="0">
              <a:buNone/>
            </a:pPr>
            <a:endParaRPr lang="en-US" sz="1800" b="1"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1.Login </a:t>
            </a:r>
            <a:r>
              <a:rPr lang="en-US" dirty="0">
                <a:latin typeface="Times New Roman" pitchFamily="18" charset="0"/>
                <a:cs typeface="Times New Roman" pitchFamily="18" charset="0"/>
              </a:rPr>
              <a:t>Page </a:t>
            </a:r>
            <a:r>
              <a:rPr lang="en-US" sz="1800" dirty="0">
                <a:latin typeface="Times New Roman" pitchFamily="18" charset="0"/>
                <a:cs typeface="Times New Roman" pitchFamily="18" charset="0"/>
              </a:rPr>
              <a:t>- V Vijay</a:t>
            </a:r>
          </a:p>
          <a:p>
            <a:pPr marL="0" indent="0">
              <a:buNone/>
            </a:pPr>
            <a:r>
              <a:rPr lang="en-US" sz="1800" dirty="0">
                <a:latin typeface="Times New Roman" pitchFamily="18" charset="0"/>
                <a:cs typeface="Times New Roman" pitchFamily="18" charset="0"/>
              </a:rPr>
              <a:t>2.Fiction Books – R Hinduja</a:t>
            </a:r>
          </a:p>
          <a:p>
            <a:pPr marL="0" indent="0">
              <a:buNone/>
            </a:pPr>
            <a:r>
              <a:rPr lang="en-US" sz="1800" dirty="0">
                <a:latin typeface="Times New Roman" pitchFamily="18" charset="0"/>
                <a:cs typeface="Times New Roman" pitchFamily="18" charset="0"/>
              </a:rPr>
              <a:t>3.Box Sets </a:t>
            </a:r>
            <a:r>
              <a:rPr lang="en-US" dirty="0">
                <a:latin typeface="Times New Roman" pitchFamily="18" charset="0"/>
                <a:cs typeface="Times New Roman" pitchFamily="18" charset="0"/>
              </a:rPr>
              <a:t> </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Pradyumn</a:t>
            </a:r>
            <a:r>
              <a:rPr lang="en-US" sz="1800" dirty="0">
                <a:latin typeface="Times New Roman" pitchFamily="18" charset="0"/>
                <a:cs typeface="Times New Roman" pitchFamily="18" charset="0"/>
              </a:rPr>
              <a:t> Patidar</a:t>
            </a:r>
          </a:p>
          <a:p>
            <a:pPr marL="0" indent="0">
              <a:buNone/>
            </a:pPr>
            <a:r>
              <a:rPr lang="en-US" sz="1800" dirty="0">
                <a:latin typeface="Times New Roman" pitchFamily="18" charset="0"/>
                <a:cs typeface="Times New Roman" pitchFamily="18" charset="0"/>
              </a:rPr>
              <a:t>4.Search Box &amp; Today’s Deal- Alwar </a:t>
            </a:r>
            <a:r>
              <a:rPr lang="en-US" sz="1800" dirty="0" err="1">
                <a:latin typeface="Times New Roman" pitchFamily="18" charset="0"/>
                <a:cs typeface="Times New Roman" pitchFamily="18" charset="0"/>
              </a:rPr>
              <a:t>Vaidehi</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5.New Arrivals- K Siva Reddy</a:t>
            </a:r>
          </a:p>
          <a:p>
            <a:pPr marL="0" indent="0">
              <a:buNone/>
            </a:pPr>
            <a:r>
              <a:rPr lang="en-US" sz="1800" dirty="0">
                <a:latin typeface="Times New Roman" pitchFamily="18" charset="0"/>
                <a:cs typeface="Times New Roman" pitchFamily="18" charset="0"/>
              </a:rPr>
              <a:t>6.Request Book- Prem Kumar R</a:t>
            </a:r>
          </a:p>
          <a:p>
            <a:pPr marL="0" indent="0">
              <a:buNone/>
            </a:pPr>
            <a:r>
              <a:rPr lang="en-US" sz="1800" dirty="0">
                <a:latin typeface="Times New Roman" pitchFamily="18" charset="0"/>
                <a:cs typeface="Times New Roman" pitchFamily="18" charset="0"/>
              </a:rPr>
              <a:t>7.Award Winners- </a:t>
            </a:r>
            <a:r>
              <a:rPr lang="en-US" sz="1800" dirty="0" err="1">
                <a:latin typeface="Times New Roman" pitchFamily="18" charset="0"/>
                <a:cs typeface="Times New Roman" pitchFamily="18" charset="0"/>
              </a:rPr>
              <a:t>Veerabhadra</a:t>
            </a:r>
            <a:r>
              <a:rPr lang="en-US" sz="1800" dirty="0">
                <a:latin typeface="Times New Roman" pitchFamily="18" charset="0"/>
                <a:cs typeface="Times New Roman" pitchFamily="18" charset="0"/>
              </a:rPr>
              <a:t> Gouda</a:t>
            </a:r>
          </a:p>
          <a:p>
            <a:pPr marL="0" indent="0">
              <a:buNone/>
            </a:pPr>
            <a:r>
              <a:rPr lang="en-US" sz="1800" dirty="0">
                <a:latin typeface="Times New Roman" pitchFamily="18" charset="0"/>
                <a:cs typeface="Times New Roman" pitchFamily="18" charset="0"/>
              </a:rPr>
              <a:t>8.Best Seller-Tanya Yadav</a:t>
            </a:r>
          </a:p>
          <a:p>
            <a:pPr marL="0" indent="0">
              <a:buNone/>
            </a:pPr>
            <a:endParaRPr lang="en-US" sz="1800" u="sng" dirty="0"/>
          </a:p>
          <a:p>
            <a:pPr marL="0" indent="0">
              <a:buNone/>
            </a:pPr>
            <a:endParaRPr lang="en-US" sz="1800" dirty="0"/>
          </a:p>
          <a:p>
            <a:endParaRPr lang="en-IN" sz="1800" dirty="0"/>
          </a:p>
        </p:txBody>
      </p:sp>
      <p:pic>
        <p:nvPicPr>
          <p:cNvPr id="4" name="Picture 2" descr="Bookswagon-24x7 online bookstore"/>
          <p:cNvPicPr>
            <a:picLocks noChangeAspect="1" noChangeArrowheads="1"/>
          </p:cNvPicPr>
          <p:nvPr/>
        </p:nvPicPr>
        <p:blipFill>
          <a:blip r:embed="rId2" cstate="print"/>
          <a:srcRect/>
          <a:stretch>
            <a:fillRect/>
          </a:stretch>
        </p:blipFill>
        <p:spPr bwMode="auto">
          <a:xfrm>
            <a:off x="6569438" y="2200954"/>
            <a:ext cx="2901134" cy="2436957"/>
          </a:xfrm>
          <a:prstGeom prst="rect">
            <a:avLst/>
          </a:prstGeom>
          <a:noFill/>
        </p:spPr>
      </p:pic>
    </p:spTree>
    <p:extLst>
      <p:ext uri="{BB962C8B-B14F-4D97-AF65-F5344CB8AC3E}">
        <p14:creationId xmlns:p14="http://schemas.microsoft.com/office/powerpoint/2010/main" val="3362567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Zephyr scale</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596705" y="2147526"/>
            <a:ext cx="8677923" cy="43055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78227-CD59-760B-B5BF-86C02C7ABDCD}"/>
              </a:ext>
            </a:extLst>
          </p:cNvPr>
          <p:cNvSpPr>
            <a:spLocks noGrp="1"/>
          </p:cNvSpPr>
          <p:nvPr>
            <p:ph type="title"/>
          </p:nvPr>
        </p:nvSpPr>
        <p:spPr/>
        <p:txBody>
          <a:bodyPr>
            <a:normAutofit/>
          </a:bodyPr>
          <a:lstStyle/>
          <a:p>
            <a:pPr algn="ctr"/>
            <a:r>
              <a:rPr lang="en-US" sz="3200" b="1" u="sng" dirty="0">
                <a:solidFill>
                  <a:schemeClr val="accent2">
                    <a:lumMod val="75000"/>
                  </a:schemeClr>
                </a:solidFill>
                <a:latin typeface="Times New Roman" pitchFamily="18" charset="0"/>
                <a:cs typeface="Times New Roman" pitchFamily="18" charset="0"/>
              </a:rPr>
              <a:t>REPORTS:</a:t>
            </a:r>
            <a:endParaRPr lang="en-IN" sz="3200" b="1" u="sng" dirty="0">
              <a:solidFill>
                <a:schemeClr val="accent2">
                  <a:lumMod val="75000"/>
                </a:schemeClr>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71CD7DE6-1E5E-D534-109F-1F57E0F1DC59}"/>
              </a:ext>
            </a:extLst>
          </p:cNvPr>
          <p:cNvSpPr>
            <a:spLocks noGrp="1"/>
          </p:cNvSpPr>
          <p:nvPr>
            <p:ph idx="1"/>
          </p:nvPr>
        </p:nvSpPr>
        <p:spPr>
          <a:xfrm>
            <a:off x="677334" y="1473693"/>
            <a:ext cx="8596668" cy="4567669"/>
          </a:xfrm>
        </p:spPr>
        <p:txBody>
          <a:bodyPr/>
          <a:lstStyle/>
          <a:p>
            <a:r>
              <a:rPr lang="en-US" b="1" dirty="0">
                <a:solidFill>
                  <a:schemeClr val="accent1"/>
                </a:solidFill>
                <a:latin typeface="Times New Roman" panose="02020603050405020304" pitchFamily="18" charset="0"/>
                <a:cs typeface="Times New Roman" panose="02020603050405020304" pitchFamily="18" charset="0"/>
              </a:rPr>
              <a:t>EXTENT-REPORT WITH SCREENSHOT</a:t>
            </a:r>
          </a:p>
          <a:p>
            <a:endParaRPr lang="en-US" b="1" dirty="0">
              <a:solidFill>
                <a:schemeClr val="accent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9B817F8-4B9A-0948-6A1E-CE5A713FCBBA}"/>
              </a:ext>
            </a:extLst>
          </p:cNvPr>
          <p:cNvPicPr>
            <a:picLocks noChangeAspect="1"/>
          </p:cNvPicPr>
          <p:nvPr/>
        </p:nvPicPr>
        <p:blipFill>
          <a:blip r:embed="rId2"/>
          <a:stretch>
            <a:fillRect/>
          </a:stretch>
        </p:blipFill>
        <p:spPr>
          <a:xfrm>
            <a:off x="781235" y="2178333"/>
            <a:ext cx="9339309" cy="4163775"/>
          </a:xfrm>
          <a:prstGeom prst="rect">
            <a:avLst/>
          </a:prstGeom>
        </p:spPr>
      </p:pic>
    </p:spTree>
    <p:extLst>
      <p:ext uri="{BB962C8B-B14F-4D97-AF65-F5344CB8AC3E}">
        <p14:creationId xmlns:p14="http://schemas.microsoft.com/office/powerpoint/2010/main" val="964105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78227-CD59-760B-B5BF-86C02C7ABDCD}"/>
              </a:ext>
            </a:extLst>
          </p:cNvPr>
          <p:cNvSpPr>
            <a:spLocks noGrp="1"/>
          </p:cNvSpPr>
          <p:nvPr>
            <p:ph type="title"/>
          </p:nvPr>
        </p:nvSpPr>
        <p:spPr/>
        <p:txBody>
          <a:bodyPr>
            <a:normAutofit/>
          </a:bodyPr>
          <a:lstStyle/>
          <a:p>
            <a:pPr algn="ctr"/>
            <a:r>
              <a:rPr lang="en-US" sz="3200" b="1" u="sng" dirty="0">
                <a:solidFill>
                  <a:schemeClr val="accent2">
                    <a:lumMod val="75000"/>
                  </a:schemeClr>
                </a:solidFill>
                <a:latin typeface="Times New Roman" pitchFamily="18" charset="0"/>
                <a:cs typeface="Times New Roman" pitchFamily="18" charset="0"/>
              </a:rPr>
              <a:t>REPORTS:</a:t>
            </a:r>
            <a:endParaRPr lang="en-IN" sz="3200" b="1" u="sng" dirty="0">
              <a:solidFill>
                <a:schemeClr val="accent2">
                  <a:lumMod val="75000"/>
                </a:schemeClr>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71CD7DE6-1E5E-D534-109F-1F57E0F1DC59}"/>
              </a:ext>
            </a:extLst>
          </p:cNvPr>
          <p:cNvSpPr>
            <a:spLocks noGrp="1"/>
          </p:cNvSpPr>
          <p:nvPr>
            <p:ph idx="1"/>
          </p:nvPr>
        </p:nvSpPr>
        <p:spPr>
          <a:xfrm>
            <a:off x="677334" y="1473693"/>
            <a:ext cx="8596668" cy="4567669"/>
          </a:xfrm>
        </p:spPr>
        <p:txBody>
          <a:bodyPr/>
          <a:lstStyle/>
          <a:p>
            <a:r>
              <a:rPr lang="en-US" b="1" dirty="0">
                <a:solidFill>
                  <a:schemeClr val="accent1"/>
                </a:solidFill>
                <a:latin typeface="Times New Roman" panose="02020603050405020304" pitchFamily="18" charset="0"/>
                <a:cs typeface="Times New Roman" panose="02020603050405020304" pitchFamily="18" charset="0"/>
              </a:rPr>
              <a:t>CUCUMBER REPORT:</a:t>
            </a:r>
          </a:p>
        </p:txBody>
      </p:sp>
      <p:pic>
        <p:nvPicPr>
          <p:cNvPr id="5" name="Picture 4">
            <a:extLst>
              <a:ext uri="{FF2B5EF4-FFF2-40B4-BE49-F238E27FC236}">
                <a16:creationId xmlns:a16="http://schemas.microsoft.com/office/drawing/2014/main" id="{4F93BA3D-ECDC-3718-7F94-4F223642A10B}"/>
              </a:ext>
            </a:extLst>
          </p:cNvPr>
          <p:cNvPicPr>
            <a:picLocks noChangeAspect="1"/>
          </p:cNvPicPr>
          <p:nvPr/>
        </p:nvPicPr>
        <p:blipFill>
          <a:blip r:embed="rId2"/>
          <a:stretch>
            <a:fillRect/>
          </a:stretch>
        </p:blipFill>
        <p:spPr>
          <a:xfrm>
            <a:off x="798990" y="1930400"/>
            <a:ext cx="10093911" cy="4573803"/>
          </a:xfrm>
          <a:prstGeom prst="rect">
            <a:avLst/>
          </a:prstGeom>
        </p:spPr>
      </p:pic>
    </p:spTree>
    <p:extLst>
      <p:ext uri="{BB962C8B-B14F-4D97-AF65-F5344CB8AC3E}">
        <p14:creationId xmlns:p14="http://schemas.microsoft.com/office/powerpoint/2010/main" val="1345482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78227-CD59-760B-B5BF-86C02C7ABDCD}"/>
              </a:ext>
            </a:extLst>
          </p:cNvPr>
          <p:cNvSpPr>
            <a:spLocks noGrp="1"/>
          </p:cNvSpPr>
          <p:nvPr>
            <p:ph type="title"/>
          </p:nvPr>
        </p:nvSpPr>
        <p:spPr>
          <a:xfrm>
            <a:off x="677334" y="609600"/>
            <a:ext cx="8596668" cy="695417"/>
          </a:xfrm>
        </p:spPr>
        <p:txBody>
          <a:bodyPr>
            <a:normAutofit/>
          </a:bodyPr>
          <a:lstStyle/>
          <a:p>
            <a:pPr algn="ctr"/>
            <a:r>
              <a:rPr lang="en-US" sz="3200" b="1" u="sng" dirty="0">
                <a:solidFill>
                  <a:schemeClr val="accent2">
                    <a:lumMod val="75000"/>
                  </a:schemeClr>
                </a:solidFill>
                <a:latin typeface="Times New Roman" pitchFamily="18" charset="0"/>
                <a:cs typeface="Times New Roman" pitchFamily="18" charset="0"/>
              </a:rPr>
              <a:t>REPORTS:</a:t>
            </a:r>
            <a:endParaRPr lang="en-IN" sz="3200" b="1" u="sng" dirty="0">
              <a:solidFill>
                <a:schemeClr val="accent2">
                  <a:lumMod val="75000"/>
                </a:schemeClr>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71CD7DE6-1E5E-D534-109F-1F57E0F1DC59}"/>
              </a:ext>
            </a:extLst>
          </p:cNvPr>
          <p:cNvSpPr>
            <a:spLocks noGrp="1"/>
          </p:cNvSpPr>
          <p:nvPr>
            <p:ph idx="1"/>
          </p:nvPr>
        </p:nvSpPr>
        <p:spPr>
          <a:xfrm>
            <a:off x="677334" y="1473693"/>
            <a:ext cx="8596668" cy="4567669"/>
          </a:xfrm>
        </p:spPr>
        <p:txBody>
          <a:bodyPr/>
          <a:lstStyle/>
          <a:p>
            <a:r>
              <a:rPr lang="en-US" b="1" dirty="0">
                <a:solidFill>
                  <a:schemeClr val="accent1"/>
                </a:solidFill>
                <a:latin typeface="Times New Roman" panose="02020603050405020304" pitchFamily="18" charset="0"/>
                <a:cs typeface="Times New Roman" panose="02020603050405020304" pitchFamily="18" charset="0"/>
              </a:rPr>
              <a:t>TESTNG EMAILABLE REPORT:</a:t>
            </a:r>
          </a:p>
        </p:txBody>
      </p:sp>
      <p:pic>
        <p:nvPicPr>
          <p:cNvPr id="6" name="Picture 5">
            <a:extLst>
              <a:ext uri="{FF2B5EF4-FFF2-40B4-BE49-F238E27FC236}">
                <a16:creationId xmlns:a16="http://schemas.microsoft.com/office/drawing/2014/main" id="{104FF01A-EB06-3301-FE8F-7362068A5F72}"/>
              </a:ext>
            </a:extLst>
          </p:cNvPr>
          <p:cNvPicPr>
            <a:picLocks noChangeAspect="1"/>
          </p:cNvPicPr>
          <p:nvPr/>
        </p:nvPicPr>
        <p:blipFill>
          <a:blip r:embed="rId2"/>
          <a:stretch>
            <a:fillRect/>
          </a:stretch>
        </p:blipFill>
        <p:spPr>
          <a:xfrm>
            <a:off x="739908" y="2055895"/>
            <a:ext cx="9274002" cy="4259851"/>
          </a:xfrm>
          <a:prstGeom prst="rect">
            <a:avLst/>
          </a:prstGeom>
        </p:spPr>
      </p:pic>
    </p:spTree>
    <p:extLst>
      <p:ext uri="{BB962C8B-B14F-4D97-AF65-F5344CB8AC3E}">
        <p14:creationId xmlns:p14="http://schemas.microsoft.com/office/powerpoint/2010/main" val="510430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D872F-28D9-0F16-BEB1-4AB33FA40310}"/>
              </a:ext>
            </a:extLst>
          </p:cNvPr>
          <p:cNvSpPr>
            <a:spLocks noGrp="1"/>
          </p:cNvSpPr>
          <p:nvPr>
            <p:ph type="title"/>
          </p:nvPr>
        </p:nvSpPr>
        <p:spPr>
          <a:xfrm>
            <a:off x="838200" y="437355"/>
            <a:ext cx="9285514" cy="1405596"/>
          </a:xfrm>
        </p:spPr>
        <p:txBody>
          <a:bodyPr>
            <a:normAutofit/>
          </a:bodyPr>
          <a:lstStyle/>
          <a:p>
            <a:pPr algn="ctr"/>
            <a:r>
              <a:rPr lang="en-US" b="1" dirty="0">
                <a:solidFill>
                  <a:schemeClr val="accent2">
                    <a:lumMod val="75000"/>
                  </a:schemeClr>
                </a:solidFill>
                <a:latin typeface="Times New Roman" pitchFamily="18" charset="0"/>
                <a:cs typeface="Times New Roman" pitchFamily="18" charset="0"/>
              </a:rPr>
              <a:t>AGENDA</a:t>
            </a:r>
            <a:br>
              <a:rPr lang="en-US" dirty="0"/>
            </a:br>
            <a:endParaRPr lang="en-IN" dirty="0"/>
          </a:p>
        </p:txBody>
      </p:sp>
      <p:sp>
        <p:nvSpPr>
          <p:cNvPr id="3" name="Content Placeholder 2">
            <a:extLst>
              <a:ext uri="{FF2B5EF4-FFF2-40B4-BE49-F238E27FC236}">
                <a16:creationId xmlns:a16="http://schemas.microsoft.com/office/drawing/2014/main" id="{831719BD-660D-01F7-92AD-403FDDE23872}"/>
              </a:ext>
            </a:extLst>
          </p:cNvPr>
          <p:cNvSpPr>
            <a:spLocks noGrp="1"/>
          </p:cNvSpPr>
          <p:nvPr>
            <p:ph idx="1"/>
          </p:nvPr>
        </p:nvSpPr>
        <p:spPr>
          <a:xfrm>
            <a:off x="613954" y="1528355"/>
            <a:ext cx="8660048" cy="4513008"/>
          </a:xfrm>
        </p:spPr>
        <p:txBody>
          <a:bodyPr>
            <a:normAutofit/>
          </a:bodyPr>
          <a:lstStyle/>
          <a:p>
            <a:r>
              <a:rPr lang="en-US" sz="1800" dirty="0">
                <a:latin typeface="Times New Roman" pitchFamily="18" charset="0"/>
                <a:cs typeface="Times New Roman" pitchFamily="18" charset="0"/>
              </a:rPr>
              <a:t>Introduction</a:t>
            </a:r>
          </a:p>
          <a:p>
            <a:r>
              <a:rPr lang="en-US" sz="1800" dirty="0">
                <a:latin typeface="Times New Roman" pitchFamily="18" charset="0"/>
                <a:cs typeface="Times New Roman" pitchFamily="18" charset="0"/>
              </a:rPr>
              <a:t>Selenium</a:t>
            </a:r>
          </a:p>
          <a:p>
            <a:r>
              <a:rPr lang="en-US" sz="1800" dirty="0">
                <a:latin typeface="Times New Roman" pitchFamily="18" charset="0"/>
                <a:cs typeface="Times New Roman" pitchFamily="18" charset="0"/>
              </a:rPr>
              <a:t>Cucumber</a:t>
            </a:r>
          </a:p>
          <a:p>
            <a:r>
              <a:rPr lang="en-US" sz="1800" dirty="0">
                <a:latin typeface="Times New Roman" pitchFamily="18" charset="0"/>
                <a:cs typeface="Times New Roman" pitchFamily="18" charset="0"/>
              </a:rPr>
              <a:t>TestNG</a:t>
            </a:r>
          </a:p>
          <a:p>
            <a:r>
              <a:rPr lang="en-US" sz="1800" dirty="0">
                <a:latin typeface="Times New Roman" pitchFamily="18" charset="0"/>
                <a:cs typeface="Times New Roman" pitchFamily="18" charset="0"/>
              </a:rPr>
              <a:t>POM Framework</a:t>
            </a:r>
          </a:p>
          <a:p>
            <a:r>
              <a:rPr lang="en-US" sz="1800" dirty="0">
                <a:latin typeface="Times New Roman" pitchFamily="18" charset="0"/>
                <a:cs typeface="Times New Roman" pitchFamily="18" charset="0"/>
              </a:rPr>
              <a:t>Listeners &amp; IRetry Analyser</a:t>
            </a:r>
          </a:p>
          <a:p>
            <a:r>
              <a:rPr lang="en-US" sz="1800" dirty="0">
                <a:latin typeface="Times New Roman" pitchFamily="18" charset="0"/>
                <a:cs typeface="Times New Roman" pitchFamily="18" charset="0"/>
              </a:rPr>
              <a:t>Extent Reports &amp; Logs</a:t>
            </a:r>
          </a:p>
          <a:p>
            <a:r>
              <a:rPr lang="en-US" sz="1800" dirty="0">
                <a:latin typeface="Times New Roman" pitchFamily="18" charset="0"/>
                <a:cs typeface="Times New Roman" pitchFamily="18" charset="0"/>
              </a:rPr>
              <a:t>Excel</a:t>
            </a:r>
          </a:p>
          <a:p>
            <a:r>
              <a:rPr lang="en-US" sz="1800" dirty="0">
                <a:latin typeface="Times New Roman" pitchFamily="18" charset="0"/>
                <a:cs typeface="Times New Roman" pitchFamily="18" charset="0"/>
              </a:rPr>
              <a:t>Jira</a:t>
            </a:r>
          </a:p>
          <a:p>
            <a:r>
              <a:rPr lang="en-US" sz="1800" dirty="0">
                <a:latin typeface="Times New Roman" pitchFamily="18" charset="0"/>
                <a:cs typeface="Times New Roman" pitchFamily="18" charset="0"/>
              </a:rPr>
              <a:t>Outputs</a:t>
            </a:r>
          </a:p>
          <a:p>
            <a:endParaRPr lang="en-US" sz="1800" dirty="0"/>
          </a:p>
          <a:p>
            <a:endParaRPr lang="en-IN" sz="1800" dirty="0"/>
          </a:p>
        </p:txBody>
      </p:sp>
    </p:spTree>
    <p:extLst>
      <p:ext uri="{BB962C8B-B14F-4D97-AF65-F5344CB8AC3E}">
        <p14:creationId xmlns:p14="http://schemas.microsoft.com/office/powerpoint/2010/main" val="276230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59062-B92E-8926-CEC9-44B6138001A7}"/>
              </a:ext>
            </a:extLst>
          </p:cNvPr>
          <p:cNvSpPr>
            <a:spLocks noGrp="1"/>
          </p:cNvSpPr>
          <p:nvPr>
            <p:ph type="title"/>
          </p:nvPr>
        </p:nvSpPr>
        <p:spPr>
          <a:xfrm>
            <a:off x="838200" y="18255"/>
            <a:ext cx="10515600" cy="1325563"/>
          </a:xfrm>
        </p:spPr>
        <p:txBody>
          <a:bodyPr/>
          <a:lstStyle/>
          <a:p>
            <a:pPr algn="ctr"/>
            <a:r>
              <a:rPr lang="en-US" sz="4000" b="1" dirty="0">
                <a:solidFill>
                  <a:schemeClr val="accent2">
                    <a:lumMod val="75000"/>
                  </a:schemeClr>
                </a:solidFill>
                <a:latin typeface="Times New Roman" pitchFamily="18" charset="0"/>
                <a:cs typeface="Times New Roman" pitchFamily="18" charset="0"/>
              </a:rPr>
              <a:t>INTRODUCTION</a:t>
            </a:r>
            <a:br>
              <a:rPr lang="en-US" dirty="0">
                <a:solidFill>
                  <a:schemeClr val="accent2">
                    <a:lumMod val="75000"/>
                  </a:schemeClr>
                </a:solidFill>
              </a:rPr>
            </a:b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1CFA2345-2D61-4B9F-7D32-BF00D7035B1A}"/>
              </a:ext>
            </a:extLst>
          </p:cNvPr>
          <p:cNvSpPr>
            <a:spLocks noGrp="1"/>
          </p:cNvSpPr>
          <p:nvPr>
            <p:ph idx="1"/>
          </p:nvPr>
        </p:nvSpPr>
        <p:spPr>
          <a:xfrm>
            <a:off x="893234" y="1436689"/>
            <a:ext cx="8596668" cy="3880773"/>
          </a:xfrm>
        </p:spPr>
        <p:txBody>
          <a:bodyPr>
            <a:normAutofit/>
          </a:bodyPr>
          <a:lstStyle/>
          <a:p>
            <a:r>
              <a:rPr lang="en-US" sz="1800" dirty="0">
                <a:latin typeface="Times New Roman" pitchFamily="18" charset="0"/>
                <a:cs typeface="Times New Roman" pitchFamily="18" charset="0"/>
              </a:rPr>
              <a:t>In this project we are testing the functionalities of the website: Bookswagon.com</a:t>
            </a:r>
          </a:p>
          <a:p>
            <a:r>
              <a:rPr lang="en-US" sz="1800" dirty="0">
                <a:latin typeface="Times New Roman" pitchFamily="18" charset="0"/>
                <a:cs typeface="Times New Roman" pitchFamily="18" charset="0"/>
              </a:rPr>
              <a:t>First we have started testing with writing the manual test cases.</a:t>
            </a:r>
          </a:p>
          <a:p>
            <a:r>
              <a:rPr lang="en-US" sz="1800" dirty="0">
                <a:latin typeface="Times New Roman" pitchFamily="18" charset="0"/>
                <a:cs typeface="Times New Roman" pitchFamily="18" charset="0"/>
              </a:rPr>
              <a:t>The tools and Framework which we  have worked with are: Selenium, TestNG, Cucumber.</a:t>
            </a:r>
          </a:p>
          <a:p>
            <a:r>
              <a:rPr lang="en-US" sz="1800" dirty="0">
                <a:latin typeface="Times New Roman" pitchFamily="18" charset="0"/>
                <a:cs typeface="Times New Roman" pitchFamily="18" charset="0"/>
              </a:rPr>
              <a:t>We have created the extent reports and generated logs.</a:t>
            </a:r>
          </a:p>
          <a:p>
            <a:r>
              <a:rPr lang="en-US" sz="1800" dirty="0">
                <a:latin typeface="Times New Roman" pitchFamily="18" charset="0"/>
                <a:cs typeface="Times New Roman" pitchFamily="18" charset="0"/>
              </a:rPr>
              <a:t>For the failed test cases we have used IRetry Analyser and screenshots for capturing the failed test cases.</a:t>
            </a:r>
          </a:p>
          <a:p>
            <a:r>
              <a:rPr lang="en-US" sz="1800" dirty="0">
                <a:latin typeface="Times New Roman" pitchFamily="18" charset="0"/>
                <a:cs typeface="Times New Roman" pitchFamily="18" charset="0"/>
              </a:rPr>
              <a:t>We have Excel to read data.</a:t>
            </a:r>
          </a:p>
          <a:p>
            <a:r>
              <a:rPr lang="en-US" sz="1800" dirty="0">
                <a:latin typeface="Times New Roman" pitchFamily="18" charset="0"/>
                <a:cs typeface="Times New Roman" pitchFamily="18" charset="0"/>
              </a:rPr>
              <a:t>In this project, we have used Jira for the test management lifecycle</a:t>
            </a:r>
            <a:r>
              <a:rPr lang="en-US" sz="1800" dirty="0"/>
              <a:t>.</a:t>
            </a:r>
          </a:p>
          <a:p>
            <a:endParaRPr lang="en-IN" sz="1800" dirty="0"/>
          </a:p>
        </p:txBody>
      </p:sp>
    </p:spTree>
    <p:extLst>
      <p:ext uri="{BB962C8B-B14F-4D97-AF65-F5344CB8AC3E}">
        <p14:creationId xmlns:p14="http://schemas.microsoft.com/office/powerpoint/2010/main" val="3922961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3658E-2483-8141-45D3-22E108D6474E}"/>
              </a:ext>
            </a:extLst>
          </p:cNvPr>
          <p:cNvSpPr>
            <a:spLocks noGrp="1"/>
          </p:cNvSpPr>
          <p:nvPr>
            <p:ph type="title"/>
          </p:nvPr>
        </p:nvSpPr>
        <p:spPr>
          <a:xfrm>
            <a:off x="838200" y="-2968"/>
            <a:ext cx="10515600" cy="914193"/>
          </a:xfrm>
        </p:spPr>
        <p:txBody>
          <a:bodyPr>
            <a:normAutofit/>
          </a:bodyPr>
          <a:lstStyle/>
          <a:p>
            <a:pPr algn="ctr"/>
            <a:r>
              <a:rPr lang="en-US" sz="4000" b="1" dirty="0">
                <a:solidFill>
                  <a:schemeClr val="accent2">
                    <a:lumMod val="75000"/>
                  </a:schemeClr>
                </a:solidFill>
                <a:latin typeface="Times New Roman" pitchFamily="18" charset="0"/>
                <a:cs typeface="Times New Roman" pitchFamily="18" charset="0"/>
              </a:rPr>
              <a:t>SELENIUM</a:t>
            </a:r>
            <a:endParaRPr lang="en-IN" sz="4000" b="1" dirty="0">
              <a:solidFill>
                <a:schemeClr val="accent2">
                  <a:lumMod val="75000"/>
                </a:schemeClr>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122108F4-8230-6375-FE3B-AB39A14C3F6A}"/>
              </a:ext>
            </a:extLst>
          </p:cNvPr>
          <p:cNvSpPr>
            <a:spLocks noGrp="1"/>
          </p:cNvSpPr>
          <p:nvPr>
            <p:ph idx="1"/>
          </p:nvPr>
        </p:nvSpPr>
        <p:spPr>
          <a:xfrm>
            <a:off x="679269" y="692331"/>
            <a:ext cx="10674531" cy="5759269"/>
          </a:xfrm>
        </p:spPr>
        <p:txBody>
          <a:bodyPr>
            <a:noAutofit/>
          </a:bodyPr>
          <a:lstStyle/>
          <a:p>
            <a:r>
              <a:rPr lang="en-US" sz="1800" dirty="0">
                <a:latin typeface="Times New Roman" pitchFamily="18" charset="0"/>
                <a:cs typeface="Times New Roman" pitchFamily="18" charset="0"/>
              </a:rPr>
              <a:t>Selenium is a functional automation tool for web application.</a:t>
            </a:r>
          </a:p>
          <a:p>
            <a:r>
              <a:rPr lang="en-US" sz="1800" dirty="0">
                <a:latin typeface="Times New Roman" pitchFamily="18" charset="0"/>
                <a:cs typeface="Times New Roman" pitchFamily="18" charset="0"/>
              </a:rPr>
              <a:t>It supports many languages and webs, we are implemented this project by using Java and chrome.</a:t>
            </a:r>
          </a:p>
          <a:p>
            <a:pPr>
              <a:buNone/>
            </a:pPr>
            <a:r>
              <a:rPr lang="en-US" sz="2400" b="1" dirty="0">
                <a:solidFill>
                  <a:schemeClr val="accent2">
                    <a:lumMod val="75000"/>
                  </a:schemeClr>
                </a:solidFill>
                <a:latin typeface="Times New Roman" pitchFamily="18" charset="0"/>
                <a:cs typeface="Times New Roman" pitchFamily="18" charset="0"/>
              </a:rPr>
              <a:t>Classes of selenium implemented in this project are:</a:t>
            </a:r>
            <a:endParaRPr lang="en-US" sz="2000" b="1" dirty="0">
              <a:solidFill>
                <a:schemeClr val="accent2">
                  <a:lumMod val="75000"/>
                </a:schemeClr>
              </a:solidFill>
              <a:latin typeface="Times New Roman" pitchFamily="18" charset="0"/>
              <a:cs typeface="Times New Roman" pitchFamily="18" charset="0"/>
            </a:endParaRPr>
          </a:p>
          <a:p>
            <a:pPr>
              <a:buNone/>
            </a:pPr>
            <a:r>
              <a:rPr lang="en-US" sz="1800" b="1" u="sng" dirty="0">
                <a:solidFill>
                  <a:schemeClr val="accent2">
                    <a:lumMod val="75000"/>
                  </a:schemeClr>
                </a:solidFill>
                <a:latin typeface="Times New Roman" pitchFamily="18" charset="0"/>
                <a:cs typeface="Times New Roman" pitchFamily="18" charset="0"/>
              </a:rPr>
              <a:t>1.Web driver:</a:t>
            </a:r>
          </a:p>
          <a:p>
            <a:r>
              <a:rPr lang="en-US" sz="1800" dirty="0">
                <a:latin typeface="Times New Roman" pitchFamily="18" charset="0"/>
                <a:cs typeface="Times New Roman" pitchFamily="18" charset="0"/>
              </a:rPr>
              <a:t>It provides methods to interact with web elements, navigate through web pages, manage the browser</a:t>
            </a:r>
          </a:p>
          <a:p>
            <a:pPr>
              <a:buNone/>
            </a:pPr>
            <a:r>
              <a:rPr lang="en-US" sz="1800" b="1" u="sng" dirty="0">
                <a:solidFill>
                  <a:schemeClr val="accent2">
                    <a:lumMod val="75000"/>
                  </a:schemeClr>
                </a:solidFill>
                <a:latin typeface="Times New Roman" pitchFamily="18" charset="0"/>
                <a:cs typeface="Times New Roman" pitchFamily="18" charset="0"/>
              </a:rPr>
              <a:t>2.Browser Drivers-</a:t>
            </a:r>
            <a:r>
              <a:rPr lang="en-US" sz="1800" b="1" u="sng" dirty="0" err="1">
                <a:solidFill>
                  <a:schemeClr val="accent2">
                    <a:lumMod val="75000"/>
                  </a:schemeClr>
                </a:solidFill>
                <a:latin typeface="Times New Roman" pitchFamily="18" charset="0"/>
                <a:cs typeface="Times New Roman" pitchFamily="18" charset="0"/>
              </a:rPr>
              <a:t>ChromeDriver</a:t>
            </a:r>
            <a:r>
              <a:rPr lang="en-US" sz="1800" b="1" u="sng" dirty="0">
                <a:solidFill>
                  <a:schemeClr val="accent2">
                    <a:lumMod val="75000"/>
                  </a:schemeClr>
                </a:solidFill>
                <a:latin typeface="Times New Roman" pitchFamily="18" charset="0"/>
                <a:cs typeface="Times New Roman" pitchFamily="18" charset="0"/>
              </a:rPr>
              <a:t>:</a:t>
            </a:r>
          </a:p>
          <a:p>
            <a:r>
              <a:rPr lang="en-US" dirty="0">
                <a:latin typeface="Times New Roman" pitchFamily="18" charset="0"/>
                <a:cs typeface="Times New Roman" pitchFamily="18" charset="0"/>
              </a:rPr>
              <a:t>C</a:t>
            </a:r>
            <a:r>
              <a:rPr lang="en-US" sz="1800" dirty="0">
                <a:latin typeface="Times New Roman" pitchFamily="18" charset="0"/>
                <a:cs typeface="Times New Roman" pitchFamily="18" charset="0"/>
              </a:rPr>
              <a:t>lasses represent specific browser drivers that WebDriver uses to interact with the respective browsers</a:t>
            </a:r>
          </a:p>
          <a:p>
            <a:pPr>
              <a:buNone/>
            </a:pPr>
            <a:r>
              <a:rPr lang="en-US" sz="1800" b="1" u="sng" dirty="0">
                <a:solidFill>
                  <a:schemeClr val="accent2">
                    <a:lumMod val="75000"/>
                  </a:schemeClr>
                </a:solidFill>
                <a:latin typeface="Times New Roman" pitchFamily="18" charset="0"/>
                <a:cs typeface="Times New Roman" pitchFamily="18" charset="0"/>
              </a:rPr>
              <a:t>3.WebElement Interface:</a:t>
            </a:r>
          </a:p>
          <a:p>
            <a:r>
              <a:rPr lang="en-US" dirty="0">
                <a:latin typeface="Times New Roman" pitchFamily="18" charset="0"/>
                <a:cs typeface="Times New Roman" pitchFamily="18" charset="0"/>
              </a:rPr>
              <a:t>I</a:t>
            </a:r>
            <a:r>
              <a:rPr lang="en-US" sz="1800" dirty="0">
                <a:latin typeface="Times New Roman" pitchFamily="18" charset="0"/>
                <a:cs typeface="Times New Roman" pitchFamily="18" charset="0"/>
              </a:rPr>
              <a:t>nteract with various HTML elements on a webpage such as buttons, forms etc..</a:t>
            </a:r>
          </a:p>
          <a:p>
            <a:pPr>
              <a:buNone/>
            </a:pPr>
            <a:r>
              <a:rPr lang="en-US" sz="1800" b="1" u="sng" dirty="0">
                <a:solidFill>
                  <a:schemeClr val="accent2">
                    <a:lumMod val="75000"/>
                  </a:schemeClr>
                </a:solidFill>
                <a:latin typeface="Times New Roman" pitchFamily="18" charset="0"/>
                <a:cs typeface="Times New Roman" pitchFamily="18" charset="0"/>
              </a:rPr>
              <a:t>4.Actions Class:</a:t>
            </a:r>
          </a:p>
          <a:p>
            <a:r>
              <a:rPr lang="en-US" sz="1800" dirty="0">
                <a:latin typeface="Times New Roman" pitchFamily="18" charset="0"/>
                <a:cs typeface="Times New Roman" pitchFamily="18" charset="0"/>
              </a:rPr>
              <a:t>This class is used to interactions such as mouse movements, keyboard events, double clicks </a:t>
            </a:r>
            <a:r>
              <a:rPr lang="en-US" sz="1800" dirty="0" err="1">
                <a:latin typeface="Times New Roman" pitchFamily="18" charset="0"/>
                <a:cs typeface="Times New Roman" pitchFamily="18" charset="0"/>
              </a:rPr>
              <a:t>etc</a:t>
            </a:r>
            <a:r>
              <a:rPr lang="en-US" sz="1800" dirty="0">
                <a:latin typeface="Times New Roman" pitchFamily="18" charset="0"/>
                <a:cs typeface="Times New Roman" pitchFamily="18" charset="0"/>
              </a:rPr>
              <a:t>…</a:t>
            </a:r>
          </a:p>
          <a:p>
            <a:pPr>
              <a:buNone/>
            </a:pPr>
            <a:r>
              <a:rPr lang="en-US" sz="1800" b="1" u="sng" dirty="0">
                <a:solidFill>
                  <a:schemeClr val="accent2">
                    <a:lumMod val="75000"/>
                  </a:schemeClr>
                </a:solidFill>
                <a:latin typeface="Times New Roman" pitchFamily="18" charset="0"/>
                <a:cs typeface="Times New Roman" pitchFamily="18" charset="0"/>
              </a:rPr>
              <a:t>5.Page Factory:</a:t>
            </a:r>
          </a:p>
          <a:p>
            <a:r>
              <a:rPr lang="en-US" sz="1800" dirty="0">
                <a:latin typeface="Times New Roman" pitchFamily="18" charset="0"/>
                <a:cs typeface="Times New Roman" pitchFamily="18" charset="0"/>
              </a:rPr>
              <a:t>Used to support Page Object Design patterns</a:t>
            </a:r>
          </a:p>
          <a:p>
            <a:endParaRPr lang="en-US" sz="1800" dirty="0"/>
          </a:p>
          <a:p>
            <a:endParaRPr lang="en-US" sz="1800" dirty="0"/>
          </a:p>
          <a:p>
            <a:endParaRPr lang="en-IN" sz="1800" dirty="0"/>
          </a:p>
        </p:txBody>
      </p:sp>
      <p:pic>
        <p:nvPicPr>
          <p:cNvPr id="4" name="Picture 3">
            <a:extLst>
              <a:ext uri="{FF2B5EF4-FFF2-40B4-BE49-F238E27FC236}">
                <a16:creationId xmlns:a16="http://schemas.microsoft.com/office/drawing/2014/main" id="{DC56CD5B-1567-D4C3-5D3A-F355394E4F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3538" y="0"/>
            <a:ext cx="993060" cy="934065"/>
          </a:xfrm>
          <a:prstGeom prst="rect">
            <a:avLst/>
          </a:prstGeom>
        </p:spPr>
      </p:pic>
    </p:spTree>
    <p:extLst>
      <p:ext uri="{BB962C8B-B14F-4D97-AF65-F5344CB8AC3E}">
        <p14:creationId xmlns:p14="http://schemas.microsoft.com/office/powerpoint/2010/main" val="1802900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79883-9D41-CA8A-D876-1158058DE040}"/>
              </a:ext>
            </a:extLst>
          </p:cNvPr>
          <p:cNvSpPr>
            <a:spLocks noGrp="1"/>
          </p:cNvSpPr>
          <p:nvPr>
            <p:ph type="title"/>
          </p:nvPr>
        </p:nvSpPr>
        <p:spPr>
          <a:xfrm>
            <a:off x="1065144" y="304801"/>
            <a:ext cx="8810376" cy="779416"/>
          </a:xfrm>
        </p:spPr>
        <p:txBody>
          <a:bodyPr>
            <a:normAutofit/>
          </a:bodyPr>
          <a:lstStyle/>
          <a:p>
            <a:pPr algn="ctr"/>
            <a:r>
              <a:rPr lang="en-US" sz="4400" b="1" dirty="0">
                <a:solidFill>
                  <a:schemeClr val="accent2">
                    <a:lumMod val="75000"/>
                  </a:schemeClr>
                </a:solidFill>
                <a:latin typeface="Times New Roman" pitchFamily="18" charset="0"/>
                <a:cs typeface="Times New Roman" pitchFamily="18" charset="0"/>
              </a:rPr>
              <a:t>FUNCTIONS OF SELENIUM</a:t>
            </a:r>
            <a:endParaRPr lang="en-IN" dirty="0">
              <a:solidFill>
                <a:schemeClr val="accent2">
                  <a:lumMod val="75000"/>
                </a:schemeClr>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441B72A4-8B11-B84A-6061-189AA88182F9}"/>
              </a:ext>
            </a:extLst>
          </p:cNvPr>
          <p:cNvSpPr>
            <a:spLocks noGrp="1"/>
          </p:cNvSpPr>
          <p:nvPr>
            <p:ph idx="1"/>
          </p:nvPr>
        </p:nvSpPr>
        <p:spPr>
          <a:xfrm>
            <a:off x="677334" y="1391479"/>
            <a:ext cx="8596668" cy="4649884"/>
          </a:xfrm>
        </p:spPr>
        <p:txBody>
          <a:bodyPr>
            <a:normAutofit/>
          </a:bodyPr>
          <a:lstStyle/>
          <a:p>
            <a:pPr marL="0" indent="0">
              <a:buNone/>
            </a:pPr>
            <a:endParaRPr lang="en-US" sz="1800" u="sng" dirty="0"/>
          </a:p>
          <a:p>
            <a:endParaRPr lang="en-US" sz="1800" u="sng" dirty="0"/>
          </a:p>
          <a:p>
            <a:r>
              <a:rPr lang="en-US" sz="1800" dirty="0">
                <a:latin typeface="Times New Roman" pitchFamily="18" charset="0"/>
                <a:cs typeface="Times New Roman" pitchFamily="18" charset="0"/>
              </a:rPr>
              <a:t>get(String </a:t>
            </a:r>
            <a:r>
              <a:rPr lang="en-US" sz="1800" dirty="0" err="1">
                <a:latin typeface="Times New Roman" pitchFamily="18" charset="0"/>
                <a:cs typeface="Times New Roman" pitchFamily="18" charset="0"/>
              </a:rPr>
              <a:t>url</a:t>
            </a:r>
            <a:r>
              <a:rPr lang="en-US" sz="1800" dirty="0">
                <a:latin typeface="Times New Roman" pitchFamily="18" charset="0"/>
                <a:cs typeface="Times New Roman" pitchFamily="18" charset="0"/>
              </a:rPr>
              <a:t>)</a:t>
            </a:r>
          </a:p>
          <a:p>
            <a:r>
              <a:rPr lang="en-US" dirty="0" err="1">
                <a:latin typeface="Times New Roman" pitchFamily="18" charset="0"/>
                <a:cs typeface="Times New Roman" pitchFamily="18" charset="0"/>
              </a:rPr>
              <a:t>sendKeys</a:t>
            </a:r>
            <a:r>
              <a:rPr lang="en-US" dirty="0">
                <a:latin typeface="Times New Roman" pitchFamily="18" charset="0"/>
                <a:cs typeface="Times New Roman" pitchFamily="18" charset="0"/>
              </a:rPr>
              <a:t>()</a:t>
            </a:r>
            <a:endParaRPr lang="en-US" sz="1800" dirty="0">
              <a:latin typeface="Times New Roman" pitchFamily="18" charset="0"/>
              <a:cs typeface="Times New Roman" pitchFamily="18" charset="0"/>
            </a:endParaRPr>
          </a:p>
          <a:p>
            <a:r>
              <a:rPr lang="en-US" sz="1800" dirty="0" err="1">
                <a:latin typeface="Times New Roman" pitchFamily="18" charset="0"/>
                <a:cs typeface="Times New Roman" pitchFamily="18" charset="0"/>
              </a:rPr>
              <a:t>findElement</a:t>
            </a:r>
            <a:r>
              <a:rPr lang="en-US" sz="1800" dirty="0">
                <a:latin typeface="Times New Roman" pitchFamily="18" charset="0"/>
                <a:cs typeface="Times New Roman" pitchFamily="18" charset="0"/>
              </a:rPr>
              <a:t>(By by)</a:t>
            </a:r>
          </a:p>
          <a:p>
            <a:r>
              <a:rPr lang="en-US" sz="1800" dirty="0">
                <a:latin typeface="Times New Roman" pitchFamily="18" charset="0"/>
                <a:cs typeface="Times New Roman" pitchFamily="18" charset="0"/>
              </a:rPr>
              <a:t>navigate()</a:t>
            </a:r>
          </a:p>
          <a:p>
            <a:r>
              <a:rPr lang="en-US" sz="1800" dirty="0" err="1">
                <a:latin typeface="Times New Roman" pitchFamily="18" charset="0"/>
                <a:cs typeface="Times New Roman" pitchFamily="18" charset="0"/>
              </a:rPr>
              <a:t>getTitle</a:t>
            </a:r>
            <a:r>
              <a:rPr lang="en-US" sz="1800" dirty="0">
                <a:latin typeface="Times New Roman" pitchFamily="18" charset="0"/>
                <a:cs typeface="Times New Roman" pitchFamily="18" charset="0"/>
              </a:rPr>
              <a:t>()</a:t>
            </a:r>
          </a:p>
          <a:p>
            <a:r>
              <a:rPr lang="en-US" sz="1800" dirty="0">
                <a:latin typeface="Times New Roman" pitchFamily="18" charset="0"/>
                <a:cs typeface="Times New Roman" pitchFamily="18" charset="0"/>
              </a:rPr>
              <a:t>click()</a:t>
            </a:r>
          </a:p>
          <a:p>
            <a:r>
              <a:rPr lang="en-US" sz="1800" dirty="0">
                <a:latin typeface="Times New Roman" pitchFamily="18" charset="0"/>
                <a:cs typeface="Times New Roman" pitchFamily="18" charset="0"/>
              </a:rPr>
              <a:t>id(String id), name(String name), </a:t>
            </a:r>
            <a:r>
              <a:rPr lang="en-US" sz="1800" dirty="0" err="1">
                <a:latin typeface="Times New Roman" pitchFamily="18" charset="0"/>
                <a:cs typeface="Times New Roman" pitchFamily="18" charset="0"/>
              </a:rPr>
              <a:t>xpath</a:t>
            </a:r>
            <a:r>
              <a:rPr lang="en-US" sz="1800" dirty="0">
                <a:latin typeface="Times New Roman" pitchFamily="18" charset="0"/>
                <a:cs typeface="Times New Roman" pitchFamily="18" charset="0"/>
              </a:rPr>
              <a:t>(String </a:t>
            </a:r>
            <a:r>
              <a:rPr lang="en-US" sz="1800" dirty="0" err="1">
                <a:latin typeface="Times New Roman" pitchFamily="18" charset="0"/>
                <a:cs typeface="Times New Roman" pitchFamily="18" charset="0"/>
              </a:rPr>
              <a:t>xpathExpression</a:t>
            </a:r>
            <a:r>
              <a:rPr lang="en-US" sz="1800" dirty="0"/>
              <a:t>)</a:t>
            </a:r>
          </a:p>
          <a:p>
            <a:endParaRPr lang="en-US" sz="1800" dirty="0"/>
          </a:p>
          <a:p>
            <a:endParaRPr lang="en-IN" sz="1800" dirty="0"/>
          </a:p>
        </p:txBody>
      </p:sp>
    </p:spTree>
    <p:extLst>
      <p:ext uri="{BB962C8B-B14F-4D97-AF65-F5344CB8AC3E}">
        <p14:creationId xmlns:p14="http://schemas.microsoft.com/office/powerpoint/2010/main" val="622324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CBC92-175D-AF1F-5E26-6E574C1389A5}"/>
              </a:ext>
            </a:extLst>
          </p:cNvPr>
          <p:cNvSpPr>
            <a:spLocks noGrp="1"/>
          </p:cNvSpPr>
          <p:nvPr>
            <p:ph type="title"/>
          </p:nvPr>
        </p:nvSpPr>
        <p:spPr>
          <a:xfrm>
            <a:off x="745435" y="0"/>
            <a:ext cx="10515600" cy="888206"/>
          </a:xfrm>
        </p:spPr>
        <p:txBody>
          <a:bodyPr/>
          <a:lstStyle/>
          <a:p>
            <a:pPr algn="ctr"/>
            <a:r>
              <a:rPr lang="en-US" sz="4000" b="1" dirty="0">
                <a:solidFill>
                  <a:schemeClr val="accent2">
                    <a:lumMod val="75000"/>
                  </a:schemeClr>
                </a:solidFill>
                <a:latin typeface="Times New Roman" pitchFamily="18" charset="0"/>
                <a:cs typeface="Times New Roman" pitchFamily="18" charset="0"/>
              </a:rPr>
              <a:t>CUCUMBER</a:t>
            </a:r>
            <a:endParaRPr lang="en-IN" b="1" dirty="0">
              <a:solidFill>
                <a:schemeClr val="accent2">
                  <a:lumMod val="75000"/>
                </a:schemeClr>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75E2C965-D8A4-E5DE-0498-8575F3F7E551}"/>
              </a:ext>
            </a:extLst>
          </p:cNvPr>
          <p:cNvSpPr>
            <a:spLocks noGrp="1"/>
          </p:cNvSpPr>
          <p:nvPr>
            <p:ph idx="1"/>
          </p:nvPr>
        </p:nvSpPr>
        <p:spPr>
          <a:xfrm>
            <a:off x="418012" y="849085"/>
            <a:ext cx="10241280" cy="5786845"/>
          </a:xfrm>
        </p:spPr>
        <p:txBody>
          <a:bodyPr>
            <a:noAutofit/>
          </a:bodyPr>
          <a:lstStyle/>
          <a:p>
            <a:r>
              <a:rPr lang="en-US" sz="1800" dirty="0">
                <a:latin typeface="Times New Roman" pitchFamily="18" charset="0"/>
                <a:cs typeface="Times New Roman" pitchFamily="18" charset="0"/>
              </a:rPr>
              <a:t>Cucumber is a powerful open-source testing tool that facilitates Behavior-Driven Development (BDD) by allowing collaboration between developers, testers, and non-technical stakeholders. It is widely used for automating acceptance tests written in a natural language format, known as Gherkin, making it accessible to individuals with varying technical expertise.</a:t>
            </a:r>
          </a:p>
          <a:p>
            <a:pPr>
              <a:buNone/>
            </a:pPr>
            <a:r>
              <a:rPr lang="en-US" sz="2400" b="1" dirty="0">
                <a:solidFill>
                  <a:schemeClr val="accent2">
                    <a:lumMod val="75000"/>
                  </a:schemeClr>
                </a:solidFill>
                <a:latin typeface="Times New Roman" pitchFamily="18" charset="0"/>
                <a:cs typeface="Times New Roman" pitchFamily="18" charset="0"/>
              </a:rPr>
              <a:t>    </a:t>
            </a:r>
            <a:r>
              <a:rPr lang="en-US" sz="2400" b="1" u="sng" dirty="0">
                <a:solidFill>
                  <a:schemeClr val="accent2">
                    <a:lumMod val="75000"/>
                  </a:schemeClr>
                </a:solidFill>
                <a:latin typeface="Times New Roman" pitchFamily="18" charset="0"/>
                <a:cs typeface="Times New Roman" pitchFamily="18" charset="0"/>
              </a:rPr>
              <a:t>Key Components:</a:t>
            </a:r>
            <a:endParaRPr lang="en-US" sz="2400" u="sng" dirty="0">
              <a:solidFill>
                <a:schemeClr val="accent2">
                  <a:lumMod val="75000"/>
                </a:schemeClr>
              </a:solidFill>
              <a:latin typeface="Times New Roman" pitchFamily="18" charset="0"/>
              <a:cs typeface="Times New Roman" pitchFamily="18" charset="0"/>
            </a:endParaRPr>
          </a:p>
          <a:p>
            <a:pPr>
              <a:buNone/>
            </a:pPr>
            <a:r>
              <a:rPr lang="en-US" sz="1800" b="1" dirty="0">
                <a:solidFill>
                  <a:schemeClr val="accent2">
                    <a:lumMod val="75000"/>
                  </a:schemeClr>
                </a:solidFill>
                <a:latin typeface="Times New Roman" pitchFamily="18" charset="0"/>
                <a:cs typeface="Times New Roman" pitchFamily="18" charset="0"/>
              </a:rPr>
              <a:t>     Gherkin Language:</a:t>
            </a:r>
            <a:endParaRPr lang="en-US" sz="1800" dirty="0">
              <a:solidFill>
                <a:schemeClr val="accent2">
                  <a:lumMod val="75000"/>
                </a:schemeClr>
              </a:solidFill>
              <a:latin typeface="Times New Roman" pitchFamily="18" charset="0"/>
              <a:cs typeface="Times New Roman" pitchFamily="18" charset="0"/>
            </a:endParaRPr>
          </a:p>
          <a:p>
            <a:pPr>
              <a:buFont typeface="+mj-lt"/>
              <a:buAutoNum type="alphaLcPeriod"/>
            </a:pPr>
            <a:r>
              <a:rPr lang="en-US" sz="1800" dirty="0">
                <a:latin typeface="Times New Roman" pitchFamily="18" charset="0"/>
                <a:cs typeface="Times New Roman" pitchFamily="18" charset="0"/>
              </a:rPr>
              <a:t> Gherkin serves as the domain-specific language for Cucumber. It provides a structured and   human-readable way to define test scenarios and their expected outcomes.</a:t>
            </a:r>
          </a:p>
          <a:p>
            <a:pPr>
              <a:buFont typeface="+mj-lt"/>
              <a:buAutoNum type="alphaLcPeriod"/>
            </a:pPr>
            <a:r>
              <a:rPr lang="en-US" dirty="0">
                <a:latin typeface="Times New Roman" pitchFamily="18" charset="0"/>
                <a:cs typeface="Times New Roman" pitchFamily="18" charset="0"/>
              </a:rPr>
              <a:t> </a:t>
            </a:r>
            <a:r>
              <a:rPr lang="en-US" sz="1800" dirty="0">
                <a:latin typeface="Times New Roman" pitchFamily="18" charset="0"/>
                <a:cs typeface="Times New Roman" pitchFamily="18" charset="0"/>
              </a:rPr>
              <a:t>Scenarios are written in a Given-When-Then format, fostering a common understanding among team members about the desired behavior of the software.</a:t>
            </a:r>
          </a:p>
          <a:p>
            <a:pPr>
              <a:buNone/>
            </a:pPr>
            <a:r>
              <a:rPr lang="en-US" sz="1800" b="1" dirty="0">
                <a:latin typeface="Times New Roman" pitchFamily="18" charset="0"/>
                <a:cs typeface="Times New Roman" pitchFamily="18" charset="0"/>
              </a:rPr>
              <a:t>      </a:t>
            </a:r>
            <a:r>
              <a:rPr lang="en-US" sz="1800" b="1" dirty="0">
                <a:solidFill>
                  <a:schemeClr val="accent2">
                    <a:lumMod val="75000"/>
                  </a:schemeClr>
                </a:solidFill>
                <a:latin typeface="Times New Roman" pitchFamily="18" charset="0"/>
                <a:cs typeface="Times New Roman" pitchFamily="18" charset="0"/>
              </a:rPr>
              <a:t>Feature Files:</a:t>
            </a:r>
            <a:endParaRPr lang="en-US" sz="1800" dirty="0">
              <a:solidFill>
                <a:schemeClr val="accent2">
                  <a:lumMod val="75000"/>
                </a:schemeClr>
              </a:solidFill>
              <a:latin typeface="Times New Roman" pitchFamily="18" charset="0"/>
              <a:cs typeface="Times New Roman" pitchFamily="18" charset="0"/>
            </a:endParaRPr>
          </a:p>
          <a:p>
            <a:pPr>
              <a:buFont typeface="+mj-lt"/>
              <a:buAutoNum type="alphaLcParenR"/>
            </a:pPr>
            <a:r>
              <a:rPr lang="en-US" sz="1800" dirty="0">
                <a:latin typeface="Times New Roman" pitchFamily="18" charset="0"/>
                <a:cs typeface="Times New Roman" pitchFamily="18" charset="0"/>
              </a:rPr>
              <a:t> Feature files are where Gherkin scenarios are documented. Each feature file corresponds to a particular feature or functionality of the application.</a:t>
            </a:r>
          </a:p>
          <a:p>
            <a:pPr>
              <a:buFont typeface="+mj-lt"/>
              <a:buAutoNum type="alphaLcParenR"/>
            </a:pPr>
            <a:r>
              <a:rPr lang="en-US" sz="1800" dirty="0">
                <a:latin typeface="Times New Roman" pitchFamily="18" charset="0"/>
                <a:cs typeface="Times New Roman" pitchFamily="18" charset="0"/>
              </a:rPr>
              <a:t>They act as living documentation, providing a clear and executable specification for the software</a:t>
            </a:r>
            <a:r>
              <a:rPr lang="en-US" sz="1800" dirty="0"/>
              <a:t>.</a:t>
            </a:r>
            <a:endParaRPr lang="en-IN" sz="1800" dirty="0"/>
          </a:p>
        </p:txBody>
      </p:sp>
      <p:pic>
        <p:nvPicPr>
          <p:cNvPr id="4" name="Content Placeholder 4">
            <a:extLst>
              <a:ext uri="{FF2B5EF4-FFF2-40B4-BE49-F238E27FC236}">
                <a16:creationId xmlns:a16="http://schemas.microsoft.com/office/drawing/2014/main" id="{3F3BA18E-9792-0DC6-1633-07D8B1D729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3372" y="0"/>
            <a:ext cx="1098376" cy="794899"/>
          </a:xfrm>
          <a:prstGeom prst="rect">
            <a:avLst/>
          </a:prstGeom>
        </p:spPr>
      </p:pic>
    </p:spTree>
    <p:extLst>
      <p:ext uri="{BB962C8B-B14F-4D97-AF65-F5344CB8AC3E}">
        <p14:creationId xmlns:p14="http://schemas.microsoft.com/office/powerpoint/2010/main" val="2058680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842E-2496-E917-5F67-AB2A55B60C8F}"/>
              </a:ext>
            </a:extLst>
          </p:cNvPr>
          <p:cNvSpPr>
            <a:spLocks noGrp="1"/>
          </p:cNvSpPr>
          <p:nvPr>
            <p:ph type="title"/>
          </p:nvPr>
        </p:nvSpPr>
        <p:spPr>
          <a:xfrm>
            <a:off x="838200" y="0"/>
            <a:ext cx="10515600" cy="725695"/>
          </a:xfrm>
        </p:spPr>
        <p:txBody>
          <a:bodyPr>
            <a:normAutofit fontScale="90000"/>
          </a:bodyPr>
          <a:lstStyle/>
          <a:p>
            <a:pPr algn="ctr"/>
            <a:r>
              <a:rPr lang="en-US" sz="4000" b="1" dirty="0">
                <a:solidFill>
                  <a:schemeClr val="accent2">
                    <a:lumMod val="75000"/>
                  </a:schemeClr>
                </a:solidFill>
                <a:latin typeface="Times New Roman" pitchFamily="18" charset="0"/>
                <a:cs typeface="Times New Roman" pitchFamily="18" charset="0"/>
              </a:rPr>
              <a:t>Step</a:t>
            </a:r>
            <a:r>
              <a:rPr lang="en-US" sz="4400" b="1" dirty="0">
                <a:solidFill>
                  <a:schemeClr val="accent2">
                    <a:lumMod val="75000"/>
                  </a:schemeClr>
                </a:solidFill>
                <a:latin typeface="Times New Roman" pitchFamily="18" charset="0"/>
                <a:cs typeface="Times New Roman" pitchFamily="18" charset="0"/>
              </a:rPr>
              <a:t> Definitions</a:t>
            </a:r>
            <a:endParaRPr lang="en-IN" b="1" dirty="0">
              <a:solidFill>
                <a:schemeClr val="accent2">
                  <a:lumMod val="75000"/>
                </a:schemeClr>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84C86C1F-2491-000A-87BC-CE557FA4CA7C}"/>
              </a:ext>
            </a:extLst>
          </p:cNvPr>
          <p:cNvSpPr>
            <a:spLocks noGrp="1"/>
          </p:cNvSpPr>
          <p:nvPr>
            <p:ph idx="1"/>
          </p:nvPr>
        </p:nvSpPr>
        <p:spPr>
          <a:xfrm>
            <a:off x="838200" y="619676"/>
            <a:ext cx="10515600" cy="5895423"/>
          </a:xfrm>
        </p:spPr>
        <p:txBody>
          <a:bodyPr>
            <a:noAutofit/>
          </a:bodyPr>
          <a:lstStyle/>
          <a:p>
            <a:r>
              <a:rPr lang="en-US" sz="1600" dirty="0">
                <a:latin typeface="Times New Roman" pitchFamily="18" charset="0"/>
                <a:cs typeface="Times New Roman" pitchFamily="18" charset="0"/>
              </a:rPr>
              <a:t>Step definitions are the glue code that translates Gherkin steps into executable code. These steps are written in programming languages such as Java, Ruby, Python, and JavaScript, depending on the Cucumber implementation used.</a:t>
            </a:r>
          </a:p>
          <a:p>
            <a:r>
              <a:rPr lang="en-US" sz="1600" dirty="0">
                <a:latin typeface="Times New Roman" pitchFamily="18" charset="0"/>
                <a:cs typeface="Times New Roman" pitchFamily="18" charset="0"/>
              </a:rPr>
              <a:t>They link the plain-text Gherkin statements in feature files to the actual automation code.</a:t>
            </a:r>
          </a:p>
          <a:p>
            <a:r>
              <a:rPr lang="en-US" sz="1600" dirty="0">
                <a:latin typeface="Times New Roman" pitchFamily="18" charset="0"/>
                <a:cs typeface="Times New Roman" pitchFamily="18" charset="0"/>
              </a:rPr>
              <a:t>Cucumber Implementations:</a:t>
            </a:r>
          </a:p>
          <a:p>
            <a:r>
              <a:rPr lang="en-US" sz="1600" dirty="0">
                <a:latin typeface="Times New Roman" pitchFamily="18" charset="0"/>
                <a:cs typeface="Times New Roman" pitchFamily="18" charset="0"/>
              </a:rPr>
              <a:t>Integration with Selenium: Cucumber integrates seamlessly with Selenium, a widely-used web application testing framework. This integration allows teams to write high-level test scenarios in Gherkin and automate them using Selenium, providing an end-to-end testing solution.</a:t>
            </a:r>
          </a:p>
          <a:p>
            <a:pPr>
              <a:buNone/>
            </a:pPr>
            <a:r>
              <a:rPr lang="en-US" sz="1600" dirty="0">
                <a:latin typeface="Times New Roman" pitchFamily="18" charset="0"/>
                <a:cs typeface="Times New Roman" pitchFamily="18" charset="0"/>
              </a:rPr>
              <a:t> </a:t>
            </a:r>
            <a:r>
              <a:rPr lang="en-US" sz="1600" u="sng" dirty="0">
                <a:solidFill>
                  <a:schemeClr val="accent2">
                    <a:lumMod val="75000"/>
                  </a:schemeClr>
                </a:solidFill>
                <a:latin typeface="Times New Roman" pitchFamily="18" charset="0"/>
                <a:cs typeface="Times New Roman" pitchFamily="18" charset="0"/>
              </a:rPr>
              <a:t>Reporting and Documentation</a:t>
            </a:r>
            <a:r>
              <a:rPr lang="en-US" sz="1600" dirty="0">
                <a:solidFill>
                  <a:schemeClr val="accent2">
                    <a:lumMod val="75000"/>
                  </a:schemeClr>
                </a:solidFill>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 Cucumber offers various reporting tools, such as Cucumber Reports and </a:t>
            </a:r>
            <a:r>
              <a:rPr lang="en-US" sz="1600" dirty="0" err="1">
                <a:latin typeface="Times New Roman" pitchFamily="18" charset="0"/>
                <a:cs typeface="Times New Roman" pitchFamily="18" charset="0"/>
              </a:rPr>
              <a:t>ExtentReports</a:t>
            </a:r>
            <a:r>
              <a:rPr lang="en-US" sz="1600" dirty="0">
                <a:latin typeface="Times New Roman" pitchFamily="18" charset="0"/>
                <a:cs typeface="Times New Roman" pitchFamily="18" charset="0"/>
              </a:rPr>
              <a:t>, which provide detailed insights into test results.    These reports enhance collaboration by offering a clear view of test execution, making it easier to identify and address issues.</a:t>
            </a:r>
          </a:p>
          <a:p>
            <a:pPr marL="0" indent="0">
              <a:buNone/>
            </a:pPr>
            <a:r>
              <a:rPr lang="en-US" sz="1600" u="sng" dirty="0">
                <a:solidFill>
                  <a:schemeClr val="accent2">
                    <a:lumMod val="75000"/>
                  </a:schemeClr>
                </a:solidFill>
                <a:latin typeface="Times New Roman" pitchFamily="18" charset="0"/>
                <a:cs typeface="Times New Roman" pitchFamily="18" charset="0"/>
              </a:rPr>
              <a:t>Best Practices:</a:t>
            </a:r>
          </a:p>
          <a:p>
            <a:pPr marL="0" indent="0">
              <a:buNone/>
            </a:pPr>
            <a:r>
              <a:rPr lang="en-US" sz="1600" dirty="0">
                <a:latin typeface="Times New Roman" pitchFamily="18" charset="0"/>
                <a:cs typeface="Times New Roman" pitchFamily="18" charset="0"/>
              </a:rPr>
              <a:t>To ensure effective use of Cucumber, teams should follow best practices, including:</a:t>
            </a:r>
          </a:p>
          <a:p>
            <a:r>
              <a:rPr lang="en-US" sz="1600" dirty="0">
                <a:latin typeface="Times New Roman" pitchFamily="18" charset="0"/>
                <a:cs typeface="Times New Roman" pitchFamily="18" charset="0"/>
              </a:rPr>
              <a:t>Writing clear and concise Gherkin scenarios.</a:t>
            </a:r>
          </a:p>
          <a:p>
            <a:r>
              <a:rPr lang="en-US" sz="1600" dirty="0">
                <a:latin typeface="Times New Roman" pitchFamily="18" charset="0"/>
                <a:cs typeface="Times New Roman" pitchFamily="18" charset="0"/>
              </a:rPr>
              <a:t>Creating meaningful step definitions.</a:t>
            </a:r>
          </a:p>
          <a:p>
            <a:r>
              <a:rPr lang="en-US" sz="1600" dirty="0">
                <a:latin typeface="Times New Roman" pitchFamily="18" charset="0"/>
                <a:cs typeface="Times New Roman" pitchFamily="18" charset="0"/>
              </a:rPr>
              <a:t>Regularly maintaining and updating test scripts.</a:t>
            </a:r>
          </a:p>
          <a:p>
            <a:r>
              <a:rPr lang="en-US" sz="1600" dirty="0">
                <a:latin typeface="Times New Roman" pitchFamily="18" charset="0"/>
                <a:cs typeface="Times New Roman" pitchFamily="18" charset="0"/>
              </a:rPr>
              <a:t>Integrating Cucumber into continuous integration pipelines.</a:t>
            </a:r>
          </a:p>
          <a:p>
            <a:endParaRPr lang="en-US" sz="1800" dirty="0"/>
          </a:p>
          <a:p>
            <a:endParaRPr lang="en-IN" sz="1800" dirty="0"/>
          </a:p>
        </p:txBody>
      </p:sp>
    </p:spTree>
    <p:extLst>
      <p:ext uri="{BB962C8B-B14F-4D97-AF65-F5344CB8AC3E}">
        <p14:creationId xmlns:p14="http://schemas.microsoft.com/office/powerpoint/2010/main" val="553479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B401F-3588-4268-7FA7-600FFD2C04D4}"/>
              </a:ext>
            </a:extLst>
          </p:cNvPr>
          <p:cNvSpPr>
            <a:spLocks noGrp="1"/>
          </p:cNvSpPr>
          <p:nvPr>
            <p:ph type="title"/>
          </p:nvPr>
        </p:nvSpPr>
        <p:spPr>
          <a:xfrm>
            <a:off x="838200" y="1"/>
            <a:ext cx="10515600" cy="1046922"/>
          </a:xfrm>
        </p:spPr>
        <p:txBody>
          <a:bodyPr/>
          <a:lstStyle/>
          <a:p>
            <a:pPr algn="ctr"/>
            <a:r>
              <a:rPr lang="en-US" sz="4000" b="1" dirty="0">
                <a:solidFill>
                  <a:schemeClr val="accent2">
                    <a:lumMod val="75000"/>
                  </a:schemeClr>
                </a:solidFill>
                <a:latin typeface="Times New Roman" pitchFamily="18" charset="0"/>
                <a:cs typeface="Times New Roman" pitchFamily="18" charset="0"/>
              </a:rPr>
              <a:t>TestNG</a:t>
            </a:r>
            <a:r>
              <a:rPr lang="en-US" b="1" dirty="0">
                <a:solidFill>
                  <a:schemeClr val="accent2">
                    <a:lumMod val="75000"/>
                  </a:schemeClr>
                </a:solidFill>
                <a:latin typeface="Times New Roman" pitchFamily="18" charset="0"/>
                <a:cs typeface="Times New Roman" pitchFamily="18" charset="0"/>
              </a:rPr>
              <a:t>:</a:t>
            </a:r>
            <a:endParaRPr lang="en-IN" b="1" dirty="0">
              <a:solidFill>
                <a:schemeClr val="accent2">
                  <a:lumMod val="75000"/>
                </a:schemeClr>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C9FA3064-955A-5BD3-2A7B-E11BB8CDF08E}"/>
              </a:ext>
            </a:extLst>
          </p:cNvPr>
          <p:cNvSpPr>
            <a:spLocks noGrp="1"/>
          </p:cNvSpPr>
          <p:nvPr>
            <p:ph idx="1"/>
          </p:nvPr>
        </p:nvSpPr>
        <p:spPr>
          <a:xfrm>
            <a:off x="838200" y="1359384"/>
            <a:ext cx="10515600" cy="4351338"/>
          </a:xfrm>
        </p:spPr>
        <p:txBody>
          <a:bodyPr>
            <a:noAutofit/>
          </a:bodyPr>
          <a:lstStyle/>
          <a:p>
            <a:pPr>
              <a:lnSpc>
                <a:spcPct val="115000"/>
              </a:lnSpc>
              <a:spcAft>
                <a:spcPts val="1000"/>
              </a:spcAft>
            </a:pPr>
            <a:r>
              <a:rPr lang="en-US" sz="1800" dirty="0">
                <a:effectLst/>
                <a:latin typeface="Times New Roman" pitchFamily="18" charset="0"/>
                <a:ea typeface="Calibri" panose="020F0502020204030204" pitchFamily="34" charset="0"/>
                <a:cs typeface="Times New Roman" pitchFamily="18" charset="0"/>
              </a:rPr>
              <a:t>TestNG is an automation testing framework inspired from JUnit</a:t>
            </a:r>
            <a:endParaRPr lang="en-IN" sz="1800" dirty="0">
              <a:effectLst/>
              <a:latin typeface="Times New Roman" pitchFamily="18" charset="0"/>
              <a:ea typeface="Calibri" panose="020F0502020204030204" pitchFamily="34" charset="0"/>
              <a:cs typeface="Times New Roman" pitchFamily="18" charset="0"/>
            </a:endParaRPr>
          </a:p>
          <a:p>
            <a:pPr>
              <a:lnSpc>
                <a:spcPct val="115000"/>
              </a:lnSpc>
              <a:spcAft>
                <a:spcPts val="1000"/>
              </a:spcAft>
              <a:buNone/>
            </a:pPr>
            <a:r>
              <a:rPr lang="en-US" sz="1800" b="1" u="sng" dirty="0">
                <a:solidFill>
                  <a:schemeClr val="accent2">
                    <a:lumMod val="75000"/>
                  </a:schemeClr>
                </a:solidFill>
                <a:effectLst/>
                <a:latin typeface="Times New Roman" pitchFamily="18" charset="0"/>
                <a:ea typeface="Calibri" panose="020F0502020204030204" pitchFamily="34" charset="0"/>
                <a:cs typeface="Times New Roman" pitchFamily="18" charset="0"/>
              </a:rPr>
              <a:t>Features:</a:t>
            </a:r>
            <a:endParaRPr lang="en-IN" sz="1800" u="sng" dirty="0">
              <a:solidFill>
                <a:schemeClr val="accent2">
                  <a:lumMod val="75000"/>
                </a:schemeClr>
              </a:solidFill>
              <a:effectLst/>
              <a:latin typeface="Times New Roman" pitchFamily="18" charset="0"/>
              <a:ea typeface="Calibri" panose="020F0502020204030204" pitchFamily="34" charset="0"/>
              <a:cs typeface="Times New Roman" pitchFamily="18" charset="0"/>
            </a:endParaRPr>
          </a:p>
          <a:p>
            <a:pPr marL="342900" lvl="0" indent="-342900">
              <a:lnSpc>
                <a:spcPct val="115000"/>
              </a:lnSpc>
              <a:buFont typeface="Symbol" panose="05050102010706020507" pitchFamily="18" charset="2"/>
              <a:buChar char=""/>
            </a:pPr>
            <a:r>
              <a:rPr lang="en-US" sz="1800" dirty="0">
                <a:effectLst/>
                <a:latin typeface="Times New Roman" pitchFamily="18" charset="0"/>
                <a:ea typeface="Calibri" panose="020F0502020204030204" pitchFamily="34" charset="0"/>
                <a:cs typeface="Times New Roman" pitchFamily="18" charset="0"/>
              </a:rPr>
              <a:t>Supports all categories of tests : Unit, Functional, end-to-end, parallel, integration etc.</a:t>
            </a:r>
            <a:endParaRPr lang="en-IN" sz="1800" dirty="0">
              <a:effectLst/>
              <a:latin typeface="Times New Roman" pitchFamily="18" charset="0"/>
              <a:ea typeface="Calibri" panose="020F0502020204030204" pitchFamily="34" charset="0"/>
              <a:cs typeface="Times New Roman" pitchFamily="18" charset="0"/>
            </a:endParaRPr>
          </a:p>
          <a:p>
            <a:pPr marL="342900" lvl="0" indent="-342900">
              <a:lnSpc>
                <a:spcPct val="115000"/>
              </a:lnSpc>
              <a:buFont typeface="Symbol" panose="05050102010706020507" pitchFamily="18" charset="2"/>
              <a:buChar char=""/>
            </a:pPr>
            <a:r>
              <a:rPr lang="en-US" sz="1800" dirty="0">
                <a:effectLst/>
                <a:latin typeface="Times New Roman" pitchFamily="18" charset="0"/>
                <a:ea typeface="Calibri" panose="020F0502020204030204" pitchFamily="34" charset="0"/>
                <a:cs typeface="Times New Roman" pitchFamily="18" charset="0"/>
              </a:rPr>
              <a:t>Group Test Scripts and run them selectively make testing more powerful and easy.</a:t>
            </a:r>
            <a:endParaRPr lang="en-IN" sz="1800" dirty="0">
              <a:effectLst/>
              <a:latin typeface="Times New Roman" pitchFamily="18" charset="0"/>
              <a:ea typeface="Calibri" panose="020F0502020204030204" pitchFamily="34" charset="0"/>
              <a:cs typeface="Times New Roman" pitchFamily="18" charset="0"/>
            </a:endParaRPr>
          </a:p>
          <a:p>
            <a:pPr marL="342900" lvl="0" indent="-342900">
              <a:lnSpc>
                <a:spcPct val="115000"/>
              </a:lnSpc>
              <a:buFont typeface="Symbol" panose="05050102010706020507" pitchFamily="18" charset="2"/>
              <a:buChar char=""/>
            </a:pPr>
            <a:r>
              <a:rPr lang="en-US" sz="1800" dirty="0">
                <a:effectLst/>
                <a:latin typeface="Times New Roman" pitchFamily="18" charset="0"/>
                <a:ea typeface="Calibri" panose="020F0502020204030204" pitchFamily="34" charset="0"/>
                <a:cs typeface="Times New Roman" pitchFamily="18" charset="0"/>
              </a:rPr>
              <a:t>Dependency tests are present in TestNG</a:t>
            </a:r>
            <a:endParaRPr lang="en-IN" sz="1800" dirty="0">
              <a:effectLst/>
              <a:latin typeface="Times New Roman" pitchFamily="18" charset="0"/>
              <a:ea typeface="Calibri" panose="020F0502020204030204" pitchFamily="34" charset="0"/>
              <a:cs typeface="Times New Roman" pitchFamily="18" charset="0"/>
            </a:endParaRPr>
          </a:p>
          <a:p>
            <a:pPr marL="342900" lvl="0" indent="-342900">
              <a:lnSpc>
                <a:spcPct val="115000"/>
              </a:lnSpc>
              <a:buFont typeface="Symbol" panose="05050102010706020507" pitchFamily="18" charset="2"/>
              <a:buChar char=""/>
            </a:pPr>
            <a:r>
              <a:rPr lang="en-US" sz="1800" dirty="0">
                <a:effectLst/>
                <a:latin typeface="Times New Roman" pitchFamily="18" charset="0"/>
                <a:ea typeface="Calibri" panose="020F0502020204030204" pitchFamily="34" charset="0"/>
                <a:cs typeface="Times New Roman" pitchFamily="18" charset="0"/>
              </a:rPr>
              <a:t>Supports Parameterizing test cases and allows data driven testing</a:t>
            </a:r>
            <a:endParaRPr lang="en-IN" sz="1800" dirty="0">
              <a:effectLst/>
              <a:latin typeface="Times New Roman" pitchFamily="18" charset="0"/>
              <a:ea typeface="Calibri" panose="020F0502020204030204" pitchFamily="34" charset="0"/>
              <a:cs typeface="Times New Roman" pitchFamily="18" charset="0"/>
            </a:endParaRPr>
          </a:p>
          <a:p>
            <a:pPr marL="342900" lvl="0" indent="-342900">
              <a:lnSpc>
                <a:spcPct val="115000"/>
              </a:lnSpc>
              <a:spcAft>
                <a:spcPts val="1000"/>
              </a:spcAft>
              <a:buFont typeface="Symbol" panose="05050102010706020507" pitchFamily="18" charset="2"/>
              <a:buChar char=""/>
            </a:pPr>
            <a:r>
              <a:rPr lang="en-US" sz="1800" dirty="0">
                <a:effectLst/>
                <a:latin typeface="Times New Roman" pitchFamily="18" charset="0"/>
                <a:ea typeface="Calibri" panose="020F0502020204030204" pitchFamily="34" charset="0"/>
                <a:cs typeface="Times New Roman" pitchFamily="18" charset="0"/>
              </a:rPr>
              <a:t>Detailed HTML Report</a:t>
            </a:r>
            <a:endParaRPr lang="en-IN" sz="1800" dirty="0">
              <a:effectLst/>
              <a:latin typeface="Times New Roman" pitchFamily="18" charset="0"/>
              <a:ea typeface="Calibri" panose="020F0502020204030204" pitchFamily="34" charset="0"/>
              <a:cs typeface="Times New Roman" pitchFamily="18" charset="0"/>
            </a:endParaRPr>
          </a:p>
          <a:p>
            <a:pPr>
              <a:lnSpc>
                <a:spcPct val="115000"/>
              </a:lnSpc>
              <a:spcAft>
                <a:spcPts val="1000"/>
              </a:spcAft>
              <a:buNone/>
            </a:pPr>
            <a:r>
              <a:rPr lang="en-US" sz="1800" b="1" u="sng" dirty="0">
                <a:solidFill>
                  <a:schemeClr val="accent2">
                    <a:lumMod val="75000"/>
                  </a:schemeClr>
                </a:solidFill>
                <a:effectLst/>
                <a:latin typeface="Times New Roman" pitchFamily="18" charset="0"/>
                <a:ea typeface="Calibri" panose="020F0502020204030204" pitchFamily="34" charset="0"/>
                <a:cs typeface="Times New Roman" pitchFamily="18" charset="0"/>
              </a:rPr>
              <a:t>Annotations:</a:t>
            </a:r>
            <a:endParaRPr lang="en-IN" sz="1800" u="sng" dirty="0">
              <a:solidFill>
                <a:schemeClr val="accent2">
                  <a:lumMod val="75000"/>
                </a:schemeClr>
              </a:solidFill>
              <a:effectLst/>
              <a:latin typeface="Times New Roman" pitchFamily="18" charset="0"/>
              <a:ea typeface="Calibri" panose="020F0502020204030204" pitchFamily="34" charset="0"/>
              <a:cs typeface="Times New Roman" pitchFamily="18" charset="0"/>
            </a:endParaRPr>
          </a:p>
          <a:p>
            <a:pPr>
              <a:lnSpc>
                <a:spcPct val="115000"/>
              </a:lnSpc>
              <a:spcAft>
                <a:spcPts val="1000"/>
              </a:spcAft>
            </a:pPr>
            <a:r>
              <a:rPr lang="en-US" sz="1800" dirty="0">
                <a:effectLst/>
                <a:latin typeface="Times New Roman" pitchFamily="18" charset="0"/>
                <a:ea typeface="Calibri" panose="020F0502020204030204" pitchFamily="34" charset="0"/>
                <a:cs typeface="Times New Roman" pitchFamily="18" charset="0"/>
              </a:rPr>
              <a:t>@Test,@AfterSuite,@BeforeClass,@AfterClass,@BeforeTest,@AfterTest,@DataProvider,@Listeners.</a:t>
            </a:r>
            <a:endParaRPr lang="en-IN" sz="1800" dirty="0">
              <a:effectLst/>
              <a:latin typeface="Times New Roman" pitchFamily="18" charset="0"/>
              <a:ea typeface="Calibri" panose="020F0502020204030204" pitchFamily="34" charset="0"/>
              <a:cs typeface="Times New Roman" pitchFamily="18" charset="0"/>
            </a:endParaRPr>
          </a:p>
          <a:p>
            <a:endParaRPr lang="en-IN" sz="1800" dirty="0"/>
          </a:p>
        </p:txBody>
      </p:sp>
      <p:pic>
        <p:nvPicPr>
          <p:cNvPr id="4" name="Picture 3">
            <a:extLst>
              <a:ext uri="{FF2B5EF4-FFF2-40B4-BE49-F238E27FC236}">
                <a16:creationId xmlns:a16="http://schemas.microsoft.com/office/drawing/2014/main" id="{B515E323-A737-AED6-4496-E5B0D864C8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7647" y="375334"/>
            <a:ext cx="1905000" cy="1905000"/>
          </a:xfrm>
          <a:prstGeom prst="rect">
            <a:avLst/>
          </a:prstGeom>
        </p:spPr>
      </p:pic>
    </p:spTree>
    <p:extLst>
      <p:ext uri="{BB962C8B-B14F-4D97-AF65-F5344CB8AC3E}">
        <p14:creationId xmlns:p14="http://schemas.microsoft.com/office/powerpoint/2010/main" val="22049445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447</TotalTime>
  <Words>2152</Words>
  <Application>Microsoft Office PowerPoint</Application>
  <PresentationFormat>Widescreen</PresentationFormat>
  <Paragraphs>223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Symbol</vt:lpstr>
      <vt:lpstr>Times New Roman</vt:lpstr>
      <vt:lpstr>Trebuchet MS</vt:lpstr>
      <vt:lpstr>Wingdings 3</vt:lpstr>
      <vt:lpstr>Facet</vt:lpstr>
      <vt:lpstr>PROJECT NAME:BOOKSWAGON.COM</vt:lpstr>
      <vt:lpstr>URL FOR AUT: https://www.bookswagon.com/ </vt:lpstr>
      <vt:lpstr>AGENDA </vt:lpstr>
      <vt:lpstr>INTRODUCTION </vt:lpstr>
      <vt:lpstr>SELENIUM</vt:lpstr>
      <vt:lpstr>FUNCTIONS OF SELENIUM</vt:lpstr>
      <vt:lpstr>CUCUMBER</vt:lpstr>
      <vt:lpstr>Step Definitions</vt:lpstr>
      <vt:lpstr>TestNG:</vt:lpstr>
      <vt:lpstr>Assertions In TestNG</vt:lpstr>
      <vt:lpstr>POM Framework: </vt:lpstr>
      <vt:lpstr>LISTENERS &amp; IRetry Analyser:</vt:lpstr>
      <vt:lpstr>PowerPoint Presentation</vt:lpstr>
      <vt:lpstr>EXTENT REPORTS AND SCREENSHOTS:</vt:lpstr>
      <vt:lpstr>PowerPoint Presentation</vt:lpstr>
      <vt:lpstr>PowerPoint Presentation</vt:lpstr>
      <vt:lpstr>EXCEL</vt:lpstr>
      <vt:lpstr>JIRA</vt:lpstr>
      <vt:lpstr>PowerPoint Presentation</vt:lpstr>
      <vt:lpstr>                  Zephyr scale</vt:lpstr>
      <vt:lpstr>REPORTS:</vt:lpstr>
      <vt:lpstr>REPORTS:</vt:lpstr>
      <vt:lpstr>REPORTS: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NAME:BOOKSWAGON.COM</dc:title>
  <dc:creator>tanya yadav</dc:creator>
  <cp:lastModifiedBy>vijay v</cp:lastModifiedBy>
  <cp:revision>12</cp:revision>
  <dcterms:created xsi:type="dcterms:W3CDTF">2023-12-13T09:59:28Z</dcterms:created>
  <dcterms:modified xsi:type="dcterms:W3CDTF">2023-12-15T07:41:46Z</dcterms:modified>
</cp:coreProperties>
</file>