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4"/>
  </p:sldMasterIdLst>
  <p:sldIdLst>
    <p:sldId id="269" r:id="rId5"/>
    <p:sldId id="258" r:id="rId6"/>
    <p:sldId id="259" r:id="rId7"/>
    <p:sldId id="260" r:id="rId8"/>
    <p:sldId id="265" r:id="rId9"/>
    <p:sldId id="266" r:id="rId10"/>
    <p:sldId id="267" r:id="rId11"/>
    <p:sldId id="272" r:id="rId12"/>
    <p:sldId id="276" r:id="rId13"/>
    <p:sldId id="273" r:id="rId14"/>
    <p:sldId id="274" r:id="rId15"/>
    <p:sldId id="275" r:id="rId16"/>
    <p:sldId id="261" r:id="rId17"/>
    <p:sldId id="262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577F5-783D-4BD3-B6F4-7DD0A426C9FD}" v="5" dt="2023-11-02T15:34:44.397"/>
    <p1510:client id="{58F9F574-8C07-45FC-8BC1-D5DFBF16853D}" v="32" dt="2023-12-05T04:09:17.840"/>
    <p1510:client id="{8BBA6B1A-C2D8-42B1-8D16-9A2BB258ACB9}" v="2" dt="2023-10-30T03:32:15.368"/>
    <p1510:client id="{BA2AE7EC-F289-4A0A-91E7-F76FC8C59417}" v="150" dt="2023-12-05T05:01:13.667"/>
    <p1510:client id="{BA2D4BD6-6439-405D-BDA4-CDE854E6B399}" v="2" dt="2023-10-29T21:14:13.930"/>
    <p1510:client id="{BE6EA4DD-3FC2-43F7-A3F7-6A3AD8FCD4D3}" v="277" dt="2023-10-28T20:38:3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ert, Jay" userId="S::jtcolber@iu.edu::9322233c-1a4f-46a4-983b-819e5ef0cd04" providerId="AD" clId="Web-{271D536A-D087-B07B-BE6B-2C7F99F94B24}"/>
    <pc:docChg chg="mod">
      <pc:chgData name="Colbert, Jay" userId="S::jtcolber@iu.edu::9322233c-1a4f-46a4-983b-819e5ef0cd04" providerId="AD" clId="Web-{271D536A-D087-B07B-BE6B-2C7F99F94B24}" dt="2023-11-30T14:41:38.561" v="0" actId="33475"/>
      <pc:docMkLst>
        <pc:docMk/>
      </pc:docMkLst>
    </pc:docChg>
  </pc:docChgLst>
  <pc:docChgLst>
    <pc:chgData name="Mamindla, Navya Reddy" userId="S::nmamindl@iu.edu::1f2ab271-4e24-4e46-b8af-60a46d1a9def" providerId="AD" clId="Web-{58F9F574-8C07-45FC-8BC1-D5DFBF16853D}"/>
    <pc:docChg chg="addSld modSld">
      <pc:chgData name="Mamindla, Navya Reddy" userId="S::nmamindl@iu.edu::1f2ab271-4e24-4e46-b8af-60a46d1a9def" providerId="AD" clId="Web-{58F9F574-8C07-45FC-8BC1-D5DFBF16853D}" dt="2023-12-05T04:09:17.840" v="36"/>
      <pc:docMkLst>
        <pc:docMk/>
      </pc:docMkLst>
      <pc:sldChg chg="modSp">
        <pc:chgData name="Mamindla, Navya Reddy" userId="S::nmamindl@iu.edu::1f2ab271-4e24-4e46-b8af-60a46d1a9def" providerId="AD" clId="Web-{58F9F574-8C07-45FC-8BC1-D5DFBF16853D}" dt="2023-12-05T04:01:19.878" v="2" actId="20577"/>
        <pc:sldMkLst>
          <pc:docMk/>
          <pc:sldMk cId="3691293730" sldId="267"/>
        </pc:sldMkLst>
        <pc:graphicFrameChg chg="modGraphic">
          <ac:chgData name="Mamindla, Navya Reddy" userId="S::nmamindl@iu.edu::1f2ab271-4e24-4e46-b8af-60a46d1a9def" providerId="AD" clId="Web-{58F9F574-8C07-45FC-8BC1-D5DFBF16853D}" dt="2023-12-05T04:01:19.878" v="2" actId="20577"/>
          <ac:graphicFrameMkLst>
            <pc:docMk/>
            <pc:sldMk cId="3691293730" sldId="267"/>
            <ac:graphicFrameMk id="6" creationId="{4A184F53-6AA4-6C0D-7B66-7BF662DC9B9A}"/>
          </ac:graphicFrameMkLst>
        </pc:graphicFrameChg>
      </pc:sldChg>
      <pc:sldChg chg="delSp modSp new">
        <pc:chgData name="Mamindla, Navya Reddy" userId="S::nmamindl@iu.edu::1f2ab271-4e24-4e46-b8af-60a46d1a9def" providerId="AD" clId="Web-{58F9F574-8C07-45FC-8BC1-D5DFBF16853D}" dt="2023-12-05T04:08:02.057" v="35" actId="20577"/>
        <pc:sldMkLst>
          <pc:docMk/>
          <pc:sldMk cId="1913681275" sldId="272"/>
        </pc:sldMkLst>
        <pc:spChg chg="del">
          <ac:chgData name="Mamindla, Navya Reddy" userId="S::nmamindl@iu.edu::1f2ab271-4e24-4e46-b8af-60a46d1a9def" providerId="AD" clId="Web-{58F9F574-8C07-45FC-8BC1-D5DFBF16853D}" dt="2023-12-05T04:06:10.883" v="11"/>
          <ac:spMkLst>
            <pc:docMk/>
            <pc:sldMk cId="1913681275" sldId="272"/>
            <ac:spMk id="2" creationId="{5CDC9344-F48A-ED77-11A1-49417B9446BD}"/>
          </ac:spMkLst>
        </pc:spChg>
        <pc:spChg chg="mod">
          <ac:chgData name="Mamindla, Navya Reddy" userId="S::nmamindl@iu.edu::1f2ab271-4e24-4e46-b8af-60a46d1a9def" providerId="AD" clId="Web-{58F9F574-8C07-45FC-8BC1-D5DFBF16853D}" dt="2023-12-05T04:08:02.057" v="35" actId="20577"/>
          <ac:spMkLst>
            <pc:docMk/>
            <pc:sldMk cId="1913681275" sldId="272"/>
            <ac:spMk id="3" creationId="{DF1EAA3C-9F17-445F-7B60-3D367C407AAD}"/>
          </ac:spMkLst>
        </pc:spChg>
      </pc:sldChg>
      <pc:sldChg chg="new">
        <pc:chgData name="Mamindla, Navya Reddy" userId="S::nmamindl@iu.edu::1f2ab271-4e24-4e46-b8af-60a46d1a9def" providerId="AD" clId="Web-{58F9F574-8C07-45FC-8BC1-D5DFBF16853D}" dt="2023-12-05T04:09:17.840" v="36"/>
        <pc:sldMkLst>
          <pc:docMk/>
          <pc:sldMk cId="2937789050" sldId="273"/>
        </pc:sldMkLst>
      </pc:sldChg>
    </pc:docChg>
  </pc:docChgLst>
  <pc:docChgLst>
    <pc:chgData name="Mamindla, Navya Reddy" userId="S::nmamindl@iu.edu::1f2ab271-4e24-4e46-b8af-60a46d1a9def" providerId="AD" clId="Web-{BA2AE7EC-F289-4A0A-91E7-F76FC8C59417}"/>
    <pc:docChg chg="addSld delSld modSld sldOrd">
      <pc:chgData name="Mamindla, Navya Reddy" userId="S::nmamindl@iu.edu::1f2ab271-4e24-4e46-b8af-60a46d1a9def" providerId="AD" clId="Web-{BA2AE7EC-F289-4A0A-91E7-F76FC8C59417}" dt="2023-12-05T05:01:13.667" v="147" actId="1076"/>
      <pc:docMkLst>
        <pc:docMk/>
      </pc:docMkLst>
      <pc:sldChg chg="ord">
        <pc:chgData name="Mamindla, Navya Reddy" userId="S::nmamindl@iu.edu::1f2ab271-4e24-4e46-b8af-60a46d1a9def" providerId="AD" clId="Web-{BA2AE7EC-F289-4A0A-91E7-F76FC8C59417}" dt="2023-12-05T04:53:40.135" v="92"/>
        <pc:sldMkLst>
          <pc:docMk/>
          <pc:sldMk cId="396545792" sldId="260"/>
        </pc:sldMkLst>
      </pc:sldChg>
      <pc:sldChg chg="ord">
        <pc:chgData name="Mamindla, Navya Reddy" userId="S::nmamindl@iu.edu::1f2ab271-4e24-4e46-b8af-60a46d1a9def" providerId="AD" clId="Web-{BA2AE7EC-F289-4A0A-91E7-F76FC8C59417}" dt="2023-12-05T04:53:24.134" v="91"/>
        <pc:sldMkLst>
          <pc:docMk/>
          <pc:sldMk cId="4237505588" sldId="266"/>
        </pc:sldMkLst>
      </pc:sldChg>
      <pc:sldChg chg="del">
        <pc:chgData name="Mamindla, Navya Reddy" userId="S::nmamindl@iu.edu::1f2ab271-4e24-4e46-b8af-60a46d1a9def" providerId="AD" clId="Web-{BA2AE7EC-F289-4A0A-91E7-F76FC8C59417}" dt="2023-12-05T04:40:00.755" v="90"/>
        <pc:sldMkLst>
          <pc:docMk/>
          <pc:sldMk cId="2046514555" sldId="268"/>
        </pc:sldMkLst>
      </pc:sldChg>
      <pc:sldChg chg="modSp">
        <pc:chgData name="Mamindla, Navya Reddy" userId="S::nmamindl@iu.edu::1f2ab271-4e24-4e46-b8af-60a46d1a9def" providerId="AD" clId="Web-{BA2AE7EC-F289-4A0A-91E7-F76FC8C59417}" dt="2023-12-05T05:00:52.026" v="144" actId="20577"/>
        <pc:sldMkLst>
          <pc:docMk/>
          <pc:sldMk cId="1913681275" sldId="272"/>
        </pc:sldMkLst>
        <pc:spChg chg="mod">
          <ac:chgData name="Mamindla, Navya Reddy" userId="S::nmamindl@iu.edu::1f2ab271-4e24-4e46-b8af-60a46d1a9def" providerId="AD" clId="Web-{BA2AE7EC-F289-4A0A-91E7-F76FC8C59417}" dt="2023-12-05T05:00:52.026" v="144" actId="20577"/>
          <ac:spMkLst>
            <pc:docMk/>
            <pc:sldMk cId="1913681275" sldId="272"/>
            <ac:spMk id="3" creationId="{DF1EAA3C-9F17-445F-7B60-3D367C407AAD}"/>
          </ac:spMkLst>
        </pc:spChg>
      </pc:sldChg>
      <pc:sldChg chg="addSp delSp modSp mod setBg">
        <pc:chgData name="Mamindla, Navya Reddy" userId="S::nmamindl@iu.edu::1f2ab271-4e24-4e46-b8af-60a46d1a9def" providerId="AD" clId="Web-{BA2AE7EC-F289-4A0A-91E7-F76FC8C59417}" dt="2023-12-05T04:56:27.594" v="111" actId="1076"/>
        <pc:sldMkLst>
          <pc:docMk/>
          <pc:sldMk cId="2937789050" sldId="273"/>
        </pc:sldMkLst>
        <pc:spChg chg="add del mod">
          <ac:chgData name="Mamindla, Navya Reddy" userId="S::nmamindl@iu.edu::1f2ab271-4e24-4e46-b8af-60a46d1a9def" providerId="AD" clId="Web-{BA2AE7EC-F289-4A0A-91E7-F76FC8C59417}" dt="2023-12-05T04:56:14.609" v="109"/>
          <ac:spMkLst>
            <pc:docMk/>
            <pc:sldMk cId="2937789050" sldId="273"/>
            <ac:spMk id="2" creationId="{79B58D2B-CAC4-EBD7-763F-57E005D6A483}"/>
          </ac:spMkLst>
        </pc:spChg>
        <pc:spChg chg="add del mod">
          <ac:chgData name="Mamindla, Navya Reddy" userId="S::nmamindl@iu.edu::1f2ab271-4e24-4e46-b8af-60a46d1a9def" providerId="AD" clId="Web-{BA2AE7EC-F289-4A0A-91E7-F76FC8C59417}" dt="2023-12-05T04:56:27.594" v="111" actId="1076"/>
          <ac:spMkLst>
            <pc:docMk/>
            <pc:sldMk cId="2937789050" sldId="273"/>
            <ac:spMk id="3" creationId="{C9ACCE17-82FD-8CDA-9BBF-AA6CC7972C58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6:19.969" v="110"/>
          <ac:spMkLst>
            <pc:docMk/>
            <pc:sldMk cId="2937789050" sldId="273"/>
            <ac:spMk id="12" creationId="{CDF4BB43-C1F0-4347-9E3C-701B3AD3D4D9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6:19.969" v="110"/>
          <ac:spMkLst>
            <pc:docMk/>
            <pc:sldMk cId="2937789050" sldId="273"/>
            <ac:spMk id="14" creationId="{4C62B778-DDF8-42FB-8F13-9BFB0D4FFAC3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6:19.969" v="110"/>
          <ac:spMkLst>
            <pc:docMk/>
            <pc:sldMk cId="2937789050" sldId="273"/>
            <ac:spMk id="16" creationId="{8E9272BA-9542-4423-AC14-949EE8674747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6:19.969" v="110"/>
          <ac:spMkLst>
            <pc:docMk/>
            <pc:sldMk cId="2937789050" sldId="273"/>
            <ac:spMk id="21" creationId="{CDF4BB43-C1F0-4347-9E3C-701B3AD3D4D9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6:19.969" v="110"/>
          <ac:spMkLst>
            <pc:docMk/>
            <pc:sldMk cId="2937789050" sldId="273"/>
            <ac:spMk id="23" creationId="{4C62B778-DDF8-42FB-8F13-9BFB0D4FFAC3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6:19.969" v="110"/>
          <ac:spMkLst>
            <pc:docMk/>
            <pc:sldMk cId="2937789050" sldId="273"/>
            <ac:spMk id="25" creationId="{8E9272BA-9542-4423-AC14-949EE8674747}"/>
          </ac:spMkLst>
        </pc:spChg>
        <pc:picChg chg="add del mod ord">
          <ac:chgData name="Mamindla, Navya Reddy" userId="S::nmamindl@iu.edu::1f2ab271-4e24-4e46-b8af-60a46d1a9def" providerId="AD" clId="Web-{BA2AE7EC-F289-4A0A-91E7-F76FC8C59417}" dt="2023-12-05T04:26:28.756" v="9"/>
          <ac:picMkLst>
            <pc:docMk/>
            <pc:sldMk cId="2937789050" sldId="273"/>
            <ac:picMk id="4" creationId="{8275B5EC-EF92-CB16-7F93-25733850D186}"/>
          </ac:picMkLst>
        </pc:picChg>
        <pc:picChg chg="add del mod">
          <ac:chgData name="Mamindla, Navya Reddy" userId="S::nmamindl@iu.edu::1f2ab271-4e24-4e46-b8af-60a46d1a9def" providerId="AD" clId="Web-{BA2AE7EC-F289-4A0A-91E7-F76FC8C59417}" dt="2023-12-05T04:31:33.892" v="50"/>
          <ac:picMkLst>
            <pc:docMk/>
            <pc:sldMk cId="2937789050" sldId="273"/>
            <ac:picMk id="5" creationId="{F622D5EB-E23C-7F05-8C7E-76E996757B7F}"/>
          </ac:picMkLst>
        </pc:picChg>
        <pc:picChg chg="add mod ord">
          <ac:chgData name="Mamindla, Navya Reddy" userId="S::nmamindl@iu.edu::1f2ab271-4e24-4e46-b8af-60a46d1a9def" providerId="AD" clId="Web-{BA2AE7EC-F289-4A0A-91E7-F76FC8C59417}" dt="2023-12-05T04:56:19.969" v="110"/>
          <ac:picMkLst>
            <pc:docMk/>
            <pc:sldMk cId="2937789050" sldId="273"/>
            <ac:picMk id="6" creationId="{DB7FFB71-4343-DDB6-888F-6F36D0F226D5}"/>
          </ac:picMkLst>
        </pc:picChg>
        <pc:picChg chg="add mod">
          <ac:chgData name="Mamindla, Navya Reddy" userId="S::nmamindl@iu.edu::1f2ab271-4e24-4e46-b8af-60a46d1a9def" providerId="AD" clId="Web-{BA2AE7EC-F289-4A0A-91E7-F76FC8C59417}" dt="2023-12-05T04:56:19.969" v="110"/>
          <ac:picMkLst>
            <pc:docMk/>
            <pc:sldMk cId="2937789050" sldId="273"/>
            <ac:picMk id="7" creationId="{273CDA9F-7DC8-830B-BCEE-9BC231F5C2D6}"/>
          </ac:picMkLst>
        </pc:picChg>
      </pc:sldChg>
      <pc:sldChg chg="addSp delSp modSp new mod setBg">
        <pc:chgData name="Mamindla, Navya Reddy" userId="S::nmamindl@iu.edu::1f2ab271-4e24-4e46-b8af-60a46d1a9def" providerId="AD" clId="Web-{BA2AE7EC-F289-4A0A-91E7-F76FC8C59417}" dt="2023-12-05T04:55:32.654" v="105"/>
        <pc:sldMkLst>
          <pc:docMk/>
          <pc:sldMk cId="841307957" sldId="274"/>
        </pc:sldMkLst>
        <pc:spChg chg="del">
          <ac:chgData name="Mamindla, Navya Reddy" userId="S::nmamindl@iu.edu::1f2ab271-4e24-4e46-b8af-60a46d1a9def" providerId="AD" clId="Web-{BA2AE7EC-F289-4A0A-91E7-F76FC8C59417}" dt="2023-12-05T04:34:33.884" v="71"/>
          <ac:spMkLst>
            <pc:docMk/>
            <pc:sldMk cId="841307957" sldId="274"/>
            <ac:spMk id="2" creationId="{0C978082-7DBA-0587-532E-5A85F67D5E71}"/>
          </ac:spMkLst>
        </pc:spChg>
        <pc:spChg chg="del">
          <ac:chgData name="Mamindla, Navya Reddy" userId="S::nmamindl@iu.edu::1f2ab271-4e24-4e46-b8af-60a46d1a9def" providerId="AD" clId="Web-{BA2AE7EC-F289-4A0A-91E7-F76FC8C59417}" dt="2023-12-05T04:34:21.774" v="70"/>
          <ac:spMkLst>
            <pc:docMk/>
            <pc:sldMk cId="841307957" sldId="274"/>
            <ac:spMk id="3" creationId="{5FB333E1-EFC2-E227-1FFF-A8F601D829A5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7" creationId="{209EB620-CF21-448E-976A-6D2F64AA9D02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8" creationId="{1F0589BD-FF6F-4881-BA0E-68D320D9AD6C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4:28.777" v="94"/>
          <ac:spMkLst>
            <pc:docMk/>
            <pc:sldMk cId="841307957" sldId="274"/>
            <ac:spMk id="9" creationId="{549AB289-E3E2-CC44-E46A-F702F15A32C1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27.435" v="104"/>
          <ac:spMkLst>
            <pc:docMk/>
            <pc:sldMk cId="841307957" sldId="274"/>
            <ac:spMk id="10" creationId="{FB3496B1-15C9-6C95-861D-835EDE253C2C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11" creationId="{B0775164-8719-49DF-8D2B-82B134196E2C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4:28.777" v="94"/>
          <ac:spMkLst>
            <pc:docMk/>
            <pc:sldMk cId="841307957" sldId="274"/>
            <ac:spMk id="12" creationId="{B497D94E-9D7F-4D76-B935-FA769F1205F1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13" creationId="{0BD6F593-3348-4BD8-9B7E-60636748BF11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4:28.777" v="94"/>
          <ac:spMkLst>
            <pc:docMk/>
            <pc:sldMk cId="841307957" sldId="274"/>
            <ac:spMk id="14" creationId="{B5F29E96-05BD-491D-A16C-4BAE9BC63951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4:28.777" v="94"/>
          <ac:spMkLst>
            <pc:docMk/>
            <pc:sldMk cId="841307957" sldId="274"/>
            <ac:spMk id="16" creationId="{0A2F002C-D2EF-4A3F-B17C-B31D57BD6238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03.966" v="100"/>
          <ac:spMkLst>
            <pc:docMk/>
            <pc:sldMk cId="841307957" sldId="274"/>
            <ac:spMk id="18" creationId="{2FF42B75-981E-4976-9ECE-2BAC4BDB3FBD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03.966" v="100"/>
          <ac:spMkLst>
            <pc:docMk/>
            <pc:sldMk cId="841307957" sldId="274"/>
            <ac:spMk id="19" creationId="{325F3009-1DCC-4D0A-883E-3E4640E44901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03.966" v="100"/>
          <ac:spMkLst>
            <pc:docMk/>
            <pc:sldMk cId="841307957" sldId="274"/>
            <ac:spMk id="20" creationId="{F5EDBCB1-6303-34BE-E155-D6EA127A861D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5:03.966" v="100"/>
          <ac:spMkLst>
            <pc:docMk/>
            <pc:sldMk cId="841307957" sldId="274"/>
            <ac:spMk id="21" creationId="{959C4D6A-5150-49A0-A44F-E3047973BBAA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46" creationId="{62631CC7-E8DA-4782-ADDD-F97B25E404A1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48" creationId="{5D16879A-58B6-4F6B-8688-42B28FE10DF5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50" creationId="{ABCBC0B5-9E57-4D7F-BCA9-3AB73BF6C9BB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52" creationId="{CE60EE7F-2246-4D2B-B4B0-22B958F45407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54" creationId="{81268047-54AF-4152-9AD2-157673E964C6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5:32.654" v="105"/>
          <ac:spMkLst>
            <pc:docMk/>
            <pc:sldMk cId="841307957" sldId="274"/>
            <ac:spMk id="56" creationId="{36D73EF9-F875-4009-AE45-240606B75BF8}"/>
          </ac:spMkLst>
        </pc:spChg>
        <pc:grpChg chg="add">
          <ac:chgData name="Mamindla, Navya Reddy" userId="S::nmamindl@iu.edu::1f2ab271-4e24-4e46-b8af-60a46d1a9def" providerId="AD" clId="Web-{BA2AE7EC-F289-4A0A-91E7-F76FC8C59417}" dt="2023-12-05T04:55:32.654" v="105"/>
          <ac:grpSpMkLst>
            <pc:docMk/>
            <pc:sldMk cId="841307957" sldId="274"/>
            <ac:grpSpMk id="15" creationId="{F01E7660-30BE-4AD1-939C-8ABBC66EC797}"/>
          </ac:grpSpMkLst>
        </pc:grpChg>
        <pc:grpChg chg="add">
          <ac:chgData name="Mamindla, Navya Reddy" userId="S::nmamindl@iu.edu::1f2ab271-4e24-4e46-b8af-60a46d1a9def" providerId="AD" clId="Web-{BA2AE7EC-F289-4A0A-91E7-F76FC8C59417}" dt="2023-12-05T04:55:32.654" v="105"/>
          <ac:grpSpMkLst>
            <pc:docMk/>
            <pc:sldMk cId="841307957" sldId="274"/>
            <ac:grpSpMk id="32" creationId="{E2F0A64F-6E97-407F-905F-CFB60C876A03}"/>
          </ac:grpSpMkLst>
        </pc:grpChg>
        <pc:graphicFrameChg chg="add del mod ord modGraphic">
          <ac:chgData name="Mamindla, Navya Reddy" userId="S::nmamindl@iu.edu::1f2ab271-4e24-4e46-b8af-60a46d1a9def" providerId="AD" clId="Web-{BA2AE7EC-F289-4A0A-91E7-F76FC8C59417}" dt="2023-12-05T04:54:39.715" v="97"/>
          <ac:graphicFrameMkLst>
            <pc:docMk/>
            <pc:sldMk cId="841307957" sldId="274"/>
            <ac:graphicFrameMk id="6" creationId="{8D8F7208-A5E5-569B-05CD-0EE06D24E722}"/>
          </ac:graphicFrameMkLst>
        </pc:graphicFrameChg>
        <pc:picChg chg="add mod ord">
          <ac:chgData name="Mamindla, Navya Reddy" userId="S::nmamindl@iu.edu::1f2ab271-4e24-4e46-b8af-60a46d1a9def" providerId="AD" clId="Web-{BA2AE7EC-F289-4A0A-91E7-F76FC8C59417}" dt="2023-12-05T04:55:32.654" v="105"/>
          <ac:picMkLst>
            <pc:docMk/>
            <pc:sldMk cId="841307957" sldId="274"/>
            <ac:picMk id="4" creationId="{FB169E4B-7D64-E280-8C5C-6311EE058F48}"/>
          </ac:picMkLst>
        </pc:picChg>
        <pc:picChg chg="add mod ord">
          <ac:chgData name="Mamindla, Navya Reddy" userId="S::nmamindl@iu.edu::1f2ab271-4e24-4e46-b8af-60a46d1a9def" providerId="AD" clId="Web-{BA2AE7EC-F289-4A0A-91E7-F76FC8C59417}" dt="2023-12-05T04:55:32.654" v="105"/>
          <ac:picMkLst>
            <pc:docMk/>
            <pc:sldMk cId="841307957" sldId="274"/>
            <ac:picMk id="5" creationId="{A49E9123-26EE-4D83-2C9C-2030E400B980}"/>
          </ac:picMkLst>
        </pc:picChg>
      </pc:sldChg>
      <pc:sldChg chg="addSp delSp modSp new mod setBg">
        <pc:chgData name="Mamindla, Navya Reddy" userId="S::nmamindl@iu.edu::1f2ab271-4e24-4e46-b8af-60a46d1a9def" providerId="AD" clId="Web-{BA2AE7EC-F289-4A0A-91E7-F76FC8C59417}" dt="2023-12-05T04:58:08.770" v="129" actId="14100"/>
        <pc:sldMkLst>
          <pc:docMk/>
          <pc:sldMk cId="1631182083" sldId="275"/>
        </pc:sldMkLst>
        <pc:spChg chg="del">
          <ac:chgData name="Mamindla, Navya Reddy" userId="S::nmamindl@iu.edu::1f2ab271-4e24-4e46-b8af-60a46d1a9def" providerId="AD" clId="Web-{BA2AE7EC-F289-4A0A-91E7-F76FC8C59417}" dt="2023-12-05T04:37:33.953" v="82"/>
          <ac:spMkLst>
            <pc:docMk/>
            <pc:sldMk cId="1631182083" sldId="275"/>
            <ac:spMk id="2" creationId="{4BC8F5CA-50EB-3473-428A-83AA965F4511}"/>
          </ac:spMkLst>
        </pc:spChg>
        <pc:spChg chg="del">
          <ac:chgData name="Mamindla, Navya Reddy" userId="S::nmamindl@iu.edu::1f2ab271-4e24-4e46-b8af-60a46d1a9def" providerId="AD" clId="Web-{BA2AE7EC-F289-4A0A-91E7-F76FC8C59417}" dt="2023-12-05T04:37:11.514" v="79"/>
          <ac:spMkLst>
            <pc:docMk/>
            <pc:sldMk cId="1631182083" sldId="275"/>
            <ac:spMk id="3" creationId="{832917AC-C27C-0CD5-3CB8-18AC73457029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6:48.188" v="113"/>
          <ac:spMkLst>
            <pc:docMk/>
            <pc:sldMk cId="1631182083" sldId="275"/>
            <ac:spMk id="8" creationId="{35B78A08-DDD2-0EF7-B2C0-7D7A9FDBD4BE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7:41.644" v="122"/>
          <ac:spMkLst>
            <pc:docMk/>
            <pc:sldMk cId="1631182083" sldId="275"/>
            <ac:spMk id="11" creationId="{2B258D2B-6AC3-4B3A-A87C-FD7E6517826E}"/>
          </ac:spMkLst>
        </pc:spChg>
        <pc:spChg chg="add del">
          <ac:chgData name="Mamindla, Navya Reddy" userId="S::nmamindl@iu.edu::1f2ab271-4e24-4e46-b8af-60a46d1a9def" providerId="AD" clId="Web-{BA2AE7EC-F289-4A0A-91E7-F76FC8C59417}" dt="2023-12-05T04:57:41.644" v="122"/>
          <ac:spMkLst>
            <pc:docMk/>
            <pc:sldMk cId="1631182083" sldId="275"/>
            <ac:spMk id="13" creationId="{8D55DD8B-9BF9-4B91-A22D-2D3F2AEFF189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7:41.644" v="122"/>
          <ac:spMkLst>
            <pc:docMk/>
            <pc:sldMk cId="1631182083" sldId="275"/>
            <ac:spMk id="46" creationId="{71B30B18-D920-4E3E-B931-1F310244C1B8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7:41.644" v="122"/>
          <ac:spMkLst>
            <pc:docMk/>
            <pc:sldMk cId="1631182083" sldId="275"/>
            <ac:spMk id="48" creationId="{C70EF50A-66E6-460A-8AF9-47A10D0D999C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7:41.644" v="122"/>
          <ac:spMkLst>
            <pc:docMk/>
            <pc:sldMk cId="1631182083" sldId="275"/>
            <ac:spMk id="50" creationId="{241D049E-2C7B-4131-B81E-E5B643BD61EE}"/>
          </ac:spMkLst>
        </pc:spChg>
        <pc:spChg chg="add">
          <ac:chgData name="Mamindla, Navya Reddy" userId="S::nmamindl@iu.edu::1f2ab271-4e24-4e46-b8af-60a46d1a9def" providerId="AD" clId="Web-{BA2AE7EC-F289-4A0A-91E7-F76FC8C59417}" dt="2023-12-05T04:57:41.644" v="122"/>
          <ac:spMkLst>
            <pc:docMk/>
            <pc:sldMk cId="1631182083" sldId="275"/>
            <ac:spMk id="52" creationId="{91635463-D121-4B16-AB61-D492DD3F02AA}"/>
          </ac:spMkLst>
        </pc:spChg>
        <pc:grpChg chg="add">
          <ac:chgData name="Mamindla, Navya Reddy" userId="S::nmamindl@iu.edu::1f2ab271-4e24-4e46-b8af-60a46d1a9def" providerId="AD" clId="Web-{BA2AE7EC-F289-4A0A-91E7-F76FC8C59417}" dt="2023-12-05T04:57:41.644" v="122"/>
          <ac:grpSpMkLst>
            <pc:docMk/>
            <pc:sldMk cId="1631182083" sldId="275"/>
            <ac:grpSpMk id="18" creationId="{259C671B-1B22-4141-A9C0-2E7941FDA7C2}"/>
          </ac:grpSpMkLst>
        </pc:grpChg>
        <pc:grpChg chg="add">
          <ac:chgData name="Mamindla, Navya Reddy" userId="S::nmamindl@iu.edu::1f2ab271-4e24-4e46-b8af-60a46d1a9def" providerId="AD" clId="Web-{BA2AE7EC-F289-4A0A-91E7-F76FC8C59417}" dt="2023-12-05T04:57:41.644" v="122"/>
          <ac:grpSpMkLst>
            <pc:docMk/>
            <pc:sldMk cId="1631182083" sldId="275"/>
            <ac:grpSpMk id="32" creationId="{1D56A4CE-A3F4-4CFF-9A65-C029AC17B7CF}"/>
          </ac:grpSpMkLst>
        </pc:grpChg>
        <pc:picChg chg="add del mod ord">
          <ac:chgData name="Mamindla, Navya Reddy" userId="S::nmamindl@iu.edu::1f2ab271-4e24-4e46-b8af-60a46d1a9def" providerId="AD" clId="Web-{BA2AE7EC-F289-4A0A-91E7-F76FC8C59417}" dt="2023-12-05T04:57:17.299" v="116"/>
          <ac:picMkLst>
            <pc:docMk/>
            <pc:sldMk cId="1631182083" sldId="275"/>
            <ac:picMk id="4" creationId="{BBD2E139-4581-CEEA-69D6-CAB597AE08DA}"/>
          </ac:picMkLst>
        </pc:picChg>
        <pc:picChg chg="add mod">
          <ac:chgData name="Mamindla, Navya Reddy" userId="S::nmamindl@iu.edu::1f2ab271-4e24-4e46-b8af-60a46d1a9def" providerId="AD" clId="Web-{BA2AE7EC-F289-4A0A-91E7-F76FC8C59417}" dt="2023-12-05T04:58:08.770" v="129" actId="14100"/>
          <ac:picMkLst>
            <pc:docMk/>
            <pc:sldMk cId="1631182083" sldId="275"/>
            <ac:picMk id="5" creationId="{5490E974-CA9F-CE08-28D7-7C2BBDFE890A}"/>
          </ac:picMkLst>
        </pc:picChg>
      </pc:sldChg>
      <pc:sldChg chg="delSp modSp new">
        <pc:chgData name="Mamindla, Navya Reddy" userId="S::nmamindl@iu.edu::1f2ab271-4e24-4e46-b8af-60a46d1a9def" providerId="AD" clId="Web-{BA2AE7EC-F289-4A0A-91E7-F76FC8C59417}" dt="2023-12-05T05:01:13.667" v="147" actId="1076"/>
        <pc:sldMkLst>
          <pc:docMk/>
          <pc:sldMk cId="3525828292" sldId="276"/>
        </pc:sldMkLst>
        <pc:spChg chg="del">
          <ac:chgData name="Mamindla, Navya Reddy" userId="S::nmamindl@iu.edu::1f2ab271-4e24-4e46-b8af-60a46d1a9def" providerId="AD" clId="Web-{BA2AE7EC-F289-4A0A-91E7-F76FC8C59417}" dt="2023-12-05T04:59:34.726" v="136"/>
          <ac:spMkLst>
            <pc:docMk/>
            <pc:sldMk cId="3525828292" sldId="276"/>
            <ac:spMk id="2" creationId="{76F05B08-028E-F1DE-506D-AE2B99946480}"/>
          </ac:spMkLst>
        </pc:spChg>
        <pc:spChg chg="mod">
          <ac:chgData name="Mamindla, Navya Reddy" userId="S::nmamindl@iu.edu::1f2ab271-4e24-4e46-b8af-60a46d1a9def" providerId="AD" clId="Web-{BA2AE7EC-F289-4A0A-91E7-F76FC8C59417}" dt="2023-12-05T05:01:13.667" v="147" actId="1076"/>
          <ac:spMkLst>
            <pc:docMk/>
            <pc:sldMk cId="3525828292" sldId="276"/>
            <ac:spMk id="3" creationId="{EE285D40-B525-CC50-D820-02323C6202C0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E6C67-5DE2-4CDF-BD2B-15262A6901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70909-B4E0-4636-B230-5B7739BE2B1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>
          <a:scene3d>
            <a:camera prst="orthographicFront"/>
            <a:lightRig rig="threePt" dir="t"/>
          </a:scene3d>
          <a:sp3d extrusionH="57150">
            <a:bevelT w="38100" h="38100" prst="relaxedInset"/>
          </a:sp3d>
        </a:bodyPr>
        <a:lstStyle/>
        <a:p>
          <a:r>
            <a:rPr lang="en-US" dirty="0"/>
            <a:t>Developing lead- Vijay Kumar</a:t>
          </a:r>
        </a:p>
      </dgm:t>
    </dgm:pt>
    <dgm:pt modelId="{B53401AB-25D3-40C5-BFC5-14A0DD707BC4}" type="parTrans" cxnId="{70740681-CD9E-4482-972C-05E21A21D425}">
      <dgm:prSet/>
      <dgm:spPr/>
      <dgm:t>
        <a:bodyPr/>
        <a:lstStyle/>
        <a:p>
          <a:endParaRPr lang="en-US"/>
        </a:p>
      </dgm:t>
    </dgm:pt>
    <dgm:pt modelId="{8B3B71C9-121D-49FB-BAF6-A17268810FA5}" type="sibTrans" cxnId="{70740681-CD9E-4482-972C-05E21A21D425}">
      <dgm:prSet/>
      <dgm:spPr/>
      <dgm:t>
        <a:bodyPr/>
        <a:lstStyle/>
        <a:p>
          <a:endParaRPr lang="en-US"/>
        </a:p>
      </dgm:t>
    </dgm:pt>
    <dgm:pt modelId="{B6171554-BD13-4D88-A3AB-92CCF1EDD62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Project Manager- Navya Reddy</a:t>
          </a:r>
        </a:p>
      </dgm:t>
    </dgm:pt>
    <dgm:pt modelId="{F637B09C-C3C6-4307-A2A1-0176A4187CD2}" type="parTrans" cxnId="{FCFC2C5F-E550-4CB5-B44B-10D7001F27B3}">
      <dgm:prSet/>
      <dgm:spPr/>
      <dgm:t>
        <a:bodyPr/>
        <a:lstStyle/>
        <a:p>
          <a:endParaRPr lang="en-US"/>
        </a:p>
      </dgm:t>
    </dgm:pt>
    <dgm:pt modelId="{385F32B1-1485-46B4-BB3A-86B1F1CE2C6D}" type="sibTrans" cxnId="{FCFC2C5F-E550-4CB5-B44B-10D7001F27B3}">
      <dgm:prSet/>
      <dgm:spPr/>
      <dgm:t>
        <a:bodyPr/>
        <a:lstStyle/>
        <a:p>
          <a:endParaRPr lang="en-US"/>
        </a:p>
      </dgm:t>
    </dgm:pt>
    <dgm:pt modelId="{E9111E00-1E1F-4A2B-A7D1-C82D280D943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PM Buddy- Chandra Vikram </a:t>
          </a:r>
        </a:p>
      </dgm:t>
    </dgm:pt>
    <dgm:pt modelId="{221AE0D7-7270-4261-A1F2-D39CC77D8F3C}" type="parTrans" cxnId="{3791E7A1-EC43-4D7C-A653-0D8DE2F50ABD}">
      <dgm:prSet/>
      <dgm:spPr/>
      <dgm:t>
        <a:bodyPr/>
        <a:lstStyle/>
        <a:p>
          <a:endParaRPr lang="en-US"/>
        </a:p>
      </dgm:t>
    </dgm:pt>
    <dgm:pt modelId="{EA7510BC-69AB-4346-858B-37BB65453AFB}" type="sibTrans" cxnId="{3791E7A1-EC43-4D7C-A653-0D8DE2F50ABD}">
      <dgm:prSet/>
      <dgm:spPr/>
      <dgm:t>
        <a:bodyPr/>
        <a:lstStyle/>
        <a:p>
          <a:endParaRPr lang="en-US"/>
        </a:p>
      </dgm:t>
    </dgm:pt>
    <dgm:pt modelId="{72F3C5EF-586D-4352-8436-F91FB2DB84C2}" type="pres">
      <dgm:prSet presAssocID="{484E6C67-5DE2-4CDF-BD2B-15262A6901A6}" presName="linear" presStyleCnt="0">
        <dgm:presLayoutVars>
          <dgm:animLvl val="lvl"/>
          <dgm:resizeHandles val="exact"/>
        </dgm:presLayoutVars>
      </dgm:prSet>
      <dgm:spPr/>
    </dgm:pt>
    <dgm:pt modelId="{73963B9E-D95E-48D4-B97A-E02CC6D9C8A3}" type="pres">
      <dgm:prSet presAssocID="{61F70909-B4E0-4636-B230-5B7739BE2B13}" presName="parentText" presStyleLbl="node1" presStyleIdx="0" presStyleCnt="3" custLinFactY="-22200" custLinFactNeighborX="-4526" custLinFactNeighborY="-100000">
        <dgm:presLayoutVars>
          <dgm:chMax val="0"/>
          <dgm:bulletEnabled val="1"/>
        </dgm:presLayoutVars>
      </dgm:prSet>
      <dgm:spPr/>
    </dgm:pt>
    <dgm:pt modelId="{3540F426-2CB1-4540-B1F1-1462FE3096A4}" type="pres">
      <dgm:prSet presAssocID="{8B3B71C9-121D-49FB-BAF6-A17268810FA5}" presName="spacer" presStyleCnt="0"/>
      <dgm:spPr/>
    </dgm:pt>
    <dgm:pt modelId="{C4BF1DFF-70F5-490A-A2DF-29F8E0FEFD1F}" type="pres">
      <dgm:prSet presAssocID="{B6171554-BD13-4D88-A3AB-92CCF1EDD6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9DC8C2-C9DE-4BD1-AEFF-F6E1D971371C}" type="pres">
      <dgm:prSet presAssocID="{385F32B1-1485-46B4-BB3A-86B1F1CE2C6D}" presName="spacer" presStyleCnt="0"/>
      <dgm:spPr/>
    </dgm:pt>
    <dgm:pt modelId="{5C3FF0D4-7233-40A7-976C-29AB7D3874A7}" type="pres">
      <dgm:prSet presAssocID="{E9111E00-1E1F-4A2B-A7D1-C82D280D94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CB3D2A-9492-44E7-8B3B-8D1D6F1A0033}" type="presOf" srcId="{61F70909-B4E0-4636-B230-5B7739BE2B13}" destId="{73963B9E-D95E-48D4-B97A-E02CC6D9C8A3}" srcOrd="0" destOrd="0" presId="urn:microsoft.com/office/officeart/2005/8/layout/vList2"/>
    <dgm:cxn modelId="{FCFC2C5F-E550-4CB5-B44B-10D7001F27B3}" srcId="{484E6C67-5DE2-4CDF-BD2B-15262A6901A6}" destId="{B6171554-BD13-4D88-A3AB-92CCF1EDD627}" srcOrd="1" destOrd="0" parTransId="{F637B09C-C3C6-4307-A2A1-0176A4187CD2}" sibTransId="{385F32B1-1485-46B4-BB3A-86B1F1CE2C6D}"/>
    <dgm:cxn modelId="{39CF4F75-D3DB-47ED-9878-6CFE66EBF201}" type="presOf" srcId="{484E6C67-5DE2-4CDF-BD2B-15262A6901A6}" destId="{72F3C5EF-586D-4352-8436-F91FB2DB84C2}" srcOrd="0" destOrd="0" presId="urn:microsoft.com/office/officeart/2005/8/layout/vList2"/>
    <dgm:cxn modelId="{9ABC8D7E-E043-4F8C-B7BD-0ED9BC6C7493}" type="presOf" srcId="{B6171554-BD13-4D88-A3AB-92CCF1EDD627}" destId="{C4BF1DFF-70F5-490A-A2DF-29F8E0FEFD1F}" srcOrd="0" destOrd="0" presId="urn:microsoft.com/office/officeart/2005/8/layout/vList2"/>
    <dgm:cxn modelId="{70740681-CD9E-4482-972C-05E21A21D425}" srcId="{484E6C67-5DE2-4CDF-BD2B-15262A6901A6}" destId="{61F70909-B4E0-4636-B230-5B7739BE2B13}" srcOrd="0" destOrd="0" parTransId="{B53401AB-25D3-40C5-BFC5-14A0DD707BC4}" sibTransId="{8B3B71C9-121D-49FB-BAF6-A17268810FA5}"/>
    <dgm:cxn modelId="{3791E7A1-EC43-4D7C-A653-0D8DE2F50ABD}" srcId="{484E6C67-5DE2-4CDF-BD2B-15262A6901A6}" destId="{E9111E00-1E1F-4A2B-A7D1-C82D280D9437}" srcOrd="2" destOrd="0" parTransId="{221AE0D7-7270-4261-A1F2-D39CC77D8F3C}" sibTransId="{EA7510BC-69AB-4346-858B-37BB65453AFB}"/>
    <dgm:cxn modelId="{09C189EB-B5EB-4D26-BFDE-1839D6D45C8C}" type="presOf" srcId="{E9111E00-1E1F-4A2B-A7D1-C82D280D9437}" destId="{5C3FF0D4-7233-40A7-976C-29AB7D3874A7}" srcOrd="0" destOrd="0" presId="urn:microsoft.com/office/officeart/2005/8/layout/vList2"/>
    <dgm:cxn modelId="{A28C8A02-C813-4FF3-9D19-3E99D46CAB52}" type="presParOf" srcId="{72F3C5EF-586D-4352-8436-F91FB2DB84C2}" destId="{73963B9E-D95E-48D4-B97A-E02CC6D9C8A3}" srcOrd="0" destOrd="0" presId="urn:microsoft.com/office/officeart/2005/8/layout/vList2"/>
    <dgm:cxn modelId="{0D2AA593-B73A-42ED-B837-E4D3502B8E23}" type="presParOf" srcId="{72F3C5EF-586D-4352-8436-F91FB2DB84C2}" destId="{3540F426-2CB1-4540-B1F1-1462FE3096A4}" srcOrd="1" destOrd="0" presId="urn:microsoft.com/office/officeart/2005/8/layout/vList2"/>
    <dgm:cxn modelId="{DBDDBB89-5FCE-4FF8-8300-5EA121299FD0}" type="presParOf" srcId="{72F3C5EF-586D-4352-8436-F91FB2DB84C2}" destId="{C4BF1DFF-70F5-490A-A2DF-29F8E0FEFD1F}" srcOrd="2" destOrd="0" presId="urn:microsoft.com/office/officeart/2005/8/layout/vList2"/>
    <dgm:cxn modelId="{758EDB5A-DCCB-48C5-964A-A09E546C7E38}" type="presParOf" srcId="{72F3C5EF-586D-4352-8436-F91FB2DB84C2}" destId="{469DC8C2-C9DE-4BD1-AEFF-F6E1D971371C}" srcOrd="3" destOrd="0" presId="urn:microsoft.com/office/officeart/2005/8/layout/vList2"/>
    <dgm:cxn modelId="{5A3A39E5-547E-4F42-8D07-C4F0FA3FC2EE}" type="presParOf" srcId="{72F3C5EF-586D-4352-8436-F91FB2DB84C2}" destId="{5C3FF0D4-7233-40A7-976C-29AB7D3874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E901-7B63-4CB3-B6CC-E4D97569812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002C24C-33FB-48BE-B401-A8808575A039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 dirty="0"/>
            <a:t>Became acquainted with the IPUMS CDOH dataset</a:t>
          </a:r>
          <a:endParaRPr lang="en-IN" dirty="0"/>
        </a:p>
      </dgm:t>
    </dgm:pt>
    <dgm:pt modelId="{04955350-FEF6-449F-883A-2AF22561BA5F}" type="parTrans" cxnId="{CB1060D6-7435-4DDD-8C72-835136F88F2B}">
      <dgm:prSet/>
      <dgm:spPr/>
      <dgm:t>
        <a:bodyPr/>
        <a:lstStyle/>
        <a:p>
          <a:endParaRPr lang="en-IN"/>
        </a:p>
      </dgm:t>
    </dgm:pt>
    <dgm:pt modelId="{7FCA4AC8-5391-4040-BEC0-3C22DF1B0F9C}" type="sibTrans" cxnId="{CB1060D6-7435-4DDD-8C72-835136F88F2B}">
      <dgm:prSet/>
      <dgm:spPr/>
      <dgm:t>
        <a:bodyPr/>
        <a:lstStyle/>
        <a:p>
          <a:endParaRPr lang="en-IN"/>
        </a:p>
      </dgm:t>
    </dgm:pt>
    <dgm:pt modelId="{4D97D216-D8E6-4D6D-9509-02A9F4634493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 dirty="0"/>
            <a:t>Created an account on the official IPUMS internet page.</a:t>
          </a:r>
          <a:endParaRPr lang="en-IN" dirty="0"/>
        </a:p>
      </dgm:t>
    </dgm:pt>
    <dgm:pt modelId="{BD26C020-0F87-4501-9449-540E3E314F3F}" type="parTrans" cxnId="{01D1B81A-0E15-4EA9-BB0B-20DF86468B9D}">
      <dgm:prSet/>
      <dgm:spPr/>
      <dgm:t>
        <a:bodyPr/>
        <a:lstStyle/>
        <a:p>
          <a:endParaRPr lang="en-IN"/>
        </a:p>
      </dgm:t>
    </dgm:pt>
    <dgm:pt modelId="{983A28D7-F72D-40A2-B65E-232668673CA6}" type="sibTrans" cxnId="{01D1B81A-0E15-4EA9-BB0B-20DF86468B9D}">
      <dgm:prSet/>
      <dgm:spPr/>
      <dgm:t>
        <a:bodyPr/>
        <a:lstStyle/>
        <a:p>
          <a:endParaRPr lang="en-IN"/>
        </a:p>
      </dgm:t>
    </dgm:pt>
    <dgm:pt modelId="{050EC1AA-4582-40F6-9A78-2A63A20D5CE9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 dirty="0"/>
            <a:t>Sample dataset showing income inequity comparing white race to blacks alone/ Asian alone/ Hispanic or Latino alone by county, has been downloaded and analysis done using R.</a:t>
          </a:r>
          <a:endParaRPr lang="en-IN" dirty="0"/>
        </a:p>
      </dgm:t>
    </dgm:pt>
    <dgm:pt modelId="{41E5EED5-8003-4DE4-883F-54607319D733}" type="parTrans" cxnId="{86BA0515-1139-4353-991F-94DA8FFAA01B}">
      <dgm:prSet/>
      <dgm:spPr/>
      <dgm:t>
        <a:bodyPr/>
        <a:lstStyle/>
        <a:p>
          <a:endParaRPr lang="en-IN"/>
        </a:p>
      </dgm:t>
    </dgm:pt>
    <dgm:pt modelId="{A22185B0-A584-4570-B94E-401E8C677EDE}" type="sibTrans" cxnId="{86BA0515-1139-4353-991F-94DA8FFAA01B}">
      <dgm:prSet/>
      <dgm:spPr/>
      <dgm:t>
        <a:bodyPr/>
        <a:lstStyle/>
        <a:p>
          <a:endParaRPr lang="en-IN"/>
        </a:p>
      </dgm:t>
    </dgm:pt>
    <dgm:pt modelId="{4A6FAD0F-8708-439C-BFC9-81D802F96128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 dirty="0"/>
            <a:t>Chosen 4 other datasets to explore further. </a:t>
          </a:r>
          <a:endParaRPr lang="en-IN" dirty="0"/>
        </a:p>
      </dgm:t>
    </dgm:pt>
    <dgm:pt modelId="{1E6F48E3-2180-4359-AFF1-C291099B202E}" type="sibTrans" cxnId="{BC322BB4-CF20-4856-BB4F-EDC1D6F3AC47}">
      <dgm:prSet/>
      <dgm:spPr/>
      <dgm:t>
        <a:bodyPr/>
        <a:lstStyle/>
        <a:p>
          <a:endParaRPr lang="en-IN"/>
        </a:p>
      </dgm:t>
    </dgm:pt>
    <dgm:pt modelId="{1CA5CC80-544F-46F3-B30D-99C375349150}" type="parTrans" cxnId="{BC322BB4-CF20-4856-BB4F-EDC1D6F3AC47}">
      <dgm:prSet/>
      <dgm:spPr/>
      <dgm:t>
        <a:bodyPr/>
        <a:lstStyle/>
        <a:p>
          <a:endParaRPr lang="en-IN"/>
        </a:p>
      </dgm:t>
    </dgm:pt>
    <dgm:pt modelId="{7E4C76FF-E076-4B04-AACF-FBE55CC6E79D}" type="pres">
      <dgm:prSet presAssocID="{0435E901-7B63-4CB3-B6CC-E4D975698129}" presName="linear" presStyleCnt="0">
        <dgm:presLayoutVars>
          <dgm:animLvl val="lvl"/>
          <dgm:resizeHandles val="exact"/>
        </dgm:presLayoutVars>
      </dgm:prSet>
      <dgm:spPr/>
    </dgm:pt>
    <dgm:pt modelId="{916FDA44-5469-4985-8FCB-6B174307B93C}" type="pres">
      <dgm:prSet presAssocID="{3002C24C-33FB-48BE-B401-A8808575A039}" presName="parentText" presStyleLbl="node1" presStyleIdx="0" presStyleCnt="4" custAng="0" custLinFactNeighborX="0" custLinFactNeighborY="-36133">
        <dgm:presLayoutVars>
          <dgm:chMax val="0"/>
          <dgm:bulletEnabled val="1"/>
        </dgm:presLayoutVars>
      </dgm:prSet>
      <dgm:spPr/>
    </dgm:pt>
    <dgm:pt modelId="{48EF7C1F-7F06-4B3D-9FBF-4717B9CBA86F}" type="pres">
      <dgm:prSet presAssocID="{7FCA4AC8-5391-4040-BEC0-3C22DF1B0F9C}" presName="spacer" presStyleCnt="0"/>
      <dgm:spPr/>
    </dgm:pt>
    <dgm:pt modelId="{08887582-F018-456A-BF0F-E4D515501328}" type="pres">
      <dgm:prSet presAssocID="{4D97D216-D8E6-4D6D-9509-02A9F4634493}" presName="parentText" presStyleLbl="node1" presStyleIdx="1" presStyleCnt="4" custLinFactNeighborY="19536">
        <dgm:presLayoutVars>
          <dgm:chMax val="0"/>
          <dgm:bulletEnabled val="1"/>
        </dgm:presLayoutVars>
      </dgm:prSet>
      <dgm:spPr/>
    </dgm:pt>
    <dgm:pt modelId="{50FC18CC-43C5-4E6E-BA4A-76256DE30CE1}" type="pres">
      <dgm:prSet presAssocID="{983A28D7-F72D-40A2-B65E-232668673CA6}" presName="spacer" presStyleCnt="0"/>
      <dgm:spPr/>
    </dgm:pt>
    <dgm:pt modelId="{CF93C547-7C6D-4A49-8B63-BB02A0650E75}" type="pres">
      <dgm:prSet presAssocID="{050EC1AA-4582-40F6-9A78-2A63A20D5CE9}" presName="parentText" presStyleLbl="node1" presStyleIdx="2" presStyleCnt="4" custLinFactNeighborY="85426">
        <dgm:presLayoutVars>
          <dgm:chMax val="0"/>
          <dgm:bulletEnabled val="1"/>
        </dgm:presLayoutVars>
      </dgm:prSet>
      <dgm:spPr/>
    </dgm:pt>
    <dgm:pt modelId="{9AF21693-AA75-4A0B-930C-B92CEDC587D3}" type="pres">
      <dgm:prSet presAssocID="{A22185B0-A584-4570-B94E-401E8C677EDE}" presName="spacer" presStyleCnt="0"/>
      <dgm:spPr/>
    </dgm:pt>
    <dgm:pt modelId="{014EF678-495E-4A95-8B83-6BAEA8D30A1F}" type="pres">
      <dgm:prSet presAssocID="{4A6FAD0F-8708-439C-BFC9-81D802F96128}" presName="parentText" presStyleLbl="node1" presStyleIdx="3" presStyleCnt="4" custLinFactY="954" custLinFactNeighborY="100000">
        <dgm:presLayoutVars>
          <dgm:chMax val="0"/>
          <dgm:bulletEnabled val="1"/>
        </dgm:presLayoutVars>
      </dgm:prSet>
      <dgm:spPr/>
    </dgm:pt>
  </dgm:ptLst>
  <dgm:cxnLst>
    <dgm:cxn modelId="{46FE9505-5F8C-47FC-BA8E-FD667644EF3F}" type="presOf" srcId="{0435E901-7B63-4CB3-B6CC-E4D975698129}" destId="{7E4C76FF-E076-4B04-AACF-FBE55CC6E79D}" srcOrd="0" destOrd="0" presId="urn:microsoft.com/office/officeart/2005/8/layout/vList2"/>
    <dgm:cxn modelId="{86BA0515-1139-4353-991F-94DA8FFAA01B}" srcId="{0435E901-7B63-4CB3-B6CC-E4D975698129}" destId="{050EC1AA-4582-40F6-9A78-2A63A20D5CE9}" srcOrd="2" destOrd="0" parTransId="{41E5EED5-8003-4DE4-883F-54607319D733}" sibTransId="{A22185B0-A584-4570-B94E-401E8C677EDE}"/>
    <dgm:cxn modelId="{01D1B81A-0E15-4EA9-BB0B-20DF86468B9D}" srcId="{0435E901-7B63-4CB3-B6CC-E4D975698129}" destId="{4D97D216-D8E6-4D6D-9509-02A9F4634493}" srcOrd="1" destOrd="0" parTransId="{BD26C020-0F87-4501-9449-540E3E314F3F}" sibTransId="{983A28D7-F72D-40A2-B65E-232668673CA6}"/>
    <dgm:cxn modelId="{AABF502F-3C38-43DA-9ADD-0208EF1CE98A}" type="presOf" srcId="{4D97D216-D8E6-4D6D-9509-02A9F4634493}" destId="{08887582-F018-456A-BF0F-E4D515501328}" srcOrd="0" destOrd="0" presId="urn:microsoft.com/office/officeart/2005/8/layout/vList2"/>
    <dgm:cxn modelId="{983A7A8B-FA91-4946-8102-804374A3629A}" type="presOf" srcId="{050EC1AA-4582-40F6-9A78-2A63A20D5CE9}" destId="{CF93C547-7C6D-4A49-8B63-BB02A0650E75}" srcOrd="0" destOrd="0" presId="urn:microsoft.com/office/officeart/2005/8/layout/vList2"/>
    <dgm:cxn modelId="{9C305898-4CA9-482C-AC93-F6FACAAF8B84}" type="presOf" srcId="{3002C24C-33FB-48BE-B401-A8808575A039}" destId="{916FDA44-5469-4985-8FCB-6B174307B93C}" srcOrd="0" destOrd="0" presId="urn:microsoft.com/office/officeart/2005/8/layout/vList2"/>
    <dgm:cxn modelId="{DF8833B3-7C4E-45E9-A145-19C247F85571}" type="presOf" srcId="{4A6FAD0F-8708-439C-BFC9-81D802F96128}" destId="{014EF678-495E-4A95-8B83-6BAEA8D30A1F}" srcOrd="0" destOrd="0" presId="urn:microsoft.com/office/officeart/2005/8/layout/vList2"/>
    <dgm:cxn modelId="{BC322BB4-CF20-4856-BB4F-EDC1D6F3AC47}" srcId="{0435E901-7B63-4CB3-B6CC-E4D975698129}" destId="{4A6FAD0F-8708-439C-BFC9-81D802F96128}" srcOrd="3" destOrd="0" parTransId="{1CA5CC80-544F-46F3-B30D-99C375349150}" sibTransId="{1E6F48E3-2180-4359-AFF1-C291099B202E}"/>
    <dgm:cxn modelId="{CB1060D6-7435-4DDD-8C72-835136F88F2B}" srcId="{0435E901-7B63-4CB3-B6CC-E4D975698129}" destId="{3002C24C-33FB-48BE-B401-A8808575A039}" srcOrd="0" destOrd="0" parTransId="{04955350-FEF6-449F-883A-2AF22561BA5F}" sibTransId="{7FCA4AC8-5391-4040-BEC0-3C22DF1B0F9C}"/>
    <dgm:cxn modelId="{23504904-F711-4473-A76B-90D83BBDDD60}" type="presParOf" srcId="{7E4C76FF-E076-4B04-AACF-FBE55CC6E79D}" destId="{916FDA44-5469-4985-8FCB-6B174307B93C}" srcOrd="0" destOrd="0" presId="urn:microsoft.com/office/officeart/2005/8/layout/vList2"/>
    <dgm:cxn modelId="{B0ACDC19-2D6A-4EFF-B13A-E88E049ED36A}" type="presParOf" srcId="{7E4C76FF-E076-4B04-AACF-FBE55CC6E79D}" destId="{48EF7C1F-7F06-4B3D-9FBF-4717B9CBA86F}" srcOrd="1" destOrd="0" presId="urn:microsoft.com/office/officeart/2005/8/layout/vList2"/>
    <dgm:cxn modelId="{A1318B39-DFB5-4F6B-8318-48E8118C4869}" type="presParOf" srcId="{7E4C76FF-E076-4B04-AACF-FBE55CC6E79D}" destId="{08887582-F018-456A-BF0F-E4D515501328}" srcOrd="2" destOrd="0" presId="urn:microsoft.com/office/officeart/2005/8/layout/vList2"/>
    <dgm:cxn modelId="{496FFF5D-C119-413E-B4A1-275F6330881C}" type="presParOf" srcId="{7E4C76FF-E076-4B04-AACF-FBE55CC6E79D}" destId="{50FC18CC-43C5-4E6E-BA4A-76256DE30CE1}" srcOrd="3" destOrd="0" presId="urn:microsoft.com/office/officeart/2005/8/layout/vList2"/>
    <dgm:cxn modelId="{4586F998-B08E-44D5-BC79-83156F915C1F}" type="presParOf" srcId="{7E4C76FF-E076-4B04-AACF-FBE55CC6E79D}" destId="{CF93C547-7C6D-4A49-8B63-BB02A0650E75}" srcOrd="4" destOrd="0" presId="urn:microsoft.com/office/officeart/2005/8/layout/vList2"/>
    <dgm:cxn modelId="{2FBE85F3-420B-4062-B69E-A9A84A3E90E5}" type="presParOf" srcId="{7E4C76FF-E076-4B04-AACF-FBE55CC6E79D}" destId="{9AF21693-AA75-4A0B-930C-B92CEDC587D3}" srcOrd="5" destOrd="0" presId="urn:microsoft.com/office/officeart/2005/8/layout/vList2"/>
    <dgm:cxn modelId="{7CFA72BE-782B-466A-894A-97D7C539E0A6}" type="presParOf" srcId="{7E4C76FF-E076-4B04-AACF-FBE55CC6E79D}" destId="{014EF678-495E-4A95-8B83-6BAEA8D30A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E9B74-F6C4-425C-BD5C-6A721D96F857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513E22F-290E-4469-AC26-A73E66F9709F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r>
            <a:rPr lang="en-US" dirty="0"/>
            <a:t>To download and acquire the selected datasets.</a:t>
          </a:r>
          <a:endParaRPr lang="en-IN" dirty="0"/>
        </a:p>
      </dgm:t>
    </dgm:pt>
    <dgm:pt modelId="{92DC5CCA-DF2C-49A0-BEE5-4176D281BB30}" type="parTrans" cxnId="{07EA43A2-D506-443A-80A6-08AEFE1604ED}">
      <dgm:prSet/>
      <dgm:spPr/>
      <dgm:t>
        <a:bodyPr/>
        <a:lstStyle/>
        <a:p>
          <a:endParaRPr lang="en-IN"/>
        </a:p>
      </dgm:t>
    </dgm:pt>
    <dgm:pt modelId="{95361F47-133E-4744-8490-84F29A92D1FD}" type="sibTrans" cxnId="{07EA43A2-D506-443A-80A6-08AEFE1604ED}">
      <dgm:prSet/>
      <dgm:spPr/>
      <dgm:t>
        <a:bodyPr/>
        <a:lstStyle/>
        <a:p>
          <a:endParaRPr lang="en-IN"/>
        </a:p>
      </dgm:t>
    </dgm:pt>
    <dgm:pt modelId="{92072BD3-CD0D-4518-96B2-246DB8B5D8E2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/>
            <a:t>To explore and understand the structure and content of each dataset.</a:t>
          </a:r>
          <a:endParaRPr lang="en-IN"/>
        </a:p>
      </dgm:t>
    </dgm:pt>
    <dgm:pt modelId="{C7BA06B5-5D8A-429D-9BAD-C3E544A935D7}" type="parTrans" cxnId="{9EE71522-CE2E-415E-9333-4DE20C7AEFC2}">
      <dgm:prSet/>
      <dgm:spPr/>
      <dgm:t>
        <a:bodyPr/>
        <a:lstStyle/>
        <a:p>
          <a:endParaRPr lang="en-IN"/>
        </a:p>
      </dgm:t>
    </dgm:pt>
    <dgm:pt modelId="{E41B8FF3-C280-4888-94F2-DD6BFD947155}" type="sibTrans" cxnId="{9EE71522-CE2E-415E-9333-4DE20C7AEFC2}">
      <dgm:prSet/>
      <dgm:spPr/>
      <dgm:t>
        <a:bodyPr/>
        <a:lstStyle/>
        <a:p>
          <a:endParaRPr lang="en-IN"/>
        </a:p>
      </dgm:t>
    </dgm:pt>
    <dgm:pt modelId="{87DE507E-8542-4C44-9656-E8F601EA8C23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 dirty="0"/>
            <a:t>To identify any patterns or trends related to homeownership inequity, income inequity, residential segregation, domestic violence, gun ownership, and labor force ratio.</a:t>
          </a:r>
          <a:endParaRPr lang="en-IN" dirty="0"/>
        </a:p>
      </dgm:t>
    </dgm:pt>
    <dgm:pt modelId="{EAC31EB8-0588-4A2F-80C9-350B898F7016}" type="parTrans" cxnId="{5C84F253-97C0-464A-9A27-2F06717C300E}">
      <dgm:prSet/>
      <dgm:spPr/>
      <dgm:t>
        <a:bodyPr/>
        <a:lstStyle/>
        <a:p>
          <a:endParaRPr lang="en-IN"/>
        </a:p>
      </dgm:t>
    </dgm:pt>
    <dgm:pt modelId="{9775546C-74ED-40FD-A62C-6155098063D8}" type="sibTrans" cxnId="{5C84F253-97C0-464A-9A27-2F06717C300E}">
      <dgm:prSet/>
      <dgm:spPr/>
      <dgm:t>
        <a:bodyPr/>
        <a:lstStyle/>
        <a:p>
          <a:endParaRPr lang="en-IN"/>
        </a:p>
      </dgm:t>
    </dgm:pt>
    <dgm:pt modelId="{4B83D8E8-D08C-4D28-A776-7A11B4B50BE0}">
      <dgm:prSet/>
      <dgm:spPr>
        <a:solidFill>
          <a:schemeClr val="dk2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r>
            <a:rPr lang="en-US"/>
            <a:t>To potentially find connections or correlations between these datasets.</a:t>
          </a:r>
          <a:endParaRPr lang="en-IN"/>
        </a:p>
      </dgm:t>
    </dgm:pt>
    <dgm:pt modelId="{E39AEC9A-AA41-4A79-BD50-73858D6DC781}" type="parTrans" cxnId="{9AA27278-4D53-4F92-A47F-6CE09D0C3085}">
      <dgm:prSet/>
      <dgm:spPr/>
      <dgm:t>
        <a:bodyPr/>
        <a:lstStyle/>
        <a:p>
          <a:endParaRPr lang="en-IN"/>
        </a:p>
      </dgm:t>
    </dgm:pt>
    <dgm:pt modelId="{731F6039-D8B1-43FE-A1D3-50D9C5D2C744}" type="sibTrans" cxnId="{9AA27278-4D53-4F92-A47F-6CE09D0C3085}">
      <dgm:prSet/>
      <dgm:spPr/>
      <dgm:t>
        <a:bodyPr/>
        <a:lstStyle/>
        <a:p>
          <a:endParaRPr lang="en-IN"/>
        </a:p>
      </dgm:t>
    </dgm:pt>
    <dgm:pt modelId="{4E8A5C93-2615-45EA-87E0-94BE24220A64}" type="pres">
      <dgm:prSet presAssocID="{7AAE9B74-F6C4-425C-BD5C-6A721D96F857}" presName="linear" presStyleCnt="0">
        <dgm:presLayoutVars>
          <dgm:animLvl val="lvl"/>
          <dgm:resizeHandles val="exact"/>
        </dgm:presLayoutVars>
      </dgm:prSet>
      <dgm:spPr/>
    </dgm:pt>
    <dgm:pt modelId="{83D529CE-6A0C-4879-857B-627BB17874AA}" type="pres">
      <dgm:prSet presAssocID="{B513E22F-290E-4469-AC26-A73E66F970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43BC4D-881B-4302-8748-5C912F7E5901}" type="pres">
      <dgm:prSet presAssocID="{95361F47-133E-4744-8490-84F29A92D1FD}" presName="spacer" presStyleCnt="0"/>
      <dgm:spPr/>
    </dgm:pt>
    <dgm:pt modelId="{ECF9D9E5-50E2-4FE9-9752-EC4D1FFC830C}" type="pres">
      <dgm:prSet presAssocID="{92072BD3-CD0D-4518-96B2-246DB8B5D8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9E0819-72F6-4A91-883C-253D5344CF47}" type="pres">
      <dgm:prSet presAssocID="{E41B8FF3-C280-4888-94F2-DD6BFD947155}" presName="spacer" presStyleCnt="0"/>
      <dgm:spPr/>
    </dgm:pt>
    <dgm:pt modelId="{CD599ECE-97EB-4D72-B9C6-EC82717F48DE}" type="pres">
      <dgm:prSet presAssocID="{87DE507E-8542-4C44-9656-E8F601EA8C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D8A988-9570-4072-9DBD-9241C9652449}" type="pres">
      <dgm:prSet presAssocID="{9775546C-74ED-40FD-A62C-6155098063D8}" presName="spacer" presStyleCnt="0"/>
      <dgm:spPr/>
    </dgm:pt>
    <dgm:pt modelId="{EFB32915-6590-49F0-9A60-1F7CAFE4D310}" type="pres">
      <dgm:prSet presAssocID="{4B83D8E8-D08C-4D28-A776-7A11B4B50B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E71522-CE2E-415E-9333-4DE20C7AEFC2}" srcId="{7AAE9B74-F6C4-425C-BD5C-6A721D96F857}" destId="{92072BD3-CD0D-4518-96B2-246DB8B5D8E2}" srcOrd="1" destOrd="0" parTransId="{C7BA06B5-5D8A-429D-9BAD-C3E544A935D7}" sibTransId="{E41B8FF3-C280-4888-94F2-DD6BFD947155}"/>
    <dgm:cxn modelId="{8C66DE34-C514-489B-8059-B507EC98DD28}" type="presOf" srcId="{7AAE9B74-F6C4-425C-BD5C-6A721D96F857}" destId="{4E8A5C93-2615-45EA-87E0-94BE24220A64}" srcOrd="0" destOrd="0" presId="urn:microsoft.com/office/officeart/2005/8/layout/vList2"/>
    <dgm:cxn modelId="{5C84F253-97C0-464A-9A27-2F06717C300E}" srcId="{7AAE9B74-F6C4-425C-BD5C-6A721D96F857}" destId="{87DE507E-8542-4C44-9656-E8F601EA8C23}" srcOrd="2" destOrd="0" parTransId="{EAC31EB8-0588-4A2F-80C9-350B898F7016}" sibTransId="{9775546C-74ED-40FD-A62C-6155098063D8}"/>
    <dgm:cxn modelId="{9AA27278-4D53-4F92-A47F-6CE09D0C3085}" srcId="{7AAE9B74-F6C4-425C-BD5C-6A721D96F857}" destId="{4B83D8E8-D08C-4D28-A776-7A11B4B50BE0}" srcOrd="3" destOrd="0" parTransId="{E39AEC9A-AA41-4A79-BD50-73858D6DC781}" sibTransId="{731F6039-D8B1-43FE-A1D3-50D9C5D2C744}"/>
    <dgm:cxn modelId="{07EA43A2-D506-443A-80A6-08AEFE1604ED}" srcId="{7AAE9B74-F6C4-425C-BD5C-6A721D96F857}" destId="{B513E22F-290E-4469-AC26-A73E66F9709F}" srcOrd="0" destOrd="0" parTransId="{92DC5CCA-DF2C-49A0-BEE5-4176D281BB30}" sibTransId="{95361F47-133E-4744-8490-84F29A92D1FD}"/>
    <dgm:cxn modelId="{4110FBAF-4615-4B3C-88B3-892F308B8BD9}" type="presOf" srcId="{87DE507E-8542-4C44-9656-E8F601EA8C23}" destId="{CD599ECE-97EB-4D72-B9C6-EC82717F48DE}" srcOrd="0" destOrd="0" presId="urn:microsoft.com/office/officeart/2005/8/layout/vList2"/>
    <dgm:cxn modelId="{24DDEED1-DB01-4CE8-93C6-8668046B85E1}" type="presOf" srcId="{4B83D8E8-D08C-4D28-A776-7A11B4B50BE0}" destId="{EFB32915-6590-49F0-9A60-1F7CAFE4D310}" srcOrd="0" destOrd="0" presId="urn:microsoft.com/office/officeart/2005/8/layout/vList2"/>
    <dgm:cxn modelId="{79C22FF2-A051-40B5-9805-647B1AE35657}" type="presOf" srcId="{92072BD3-CD0D-4518-96B2-246DB8B5D8E2}" destId="{ECF9D9E5-50E2-4FE9-9752-EC4D1FFC830C}" srcOrd="0" destOrd="0" presId="urn:microsoft.com/office/officeart/2005/8/layout/vList2"/>
    <dgm:cxn modelId="{81D042F9-2E91-4666-BE02-317CD007D5BD}" type="presOf" srcId="{B513E22F-290E-4469-AC26-A73E66F9709F}" destId="{83D529CE-6A0C-4879-857B-627BB17874AA}" srcOrd="0" destOrd="0" presId="urn:microsoft.com/office/officeart/2005/8/layout/vList2"/>
    <dgm:cxn modelId="{23D00FE4-A80B-4379-9F75-F84EC3B00F80}" type="presParOf" srcId="{4E8A5C93-2615-45EA-87E0-94BE24220A64}" destId="{83D529CE-6A0C-4879-857B-627BB17874AA}" srcOrd="0" destOrd="0" presId="urn:microsoft.com/office/officeart/2005/8/layout/vList2"/>
    <dgm:cxn modelId="{535C405C-4C1C-4E00-AF1D-2E3267D46AB5}" type="presParOf" srcId="{4E8A5C93-2615-45EA-87E0-94BE24220A64}" destId="{B643BC4D-881B-4302-8748-5C912F7E5901}" srcOrd="1" destOrd="0" presId="urn:microsoft.com/office/officeart/2005/8/layout/vList2"/>
    <dgm:cxn modelId="{6AFA58E2-E0D9-4F14-A3A8-D603339E5C1F}" type="presParOf" srcId="{4E8A5C93-2615-45EA-87E0-94BE24220A64}" destId="{ECF9D9E5-50E2-4FE9-9752-EC4D1FFC830C}" srcOrd="2" destOrd="0" presId="urn:microsoft.com/office/officeart/2005/8/layout/vList2"/>
    <dgm:cxn modelId="{60A7847F-5A7D-49EC-8D5B-A6EF27DC5200}" type="presParOf" srcId="{4E8A5C93-2615-45EA-87E0-94BE24220A64}" destId="{579E0819-72F6-4A91-883C-253D5344CF47}" srcOrd="3" destOrd="0" presId="urn:microsoft.com/office/officeart/2005/8/layout/vList2"/>
    <dgm:cxn modelId="{089AAA75-C97D-4405-A082-6A15A786C104}" type="presParOf" srcId="{4E8A5C93-2615-45EA-87E0-94BE24220A64}" destId="{CD599ECE-97EB-4D72-B9C6-EC82717F48DE}" srcOrd="4" destOrd="0" presId="urn:microsoft.com/office/officeart/2005/8/layout/vList2"/>
    <dgm:cxn modelId="{00B29215-4894-4B74-A1BD-F758488C47EF}" type="presParOf" srcId="{4E8A5C93-2615-45EA-87E0-94BE24220A64}" destId="{D1D8A988-9570-4072-9DBD-9241C9652449}" srcOrd="5" destOrd="0" presId="urn:microsoft.com/office/officeart/2005/8/layout/vList2"/>
    <dgm:cxn modelId="{2D0C42B4-9AF1-44C6-A067-7468BE6EDC46}" type="presParOf" srcId="{4E8A5C93-2615-45EA-87E0-94BE24220A64}" destId="{EFB32915-6590-49F0-9A60-1F7CAFE4D3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A89ED-28DE-409A-8B6E-CE15EA78183D}" type="doc">
      <dgm:prSet loTypeId="urn:microsoft.com/office/officeart/2005/8/layout/process4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B5296C8-0772-43DD-AF86-9B03CA5C3CF7}">
      <dgm:prSet/>
      <dgm:spPr>
        <a:solidFill>
          <a:schemeClr val="dk2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IN" dirty="0"/>
            <a:t>Data cleaning and preprocessing.</a:t>
          </a:r>
        </a:p>
      </dgm:t>
    </dgm:pt>
    <dgm:pt modelId="{F524B488-7081-4E8B-ACD6-B46B3A1C6CB8}" type="parTrans" cxnId="{61DA44C8-0CDF-4133-BBB9-1EA03FED682D}">
      <dgm:prSet/>
      <dgm:spPr/>
      <dgm:t>
        <a:bodyPr/>
        <a:lstStyle/>
        <a:p>
          <a:endParaRPr lang="en-IN"/>
        </a:p>
      </dgm:t>
    </dgm:pt>
    <dgm:pt modelId="{35849EB5-8A35-4487-B65A-D11D22D1E8B7}" type="sibTrans" cxnId="{61DA44C8-0CDF-4133-BBB9-1EA03FED682D}">
      <dgm:prSet/>
      <dgm:spPr/>
      <dgm:t>
        <a:bodyPr/>
        <a:lstStyle/>
        <a:p>
          <a:endParaRPr lang="en-IN"/>
        </a:p>
      </dgm:t>
    </dgm:pt>
    <dgm:pt modelId="{F3C03917-6553-40E5-9CDC-17141C036892}">
      <dgm:prSet/>
      <dgm:spPr>
        <a:solidFill>
          <a:schemeClr val="dk2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IN" dirty="0"/>
            <a:t>Basic statistical analysis and visualization.</a:t>
          </a:r>
        </a:p>
      </dgm:t>
    </dgm:pt>
    <dgm:pt modelId="{959093EB-916F-4F9D-92C7-F918B0D3AE96}" type="parTrans" cxnId="{B9529748-3C7C-454B-9805-A8F771694989}">
      <dgm:prSet/>
      <dgm:spPr/>
      <dgm:t>
        <a:bodyPr/>
        <a:lstStyle/>
        <a:p>
          <a:endParaRPr lang="en-IN"/>
        </a:p>
      </dgm:t>
    </dgm:pt>
    <dgm:pt modelId="{7236264F-3D54-40C8-ABA9-9548CA96B27D}" type="sibTrans" cxnId="{B9529748-3C7C-454B-9805-A8F771694989}">
      <dgm:prSet/>
      <dgm:spPr/>
      <dgm:t>
        <a:bodyPr/>
        <a:lstStyle/>
        <a:p>
          <a:endParaRPr lang="en-IN"/>
        </a:p>
      </dgm:t>
    </dgm:pt>
    <dgm:pt modelId="{78D2C8D8-BAAC-455A-B072-DCDC85578BB7}">
      <dgm:prSet/>
      <dgm:spPr>
        <a:solidFill>
          <a:schemeClr val="dk2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IN" dirty="0"/>
            <a:t>Identifying potential research questions.</a:t>
          </a:r>
        </a:p>
      </dgm:t>
    </dgm:pt>
    <dgm:pt modelId="{06FF5EE9-EAA6-40C1-AFAE-22C743312371}" type="parTrans" cxnId="{7C975339-578D-49CA-8C0B-D0AAC369F7B1}">
      <dgm:prSet/>
      <dgm:spPr/>
      <dgm:t>
        <a:bodyPr/>
        <a:lstStyle/>
        <a:p>
          <a:endParaRPr lang="en-IN"/>
        </a:p>
      </dgm:t>
    </dgm:pt>
    <dgm:pt modelId="{E4990AB1-D10F-49B5-B7B9-B2F94393DFC3}" type="sibTrans" cxnId="{7C975339-578D-49CA-8C0B-D0AAC369F7B1}">
      <dgm:prSet/>
      <dgm:spPr/>
      <dgm:t>
        <a:bodyPr/>
        <a:lstStyle/>
        <a:p>
          <a:endParaRPr lang="en-IN"/>
        </a:p>
      </dgm:t>
    </dgm:pt>
    <dgm:pt modelId="{B60FF4F0-24AC-4101-A614-4C975929CEEC}">
      <dgm:prSet/>
      <dgm:spPr>
        <a:solidFill>
          <a:schemeClr val="dk2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IN" dirty="0"/>
            <a:t>Conduct exploratory data analysis (EDA) on each dataset.</a:t>
          </a:r>
        </a:p>
      </dgm:t>
    </dgm:pt>
    <dgm:pt modelId="{A1C4FA77-D86A-450E-BB25-C191B4D05A45}" type="parTrans" cxnId="{46FADBF6-F9F8-4FCA-A98A-E3FC2B0C8949}">
      <dgm:prSet/>
      <dgm:spPr/>
      <dgm:t>
        <a:bodyPr/>
        <a:lstStyle/>
        <a:p>
          <a:endParaRPr lang="en-IN"/>
        </a:p>
      </dgm:t>
    </dgm:pt>
    <dgm:pt modelId="{EF1865EA-608A-4353-B186-FA0EDAAD0B32}" type="sibTrans" cxnId="{46FADBF6-F9F8-4FCA-A98A-E3FC2B0C8949}">
      <dgm:prSet/>
      <dgm:spPr/>
      <dgm:t>
        <a:bodyPr/>
        <a:lstStyle/>
        <a:p>
          <a:endParaRPr lang="en-IN"/>
        </a:p>
      </dgm:t>
    </dgm:pt>
    <dgm:pt modelId="{EB718BBA-8D23-4EE4-AE57-AF39D01E4C95}">
      <dgm:prSet/>
      <dgm:spPr>
        <a:solidFill>
          <a:schemeClr val="dk2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IN" dirty="0"/>
            <a:t>Identify commonalities or disparities across datasets</a:t>
          </a:r>
          <a:r>
            <a:rPr lang="en-IN" dirty="0">
              <a:latin typeface="Century Gothic" panose="020B0502020202020204"/>
            </a:rPr>
            <a:t>.</a:t>
          </a:r>
          <a:endParaRPr lang="en-IN" dirty="0"/>
        </a:p>
      </dgm:t>
    </dgm:pt>
    <dgm:pt modelId="{11E94783-C929-47B0-88AF-AE04B0CFB290}" type="parTrans" cxnId="{296B9852-7C5E-4728-A20D-33583AF0186F}">
      <dgm:prSet/>
      <dgm:spPr/>
      <dgm:t>
        <a:bodyPr/>
        <a:lstStyle/>
        <a:p>
          <a:endParaRPr lang="en-IN"/>
        </a:p>
      </dgm:t>
    </dgm:pt>
    <dgm:pt modelId="{109E52A8-E34A-4B47-A8CD-42DC80DA57A4}" type="sibTrans" cxnId="{296B9852-7C5E-4728-A20D-33583AF0186F}">
      <dgm:prSet/>
      <dgm:spPr/>
      <dgm:t>
        <a:bodyPr/>
        <a:lstStyle/>
        <a:p>
          <a:endParaRPr lang="en-IN"/>
        </a:p>
      </dgm:t>
    </dgm:pt>
    <dgm:pt modelId="{34513F2B-BAED-4F96-B9D4-23E703BAEFA0}" type="pres">
      <dgm:prSet presAssocID="{5DFA89ED-28DE-409A-8B6E-CE15EA78183D}" presName="Name0" presStyleCnt="0">
        <dgm:presLayoutVars>
          <dgm:dir/>
          <dgm:animLvl val="lvl"/>
          <dgm:resizeHandles val="exact"/>
        </dgm:presLayoutVars>
      </dgm:prSet>
      <dgm:spPr/>
    </dgm:pt>
    <dgm:pt modelId="{AAAA56CA-79C1-40EC-8A6E-4B47E05EE3A7}" type="pres">
      <dgm:prSet presAssocID="{EB718BBA-8D23-4EE4-AE57-AF39D01E4C95}" presName="boxAndChildren" presStyleCnt="0"/>
      <dgm:spPr/>
    </dgm:pt>
    <dgm:pt modelId="{0D6B2965-7E1F-4D1D-A8D8-F9FFA8D5D8A8}" type="pres">
      <dgm:prSet presAssocID="{EB718BBA-8D23-4EE4-AE57-AF39D01E4C95}" presName="parentTextBox" presStyleLbl="node1" presStyleIdx="0" presStyleCnt="5"/>
      <dgm:spPr/>
    </dgm:pt>
    <dgm:pt modelId="{ABB5F412-B226-417F-A78A-84FF8164A282}" type="pres">
      <dgm:prSet presAssocID="{EF1865EA-608A-4353-B186-FA0EDAAD0B32}" presName="sp" presStyleCnt="0"/>
      <dgm:spPr/>
    </dgm:pt>
    <dgm:pt modelId="{840A0509-62AE-4A19-9F4B-9DCDC34C3159}" type="pres">
      <dgm:prSet presAssocID="{B60FF4F0-24AC-4101-A614-4C975929CEEC}" presName="arrowAndChildren" presStyleCnt="0"/>
      <dgm:spPr/>
    </dgm:pt>
    <dgm:pt modelId="{7992CC8A-9402-4BBC-8FFE-12D0C1F66F23}" type="pres">
      <dgm:prSet presAssocID="{B60FF4F0-24AC-4101-A614-4C975929CEEC}" presName="parentTextArrow" presStyleLbl="node1" presStyleIdx="1" presStyleCnt="5"/>
      <dgm:spPr/>
    </dgm:pt>
    <dgm:pt modelId="{264990EA-E9FD-4C4B-A857-61A4530C30D2}" type="pres">
      <dgm:prSet presAssocID="{E4990AB1-D10F-49B5-B7B9-B2F94393DFC3}" presName="sp" presStyleCnt="0"/>
      <dgm:spPr/>
    </dgm:pt>
    <dgm:pt modelId="{43918DB6-41E8-46B1-B5E9-3DE3CF00A765}" type="pres">
      <dgm:prSet presAssocID="{78D2C8D8-BAAC-455A-B072-DCDC85578BB7}" presName="arrowAndChildren" presStyleCnt="0"/>
      <dgm:spPr/>
    </dgm:pt>
    <dgm:pt modelId="{7640DAA0-4708-4E92-8F4B-D60061D30F82}" type="pres">
      <dgm:prSet presAssocID="{78D2C8D8-BAAC-455A-B072-DCDC85578BB7}" presName="parentTextArrow" presStyleLbl="node1" presStyleIdx="2" presStyleCnt="5"/>
      <dgm:spPr/>
    </dgm:pt>
    <dgm:pt modelId="{14CDF65E-4399-4677-99A5-E2ABF79BB0A2}" type="pres">
      <dgm:prSet presAssocID="{7236264F-3D54-40C8-ABA9-9548CA96B27D}" presName="sp" presStyleCnt="0"/>
      <dgm:spPr/>
    </dgm:pt>
    <dgm:pt modelId="{97D86B5F-9536-4F1A-A8CE-2BF67AC9E177}" type="pres">
      <dgm:prSet presAssocID="{F3C03917-6553-40E5-9CDC-17141C036892}" presName="arrowAndChildren" presStyleCnt="0"/>
      <dgm:spPr/>
    </dgm:pt>
    <dgm:pt modelId="{4670C897-6721-4EFB-A888-FB4DA550BCC3}" type="pres">
      <dgm:prSet presAssocID="{F3C03917-6553-40E5-9CDC-17141C036892}" presName="parentTextArrow" presStyleLbl="node1" presStyleIdx="3" presStyleCnt="5"/>
      <dgm:spPr/>
    </dgm:pt>
    <dgm:pt modelId="{17D41F76-DF69-4236-B0B1-325910C5D415}" type="pres">
      <dgm:prSet presAssocID="{35849EB5-8A35-4487-B65A-D11D22D1E8B7}" presName="sp" presStyleCnt="0"/>
      <dgm:spPr/>
    </dgm:pt>
    <dgm:pt modelId="{94153AE5-3A89-4272-B8FA-533C79CC2C8A}" type="pres">
      <dgm:prSet presAssocID="{CB5296C8-0772-43DD-AF86-9B03CA5C3CF7}" presName="arrowAndChildren" presStyleCnt="0"/>
      <dgm:spPr/>
    </dgm:pt>
    <dgm:pt modelId="{34916ACF-10D8-405D-87FB-88F4BDEB0A96}" type="pres">
      <dgm:prSet presAssocID="{CB5296C8-0772-43DD-AF86-9B03CA5C3CF7}" presName="parentTextArrow" presStyleLbl="node1" presStyleIdx="4" presStyleCnt="5" custLinFactNeighborY="3585"/>
      <dgm:spPr/>
    </dgm:pt>
  </dgm:ptLst>
  <dgm:cxnLst>
    <dgm:cxn modelId="{5E25DB25-CDFC-43C5-ADAA-8F95276FDB96}" type="presOf" srcId="{F3C03917-6553-40E5-9CDC-17141C036892}" destId="{4670C897-6721-4EFB-A888-FB4DA550BCC3}" srcOrd="0" destOrd="0" presId="urn:microsoft.com/office/officeart/2005/8/layout/process4"/>
    <dgm:cxn modelId="{AB10E92A-9325-4C97-AAA0-B842DEA2718C}" type="presOf" srcId="{CB5296C8-0772-43DD-AF86-9B03CA5C3CF7}" destId="{34916ACF-10D8-405D-87FB-88F4BDEB0A96}" srcOrd="0" destOrd="0" presId="urn:microsoft.com/office/officeart/2005/8/layout/process4"/>
    <dgm:cxn modelId="{7C975339-578D-49CA-8C0B-D0AAC369F7B1}" srcId="{5DFA89ED-28DE-409A-8B6E-CE15EA78183D}" destId="{78D2C8D8-BAAC-455A-B072-DCDC85578BB7}" srcOrd="2" destOrd="0" parTransId="{06FF5EE9-EAA6-40C1-AFAE-22C743312371}" sibTransId="{E4990AB1-D10F-49B5-B7B9-B2F94393DFC3}"/>
    <dgm:cxn modelId="{B9529748-3C7C-454B-9805-A8F771694989}" srcId="{5DFA89ED-28DE-409A-8B6E-CE15EA78183D}" destId="{F3C03917-6553-40E5-9CDC-17141C036892}" srcOrd="1" destOrd="0" parTransId="{959093EB-916F-4F9D-92C7-F918B0D3AE96}" sibTransId="{7236264F-3D54-40C8-ABA9-9548CA96B27D}"/>
    <dgm:cxn modelId="{653C5C6F-258A-4367-80D6-8E7D7A36D1BF}" type="presOf" srcId="{EB718BBA-8D23-4EE4-AE57-AF39D01E4C95}" destId="{0D6B2965-7E1F-4D1D-A8D8-F9FFA8D5D8A8}" srcOrd="0" destOrd="0" presId="urn:microsoft.com/office/officeart/2005/8/layout/process4"/>
    <dgm:cxn modelId="{296B9852-7C5E-4728-A20D-33583AF0186F}" srcId="{5DFA89ED-28DE-409A-8B6E-CE15EA78183D}" destId="{EB718BBA-8D23-4EE4-AE57-AF39D01E4C95}" srcOrd="4" destOrd="0" parTransId="{11E94783-C929-47B0-88AF-AE04B0CFB290}" sibTransId="{109E52A8-E34A-4B47-A8CD-42DC80DA57A4}"/>
    <dgm:cxn modelId="{67439FB9-E6D0-4654-B671-C88B7EC8F0D3}" type="presOf" srcId="{B60FF4F0-24AC-4101-A614-4C975929CEEC}" destId="{7992CC8A-9402-4BBC-8FFE-12D0C1F66F23}" srcOrd="0" destOrd="0" presId="urn:microsoft.com/office/officeart/2005/8/layout/process4"/>
    <dgm:cxn modelId="{171A12C2-9569-4CB0-8B75-2982660DA14F}" type="presOf" srcId="{78D2C8D8-BAAC-455A-B072-DCDC85578BB7}" destId="{7640DAA0-4708-4E92-8F4B-D60061D30F82}" srcOrd="0" destOrd="0" presId="urn:microsoft.com/office/officeart/2005/8/layout/process4"/>
    <dgm:cxn modelId="{61DA44C8-0CDF-4133-BBB9-1EA03FED682D}" srcId="{5DFA89ED-28DE-409A-8B6E-CE15EA78183D}" destId="{CB5296C8-0772-43DD-AF86-9B03CA5C3CF7}" srcOrd="0" destOrd="0" parTransId="{F524B488-7081-4E8B-ACD6-B46B3A1C6CB8}" sibTransId="{35849EB5-8A35-4487-B65A-D11D22D1E8B7}"/>
    <dgm:cxn modelId="{B8E135D6-9E26-4F11-B526-6A7928CFE6AC}" type="presOf" srcId="{5DFA89ED-28DE-409A-8B6E-CE15EA78183D}" destId="{34513F2B-BAED-4F96-B9D4-23E703BAEFA0}" srcOrd="0" destOrd="0" presId="urn:microsoft.com/office/officeart/2005/8/layout/process4"/>
    <dgm:cxn modelId="{46FADBF6-F9F8-4FCA-A98A-E3FC2B0C8949}" srcId="{5DFA89ED-28DE-409A-8B6E-CE15EA78183D}" destId="{B60FF4F0-24AC-4101-A614-4C975929CEEC}" srcOrd="3" destOrd="0" parTransId="{A1C4FA77-D86A-450E-BB25-C191B4D05A45}" sibTransId="{EF1865EA-608A-4353-B186-FA0EDAAD0B32}"/>
    <dgm:cxn modelId="{0B71DAA0-BBEA-48F0-A0F5-6B3BB496DBCD}" type="presParOf" srcId="{34513F2B-BAED-4F96-B9D4-23E703BAEFA0}" destId="{AAAA56CA-79C1-40EC-8A6E-4B47E05EE3A7}" srcOrd="0" destOrd="0" presId="urn:microsoft.com/office/officeart/2005/8/layout/process4"/>
    <dgm:cxn modelId="{923E4421-A551-496E-B871-48F903C8E331}" type="presParOf" srcId="{AAAA56CA-79C1-40EC-8A6E-4B47E05EE3A7}" destId="{0D6B2965-7E1F-4D1D-A8D8-F9FFA8D5D8A8}" srcOrd="0" destOrd="0" presId="urn:microsoft.com/office/officeart/2005/8/layout/process4"/>
    <dgm:cxn modelId="{AFA99E59-EA02-4326-9D95-DED7AE185084}" type="presParOf" srcId="{34513F2B-BAED-4F96-B9D4-23E703BAEFA0}" destId="{ABB5F412-B226-417F-A78A-84FF8164A282}" srcOrd="1" destOrd="0" presId="urn:microsoft.com/office/officeart/2005/8/layout/process4"/>
    <dgm:cxn modelId="{15B57FC5-F10B-4F25-B19C-F56BFBCE43CD}" type="presParOf" srcId="{34513F2B-BAED-4F96-B9D4-23E703BAEFA0}" destId="{840A0509-62AE-4A19-9F4B-9DCDC34C3159}" srcOrd="2" destOrd="0" presId="urn:microsoft.com/office/officeart/2005/8/layout/process4"/>
    <dgm:cxn modelId="{53B1C1AD-A508-4D5A-8BE5-F4E1DD2DFF3D}" type="presParOf" srcId="{840A0509-62AE-4A19-9F4B-9DCDC34C3159}" destId="{7992CC8A-9402-4BBC-8FFE-12D0C1F66F23}" srcOrd="0" destOrd="0" presId="urn:microsoft.com/office/officeart/2005/8/layout/process4"/>
    <dgm:cxn modelId="{CF9C8CA0-2723-4A59-A922-A5ECCD674623}" type="presParOf" srcId="{34513F2B-BAED-4F96-B9D4-23E703BAEFA0}" destId="{264990EA-E9FD-4C4B-A857-61A4530C30D2}" srcOrd="3" destOrd="0" presId="urn:microsoft.com/office/officeart/2005/8/layout/process4"/>
    <dgm:cxn modelId="{69C69E38-0FC0-4642-918E-7F63321E59D2}" type="presParOf" srcId="{34513F2B-BAED-4F96-B9D4-23E703BAEFA0}" destId="{43918DB6-41E8-46B1-B5E9-3DE3CF00A765}" srcOrd="4" destOrd="0" presId="urn:microsoft.com/office/officeart/2005/8/layout/process4"/>
    <dgm:cxn modelId="{DF7D7A06-8C0C-4EAC-8219-C1511DC76BFA}" type="presParOf" srcId="{43918DB6-41E8-46B1-B5E9-3DE3CF00A765}" destId="{7640DAA0-4708-4E92-8F4B-D60061D30F82}" srcOrd="0" destOrd="0" presId="urn:microsoft.com/office/officeart/2005/8/layout/process4"/>
    <dgm:cxn modelId="{C3ABCAC7-97A9-49B8-B67D-4FFAC71D6073}" type="presParOf" srcId="{34513F2B-BAED-4F96-B9D4-23E703BAEFA0}" destId="{14CDF65E-4399-4677-99A5-E2ABF79BB0A2}" srcOrd="5" destOrd="0" presId="urn:microsoft.com/office/officeart/2005/8/layout/process4"/>
    <dgm:cxn modelId="{977DB062-24C8-4A60-933C-DD38C0082EE3}" type="presParOf" srcId="{34513F2B-BAED-4F96-B9D4-23E703BAEFA0}" destId="{97D86B5F-9536-4F1A-A8CE-2BF67AC9E177}" srcOrd="6" destOrd="0" presId="urn:microsoft.com/office/officeart/2005/8/layout/process4"/>
    <dgm:cxn modelId="{C387CFE9-4055-4EE6-B1E6-1208D386AC30}" type="presParOf" srcId="{97D86B5F-9536-4F1A-A8CE-2BF67AC9E177}" destId="{4670C897-6721-4EFB-A888-FB4DA550BCC3}" srcOrd="0" destOrd="0" presId="urn:microsoft.com/office/officeart/2005/8/layout/process4"/>
    <dgm:cxn modelId="{51352A01-13F8-4DA4-B8E4-F7A50789CC5B}" type="presParOf" srcId="{34513F2B-BAED-4F96-B9D4-23E703BAEFA0}" destId="{17D41F76-DF69-4236-B0B1-325910C5D415}" srcOrd="7" destOrd="0" presId="urn:microsoft.com/office/officeart/2005/8/layout/process4"/>
    <dgm:cxn modelId="{DF4250A7-B06F-4E39-8AFA-51108E98C35C}" type="presParOf" srcId="{34513F2B-BAED-4F96-B9D4-23E703BAEFA0}" destId="{94153AE5-3A89-4272-B8FA-533C79CC2C8A}" srcOrd="8" destOrd="0" presId="urn:microsoft.com/office/officeart/2005/8/layout/process4"/>
    <dgm:cxn modelId="{76BC239F-5F64-432E-A862-39DF3A68E6A6}" type="presParOf" srcId="{94153AE5-3A89-4272-B8FA-533C79CC2C8A}" destId="{34916ACF-10D8-405D-87FB-88F4BDEB0A9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CE4B30-A6C0-450A-BC2D-A8DBF6573A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FDE68E-29A1-4425-9F7B-370833AAF43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Century Gothic (Headings)"/>
            </a:rPr>
            <a:t>Issue: </a:t>
          </a:r>
          <a:r>
            <a:rPr lang="en-US" b="1" dirty="0">
              <a:latin typeface="Century Gothic (Headings)"/>
              <a:cs typeface="Times New Roman"/>
            </a:rPr>
            <a:t>Experienced difficulties when attempting to download a dataset from the IPUMS website</a:t>
          </a:r>
          <a:r>
            <a:rPr lang="en-US" dirty="0">
              <a:latin typeface="Times New Roman"/>
              <a:cs typeface="Times New Roman"/>
            </a:rPr>
            <a:t>.</a:t>
          </a:r>
        </a:p>
      </dgm:t>
    </dgm:pt>
    <dgm:pt modelId="{2C2B2EAD-4D7F-4AE2-A075-264CE1CD8EFC}" type="parTrans" cxnId="{F6EFFEF8-6492-4202-A750-D70B0C3F9CAC}">
      <dgm:prSet/>
      <dgm:spPr/>
      <dgm:t>
        <a:bodyPr/>
        <a:lstStyle/>
        <a:p>
          <a:endParaRPr lang="en-IN"/>
        </a:p>
      </dgm:t>
    </dgm:pt>
    <dgm:pt modelId="{0B3BC0AF-D04C-4F5A-BAC2-F82E12F0E289}" type="sibTrans" cxnId="{F6EFFEF8-6492-4202-A750-D70B0C3F9CAC}">
      <dgm:prSet/>
      <dgm:spPr/>
      <dgm:t>
        <a:bodyPr/>
        <a:lstStyle/>
        <a:p>
          <a:endParaRPr lang="en-US"/>
        </a:p>
      </dgm:t>
    </dgm:pt>
    <dgm:pt modelId="{1C5A479A-82C0-4978-81F4-AD8A2B5098EF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1" dirty="0">
              <a:latin typeface="+mj-lt"/>
            </a:rPr>
            <a:t>Resolution:  To address this issue, we have arranged a meeting with the IPUMS team.</a:t>
          </a:r>
        </a:p>
      </dgm:t>
    </dgm:pt>
    <dgm:pt modelId="{E1BECE27-6DB5-4B21-BA15-BF9FBF0559F4}" type="parTrans" cxnId="{39771AD6-228C-4276-9ACD-D0237F48BF73}">
      <dgm:prSet/>
      <dgm:spPr/>
      <dgm:t>
        <a:bodyPr/>
        <a:lstStyle/>
        <a:p>
          <a:endParaRPr lang="en-IN"/>
        </a:p>
      </dgm:t>
    </dgm:pt>
    <dgm:pt modelId="{654E2B02-625B-4071-B1D7-B63E5B8A8AFE}" type="sibTrans" cxnId="{39771AD6-228C-4276-9ACD-D0237F48BF73}">
      <dgm:prSet/>
      <dgm:spPr/>
      <dgm:t>
        <a:bodyPr/>
        <a:lstStyle/>
        <a:p>
          <a:endParaRPr lang="en-IN"/>
        </a:p>
      </dgm:t>
    </dgm:pt>
    <dgm:pt modelId="{B442BF10-41D4-4AD9-8E94-E066C7DF6E76}" type="pres">
      <dgm:prSet presAssocID="{D8CE4B30-A6C0-450A-BC2D-A8DBF6573A9A}" presName="root" presStyleCnt="0">
        <dgm:presLayoutVars>
          <dgm:dir/>
          <dgm:resizeHandles val="exact"/>
        </dgm:presLayoutVars>
      </dgm:prSet>
      <dgm:spPr/>
    </dgm:pt>
    <dgm:pt modelId="{51D79FA9-7387-4E53-9AA4-DA2F21903865}" type="pres">
      <dgm:prSet presAssocID="{D7FDE68E-29A1-4425-9F7B-370833AAF435}" presName="compNode" presStyleCnt="0"/>
      <dgm:spPr/>
    </dgm:pt>
    <dgm:pt modelId="{0431CB99-1914-413D-BD08-14C3AFD72543}" type="pres">
      <dgm:prSet presAssocID="{D7FDE68E-29A1-4425-9F7B-370833AAF435}" presName="iconBgRect" presStyleLbl="bgShp" presStyleIdx="0" presStyleCnt="2"/>
      <dgm:spPr/>
    </dgm:pt>
    <dgm:pt modelId="{02077598-859F-4679-8077-53031DED24DB}" type="pres">
      <dgm:prSet presAssocID="{D7FDE68E-29A1-4425-9F7B-370833AAF4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11A675E-FC3A-4485-B856-EB597AE75FED}" type="pres">
      <dgm:prSet presAssocID="{D7FDE68E-29A1-4425-9F7B-370833AAF435}" presName="spaceRect" presStyleCnt="0"/>
      <dgm:spPr/>
    </dgm:pt>
    <dgm:pt modelId="{F40D6A2B-E596-48AE-9B75-4C81419B5872}" type="pres">
      <dgm:prSet presAssocID="{D7FDE68E-29A1-4425-9F7B-370833AAF435}" presName="textRect" presStyleLbl="revTx" presStyleIdx="0" presStyleCnt="2">
        <dgm:presLayoutVars>
          <dgm:chMax val="1"/>
          <dgm:chPref val="1"/>
        </dgm:presLayoutVars>
      </dgm:prSet>
      <dgm:spPr/>
    </dgm:pt>
    <dgm:pt modelId="{8958D614-E353-4682-8194-6FE7B276C7C2}" type="pres">
      <dgm:prSet presAssocID="{0B3BC0AF-D04C-4F5A-BAC2-F82E12F0E289}" presName="sibTrans" presStyleCnt="0"/>
      <dgm:spPr/>
    </dgm:pt>
    <dgm:pt modelId="{A91737D4-FA55-40A2-925C-7EC21F6E881A}" type="pres">
      <dgm:prSet presAssocID="{1C5A479A-82C0-4978-81F4-AD8A2B5098EF}" presName="compNode" presStyleCnt="0"/>
      <dgm:spPr/>
    </dgm:pt>
    <dgm:pt modelId="{8087D036-8C59-4F4F-B8E8-68E10FCA22D1}" type="pres">
      <dgm:prSet presAssocID="{1C5A479A-82C0-4978-81F4-AD8A2B5098EF}" presName="iconBgRect" presStyleLbl="bgShp" presStyleIdx="1" presStyleCnt="2"/>
      <dgm:spPr/>
    </dgm:pt>
    <dgm:pt modelId="{F30B19E7-07DC-46CB-922D-C3606C5EE2B1}" type="pres">
      <dgm:prSet presAssocID="{1C5A479A-82C0-4978-81F4-AD8A2B5098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455D823-EA58-4468-98DF-6A2513739856}" type="pres">
      <dgm:prSet presAssocID="{1C5A479A-82C0-4978-81F4-AD8A2B5098EF}" presName="spaceRect" presStyleCnt="0"/>
      <dgm:spPr/>
    </dgm:pt>
    <dgm:pt modelId="{8ECBB4BD-A28F-4BB6-8F38-D2B7FFAB0C5B}" type="pres">
      <dgm:prSet presAssocID="{1C5A479A-82C0-4978-81F4-AD8A2B5098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3F6019-4541-48F0-9705-F749BD52CB3D}" type="presOf" srcId="{1C5A479A-82C0-4978-81F4-AD8A2B5098EF}" destId="{8ECBB4BD-A28F-4BB6-8F38-D2B7FFAB0C5B}" srcOrd="0" destOrd="0" presId="urn:microsoft.com/office/officeart/2018/5/layout/IconCircleLabelList"/>
    <dgm:cxn modelId="{14846198-41DF-4ADB-BDA6-2B586BDA695D}" type="presOf" srcId="{D8CE4B30-A6C0-450A-BC2D-A8DBF6573A9A}" destId="{B442BF10-41D4-4AD9-8E94-E066C7DF6E76}" srcOrd="0" destOrd="0" presId="urn:microsoft.com/office/officeart/2018/5/layout/IconCircleLabelList"/>
    <dgm:cxn modelId="{B6E7F6A8-1AD6-4D25-8366-F96F654F2238}" type="presOf" srcId="{D7FDE68E-29A1-4425-9F7B-370833AAF435}" destId="{F40D6A2B-E596-48AE-9B75-4C81419B5872}" srcOrd="0" destOrd="0" presId="urn:microsoft.com/office/officeart/2018/5/layout/IconCircleLabelList"/>
    <dgm:cxn modelId="{39771AD6-228C-4276-9ACD-D0237F48BF73}" srcId="{D8CE4B30-A6C0-450A-BC2D-A8DBF6573A9A}" destId="{1C5A479A-82C0-4978-81F4-AD8A2B5098EF}" srcOrd="1" destOrd="0" parTransId="{E1BECE27-6DB5-4B21-BA15-BF9FBF0559F4}" sibTransId="{654E2B02-625B-4071-B1D7-B63E5B8A8AFE}"/>
    <dgm:cxn modelId="{F6EFFEF8-6492-4202-A750-D70B0C3F9CAC}" srcId="{D8CE4B30-A6C0-450A-BC2D-A8DBF6573A9A}" destId="{D7FDE68E-29A1-4425-9F7B-370833AAF435}" srcOrd="0" destOrd="0" parTransId="{2C2B2EAD-4D7F-4AE2-A075-264CE1CD8EFC}" sibTransId="{0B3BC0AF-D04C-4F5A-BAC2-F82E12F0E289}"/>
    <dgm:cxn modelId="{8FC8C106-549E-4E3D-B5E8-072924633311}" type="presParOf" srcId="{B442BF10-41D4-4AD9-8E94-E066C7DF6E76}" destId="{51D79FA9-7387-4E53-9AA4-DA2F21903865}" srcOrd="0" destOrd="0" presId="urn:microsoft.com/office/officeart/2018/5/layout/IconCircleLabelList"/>
    <dgm:cxn modelId="{D0521D80-85F2-4911-96D8-B39845F15E56}" type="presParOf" srcId="{51D79FA9-7387-4E53-9AA4-DA2F21903865}" destId="{0431CB99-1914-413D-BD08-14C3AFD72543}" srcOrd="0" destOrd="0" presId="urn:microsoft.com/office/officeart/2018/5/layout/IconCircleLabelList"/>
    <dgm:cxn modelId="{43FCA0C0-22CF-4933-A4D0-0B8B35A4648A}" type="presParOf" srcId="{51D79FA9-7387-4E53-9AA4-DA2F21903865}" destId="{02077598-859F-4679-8077-53031DED24DB}" srcOrd="1" destOrd="0" presId="urn:microsoft.com/office/officeart/2018/5/layout/IconCircleLabelList"/>
    <dgm:cxn modelId="{75FBBEFC-38CE-4AE8-8477-35D162EE5674}" type="presParOf" srcId="{51D79FA9-7387-4E53-9AA4-DA2F21903865}" destId="{111A675E-FC3A-4485-B856-EB597AE75FED}" srcOrd="2" destOrd="0" presId="urn:microsoft.com/office/officeart/2018/5/layout/IconCircleLabelList"/>
    <dgm:cxn modelId="{CECEC623-64AB-47E6-9303-79E407F3D73C}" type="presParOf" srcId="{51D79FA9-7387-4E53-9AA4-DA2F21903865}" destId="{F40D6A2B-E596-48AE-9B75-4C81419B5872}" srcOrd="3" destOrd="0" presId="urn:microsoft.com/office/officeart/2018/5/layout/IconCircleLabelList"/>
    <dgm:cxn modelId="{1243D7DA-1E16-4073-BA12-AA93A5285B6B}" type="presParOf" srcId="{B442BF10-41D4-4AD9-8E94-E066C7DF6E76}" destId="{8958D614-E353-4682-8194-6FE7B276C7C2}" srcOrd="1" destOrd="0" presId="urn:microsoft.com/office/officeart/2018/5/layout/IconCircleLabelList"/>
    <dgm:cxn modelId="{01A0288D-CAA8-42CB-8622-E220C23A7C3D}" type="presParOf" srcId="{B442BF10-41D4-4AD9-8E94-E066C7DF6E76}" destId="{A91737D4-FA55-40A2-925C-7EC21F6E881A}" srcOrd="2" destOrd="0" presId="urn:microsoft.com/office/officeart/2018/5/layout/IconCircleLabelList"/>
    <dgm:cxn modelId="{58882FCB-24D9-4693-AD35-72A8FB53A552}" type="presParOf" srcId="{A91737D4-FA55-40A2-925C-7EC21F6E881A}" destId="{8087D036-8C59-4F4F-B8E8-68E10FCA22D1}" srcOrd="0" destOrd="0" presId="urn:microsoft.com/office/officeart/2018/5/layout/IconCircleLabelList"/>
    <dgm:cxn modelId="{A682EEC7-2ECD-436F-99CF-D88F32AB2F7E}" type="presParOf" srcId="{A91737D4-FA55-40A2-925C-7EC21F6E881A}" destId="{F30B19E7-07DC-46CB-922D-C3606C5EE2B1}" srcOrd="1" destOrd="0" presId="urn:microsoft.com/office/officeart/2018/5/layout/IconCircleLabelList"/>
    <dgm:cxn modelId="{20FC54E1-C090-40A9-91ED-D76142EE6B2C}" type="presParOf" srcId="{A91737D4-FA55-40A2-925C-7EC21F6E881A}" destId="{5455D823-EA58-4468-98DF-6A2513739856}" srcOrd="2" destOrd="0" presId="urn:microsoft.com/office/officeart/2018/5/layout/IconCircleLabelList"/>
    <dgm:cxn modelId="{FEFF00A5-085C-49F1-AF67-314FC0F315F6}" type="presParOf" srcId="{A91737D4-FA55-40A2-925C-7EC21F6E881A}" destId="{8ECBB4BD-A28F-4BB6-8F38-D2B7FFAB0C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69A56F-C044-4B2F-8402-4FDA21E8679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D700ECD-B280-4BB3-9325-DA335D5991C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I</a:t>
          </a:r>
          <a:r>
            <a:rPr lang="en-US" sz="1800" dirty="0">
              <a:latin typeface="Times New Roman"/>
              <a:cs typeface="Times New Roman"/>
            </a:rPr>
            <a:t>ssue: A communication breakdown within the team was initially observed.</a:t>
          </a:r>
        </a:p>
      </dgm:t>
    </dgm:pt>
    <dgm:pt modelId="{5EA83A58-9502-44E2-B34E-922835B1DC82}" type="parTrans" cxnId="{654ABDB6-0C19-4946-8E99-8AD2389911FC}">
      <dgm:prSet/>
      <dgm:spPr/>
      <dgm:t>
        <a:bodyPr/>
        <a:lstStyle/>
        <a:p>
          <a:endParaRPr lang="en-US"/>
        </a:p>
      </dgm:t>
    </dgm:pt>
    <dgm:pt modelId="{C32A5AF8-0A85-4244-B82C-FDCE6D16D9D5}" type="sibTrans" cxnId="{654ABDB6-0C19-4946-8E99-8AD2389911FC}">
      <dgm:prSet/>
      <dgm:spPr/>
      <dgm:t>
        <a:bodyPr/>
        <a:lstStyle/>
        <a:p>
          <a:endParaRPr lang="en-US"/>
        </a:p>
      </dgm:t>
    </dgm:pt>
    <dgm:pt modelId="{E92F701D-6A76-4AC8-A57D-3C5C9F44B6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50" dirty="0">
              <a:latin typeface="Times New Roman"/>
              <a:cs typeface="Times New Roman"/>
            </a:rPr>
            <a:t>Resolution: The issue was successfully addressed by scheduling team meetings more effectively.</a:t>
          </a:r>
        </a:p>
      </dgm:t>
    </dgm:pt>
    <dgm:pt modelId="{65D02F39-8576-45D7-A265-1F3045ADE490}" type="parTrans" cxnId="{C769358B-0B0C-4DB5-9D5A-49512CFAE9AC}">
      <dgm:prSet/>
      <dgm:spPr/>
      <dgm:t>
        <a:bodyPr/>
        <a:lstStyle/>
        <a:p>
          <a:endParaRPr lang="en-US"/>
        </a:p>
      </dgm:t>
    </dgm:pt>
    <dgm:pt modelId="{207E650A-691B-4528-876D-4EAA805F2C38}" type="sibTrans" cxnId="{C769358B-0B0C-4DB5-9D5A-49512CFAE9AC}">
      <dgm:prSet/>
      <dgm:spPr/>
      <dgm:t>
        <a:bodyPr/>
        <a:lstStyle/>
        <a:p>
          <a:endParaRPr lang="en-US"/>
        </a:p>
      </dgm:t>
    </dgm:pt>
    <dgm:pt modelId="{E02E3C5A-9DF7-453B-BB59-1B45A25E0445}" type="pres">
      <dgm:prSet presAssocID="{4269A56F-C044-4B2F-8402-4FDA21E86795}" presName="root" presStyleCnt="0">
        <dgm:presLayoutVars>
          <dgm:dir/>
          <dgm:resizeHandles val="exact"/>
        </dgm:presLayoutVars>
      </dgm:prSet>
      <dgm:spPr/>
    </dgm:pt>
    <dgm:pt modelId="{06053937-A731-4677-BDA0-57971077E38D}" type="pres">
      <dgm:prSet presAssocID="{6D700ECD-B280-4BB3-9325-DA335D5991C1}" presName="compNode" presStyleCnt="0"/>
      <dgm:spPr/>
    </dgm:pt>
    <dgm:pt modelId="{0B385F52-C905-49A5-9EBD-446E873DD690}" type="pres">
      <dgm:prSet presAssocID="{6D700ECD-B280-4BB3-9325-DA335D5991C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828B011-9242-4E41-B12E-6A97DE62FA33}" type="pres">
      <dgm:prSet presAssocID="{6D700ECD-B280-4BB3-9325-DA335D5991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7D1FAA6-0C33-4E6E-B98E-78D2D941F1CD}" type="pres">
      <dgm:prSet presAssocID="{6D700ECD-B280-4BB3-9325-DA335D5991C1}" presName="spaceRect" presStyleCnt="0"/>
      <dgm:spPr/>
    </dgm:pt>
    <dgm:pt modelId="{559A1481-5712-47DF-9C61-EC2497ED48A4}" type="pres">
      <dgm:prSet presAssocID="{6D700ECD-B280-4BB3-9325-DA335D5991C1}" presName="textRect" presStyleLbl="revTx" presStyleIdx="0" presStyleCnt="2">
        <dgm:presLayoutVars>
          <dgm:chMax val="1"/>
          <dgm:chPref val="1"/>
        </dgm:presLayoutVars>
      </dgm:prSet>
      <dgm:spPr/>
    </dgm:pt>
    <dgm:pt modelId="{0BF43776-01C3-428C-85C1-DE7156D55BC3}" type="pres">
      <dgm:prSet presAssocID="{C32A5AF8-0A85-4244-B82C-FDCE6D16D9D5}" presName="sibTrans" presStyleCnt="0"/>
      <dgm:spPr/>
    </dgm:pt>
    <dgm:pt modelId="{1E5687F0-75E3-425B-87A7-479CCFF7C6F1}" type="pres">
      <dgm:prSet presAssocID="{E92F701D-6A76-4AC8-A57D-3C5C9F44B66B}" presName="compNode" presStyleCnt="0"/>
      <dgm:spPr/>
    </dgm:pt>
    <dgm:pt modelId="{D187CF59-5A21-4B50-8902-76C92F1A60AE}" type="pres">
      <dgm:prSet presAssocID="{E92F701D-6A76-4AC8-A57D-3C5C9F44B66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50A009-46FC-4FD6-8355-B596A03CCA94}" type="pres">
      <dgm:prSet presAssocID="{E92F701D-6A76-4AC8-A57D-3C5C9F44B6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E98892-2206-4EEE-A7A1-73A3CCFE07E2}" type="pres">
      <dgm:prSet presAssocID="{E92F701D-6A76-4AC8-A57D-3C5C9F44B66B}" presName="spaceRect" presStyleCnt="0"/>
      <dgm:spPr/>
    </dgm:pt>
    <dgm:pt modelId="{556FCCC9-B2D5-495B-BF40-8899D0A4865A}" type="pres">
      <dgm:prSet presAssocID="{E92F701D-6A76-4AC8-A57D-3C5C9F44B6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5C1817-0AB7-4375-95CD-5746D92DB225}" type="presOf" srcId="{4269A56F-C044-4B2F-8402-4FDA21E86795}" destId="{E02E3C5A-9DF7-453B-BB59-1B45A25E0445}" srcOrd="0" destOrd="0" presId="urn:microsoft.com/office/officeart/2018/5/layout/IconLeafLabelList"/>
    <dgm:cxn modelId="{17C1041A-42A2-4D11-9B8F-C1194ABC06B2}" type="presOf" srcId="{E92F701D-6A76-4AC8-A57D-3C5C9F44B66B}" destId="{556FCCC9-B2D5-495B-BF40-8899D0A4865A}" srcOrd="0" destOrd="0" presId="urn:microsoft.com/office/officeart/2018/5/layout/IconLeafLabelList"/>
    <dgm:cxn modelId="{C769358B-0B0C-4DB5-9D5A-49512CFAE9AC}" srcId="{4269A56F-C044-4B2F-8402-4FDA21E86795}" destId="{E92F701D-6A76-4AC8-A57D-3C5C9F44B66B}" srcOrd="1" destOrd="0" parTransId="{65D02F39-8576-45D7-A265-1F3045ADE490}" sibTransId="{207E650A-691B-4528-876D-4EAA805F2C38}"/>
    <dgm:cxn modelId="{654ABDB6-0C19-4946-8E99-8AD2389911FC}" srcId="{4269A56F-C044-4B2F-8402-4FDA21E86795}" destId="{6D700ECD-B280-4BB3-9325-DA335D5991C1}" srcOrd="0" destOrd="0" parTransId="{5EA83A58-9502-44E2-B34E-922835B1DC82}" sibTransId="{C32A5AF8-0A85-4244-B82C-FDCE6D16D9D5}"/>
    <dgm:cxn modelId="{863FF1C6-E4F5-4AC0-920C-5C7F5C8BDBFF}" type="presOf" srcId="{6D700ECD-B280-4BB3-9325-DA335D5991C1}" destId="{559A1481-5712-47DF-9C61-EC2497ED48A4}" srcOrd="0" destOrd="0" presId="urn:microsoft.com/office/officeart/2018/5/layout/IconLeafLabelList"/>
    <dgm:cxn modelId="{9FF04183-E8DF-4224-930E-C13C8E9F564B}" type="presParOf" srcId="{E02E3C5A-9DF7-453B-BB59-1B45A25E0445}" destId="{06053937-A731-4677-BDA0-57971077E38D}" srcOrd="0" destOrd="0" presId="urn:microsoft.com/office/officeart/2018/5/layout/IconLeafLabelList"/>
    <dgm:cxn modelId="{546FC8D0-77E5-430D-8DA0-B0E59617A62E}" type="presParOf" srcId="{06053937-A731-4677-BDA0-57971077E38D}" destId="{0B385F52-C905-49A5-9EBD-446E873DD690}" srcOrd="0" destOrd="0" presId="urn:microsoft.com/office/officeart/2018/5/layout/IconLeafLabelList"/>
    <dgm:cxn modelId="{264531E7-34CD-4D42-9767-1DEF1AF1E59A}" type="presParOf" srcId="{06053937-A731-4677-BDA0-57971077E38D}" destId="{C828B011-9242-4E41-B12E-6A97DE62FA33}" srcOrd="1" destOrd="0" presId="urn:microsoft.com/office/officeart/2018/5/layout/IconLeafLabelList"/>
    <dgm:cxn modelId="{39AB4ECD-3987-40F4-A1B2-3057547D5997}" type="presParOf" srcId="{06053937-A731-4677-BDA0-57971077E38D}" destId="{47D1FAA6-0C33-4E6E-B98E-78D2D941F1CD}" srcOrd="2" destOrd="0" presId="urn:microsoft.com/office/officeart/2018/5/layout/IconLeafLabelList"/>
    <dgm:cxn modelId="{C4230AA0-D539-4E55-A23E-0DC0C601F6A4}" type="presParOf" srcId="{06053937-A731-4677-BDA0-57971077E38D}" destId="{559A1481-5712-47DF-9C61-EC2497ED48A4}" srcOrd="3" destOrd="0" presId="urn:microsoft.com/office/officeart/2018/5/layout/IconLeafLabelList"/>
    <dgm:cxn modelId="{1E096A00-B317-424C-983B-64B586597FF3}" type="presParOf" srcId="{E02E3C5A-9DF7-453B-BB59-1B45A25E0445}" destId="{0BF43776-01C3-428C-85C1-DE7156D55BC3}" srcOrd="1" destOrd="0" presId="urn:microsoft.com/office/officeart/2018/5/layout/IconLeafLabelList"/>
    <dgm:cxn modelId="{C7DCC69A-A5C7-4A00-BFD3-F1B67024CC06}" type="presParOf" srcId="{E02E3C5A-9DF7-453B-BB59-1B45A25E0445}" destId="{1E5687F0-75E3-425B-87A7-479CCFF7C6F1}" srcOrd="2" destOrd="0" presId="urn:microsoft.com/office/officeart/2018/5/layout/IconLeafLabelList"/>
    <dgm:cxn modelId="{5B68E503-F113-4F1E-86A6-E7BCD1754F5A}" type="presParOf" srcId="{1E5687F0-75E3-425B-87A7-479CCFF7C6F1}" destId="{D187CF59-5A21-4B50-8902-76C92F1A60AE}" srcOrd="0" destOrd="0" presId="urn:microsoft.com/office/officeart/2018/5/layout/IconLeafLabelList"/>
    <dgm:cxn modelId="{94D2918E-94F2-4362-B866-DB88FA84DA79}" type="presParOf" srcId="{1E5687F0-75E3-425B-87A7-479CCFF7C6F1}" destId="{6350A009-46FC-4FD6-8355-B596A03CCA94}" srcOrd="1" destOrd="0" presId="urn:microsoft.com/office/officeart/2018/5/layout/IconLeafLabelList"/>
    <dgm:cxn modelId="{FADFC874-1976-4872-B488-9D83FB65695D}" type="presParOf" srcId="{1E5687F0-75E3-425B-87A7-479CCFF7C6F1}" destId="{59E98892-2206-4EEE-A7A1-73A3CCFE07E2}" srcOrd="2" destOrd="0" presId="urn:microsoft.com/office/officeart/2018/5/layout/IconLeafLabelList"/>
    <dgm:cxn modelId="{AE2F8482-4761-4409-874B-56C3101B507B}" type="presParOf" srcId="{1E5687F0-75E3-425B-87A7-479CCFF7C6F1}" destId="{556FCCC9-B2D5-495B-BF40-8899D0A4865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63B9E-D95E-48D4-B97A-E02CC6D9C8A3}">
      <dsp:nvSpPr>
        <dsp:cNvPr id="0" name=""/>
        <dsp:cNvSpPr/>
      </dsp:nvSpPr>
      <dsp:spPr>
        <a:xfrm>
          <a:off x="0" y="0"/>
          <a:ext cx="9153831" cy="839474"/>
        </a:xfrm>
        <a:prstGeom prst="roundRect">
          <a:avLst/>
        </a:prstGeom>
        <a:solidFill>
          <a:schemeClr val="accent2">
            <a:tint val="55000"/>
          </a:schemeClr>
        </a:solidFill>
        <a:ln w="12700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  <a:scene3d>
            <a:camera prst="orthographicFront"/>
            <a:lightRig rig="threePt" dir="t"/>
          </a:scene3d>
          <a:sp3d extrusionH="57150">
            <a:bevelT w="38100" h="38100" prst="relaxedInset"/>
          </a:sp3d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Developing lead- Vijay Kumar</a:t>
          </a:r>
        </a:p>
      </dsp:txBody>
      <dsp:txXfrm>
        <a:off x="40980" y="40980"/>
        <a:ext cx="9071871" cy="757514"/>
      </dsp:txXfrm>
    </dsp:sp>
    <dsp:sp modelId="{C4BF1DFF-70F5-490A-A2DF-29F8E0FEFD1F}">
      <dsp:nvSpPr>
        <dsp:cNvPr id="0" name=""/>
        <dsp:cNvSpPr/>
      </dsp:nvSpPr>
      <dsp:spPr>
        <a:xfrm>
          <a:off x="0" y="961802"/>
          <a:ext cx="9153831" cy="839474"/>
        </a:xfrm>
        <a:prstGeom prst="roundRect">
          <a:avLst/>
        </a:prstGeom>
        <a:solidFill>
          <a:schemeClr val="accent2">
            <a:tint val="55000"/>
          </a:schemeClr>
        </a:solidFill>
        <a:ln w="12700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 Manager- Navya Reddy</a:t>
          </a:r>
        </a:p>
      </dsp:txBody>
      <dsp:txXfrm>
        <a:off x="40980" y="1002782"/>
        <a:ext cx="9071871" cy="757514"/>
      </dsp:txXfrm>
    </dsp:sp>
    <dsp:sp modelId="{5C3FF0D4-7233-40A7-976C-29AB7D3874A7}">
      <dsp:nvSpPr>
        <dsp:cNvPr id="0" name=""/>
        <dsp:cNvSpPr/>
      </dsp:nvSpPr>
      <dsp:spPr>
        <a:xfrm>
          <a:off x="0" y="1902076"/>
          <a:ext cx="9153831" cy="839474"/>
        </a:xfrm>
        <a:prstGeom prst="roundRect">
          <a:avLst/>
        </a:prstGeom>
        <a:solidFill>
          <a:schemeClr val="accent2">
            <a:tint val="55000"/>
          </a:schemeClr>
        </a:solidFill>
        <a:ln w="12700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PM Buddy- Chandra Vikram </a:t>
          </a:r>
        </a:p>
      </dsp:txBody>
      <dsp:txXfrm>
        <a:off x="40980" y="1943056"/>
        <a:ext cx="9071871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FDA44-5469-4985-8FCB-6B174307B93C}">
      <dsp:nvSpPr>
        <dsp:cNvPr id="0" name=""/>
        <dsp:cNvSpPr/>
      </dsp:nvSpPr>
      <dsp:spPr>
        <a:xfrm>
          <a:off x="0" y="35108"/>
          <a:ext cx="9646314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Became acquainted with the IPUMS CDOH dataset</a:t>
          </a:r>
          <a:endParaRPr lang="en-IN" sz="1900" kern="1200" dirty="0"/>
        </a:p>
      </dsp:txBody>
      <dsp:txXfrm>
        <a:off x="50054" y="85162"/>
        <a:ext cx="9546206" cy="925250"/>
      </dsp:txXfrm>
    </dsp:sp>
    <dsp:sp modelId="{08887582-F018-456A-BF0F-E4D515501328}">
      <dsp:nvSpPr>
        <dsp:cNvPr id="0" name=""/>
        <dsp:cNvSpPr/>
      </dsp:nvSpPr>
      <dsp:spPr>
        <a:xfrm>
          <a:off x="0" y="1145649"/>
          <a:ext cx="9646314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Created an account on the official IPUMS internet page.</a:t>
          </a:r>
          <a:endParaRPr lang="en-IN" sz="1900" kern="1200" dirty="0"/>
        </a:p>
      </dsp:txBody>
      <dsp:txXfrm>
        <a:off x="50054" y="1195703"/>
        <a:ext cx="9546206" cy="925250"/>
      </dsp:txXfrm>
    </dsp:sp>
    <dsp:sp modelId="{CF93C547-7C6D-4A49-8B63-BB02A0650E75}">
      <dsp:nvSpPr>
        <dsp:cNvPr id="0" name=""/>
        <dsp:cNvSpPr/>
      </dsp:nvSpPr>
      <dsp:spPr>
        <a:xfrm>
          <a:off x="0" y="2261783"/>
          <a:ext cx="9646314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Sample dataset showing income inequity comparing white race to blacks alone/ Asian alone/ Hispanic or Latino alone by county, has been downloaded and analysis done using R.</a:t>
          </a:r>
          <a:endParaRPr lang="en-IN" sz="1900" kern="1200" dirty="0"/>
        </a:p>
      </dsp:txBody>
      <dsp:txXfrm>
        <a:off x="50054" y="2311837"/>
        <a:ext cx="9546206" cy="925250"/>
      </dsp:txXfrm>
    </dsp:sp>
    <dsp:sp modelId="{014EF678-495E-4A95-8B83-6BAEA8D30A1F}">
      <dsp:nvSpPr>
        <dsp:cNvPr id="0" name=""/>
        <dsp:cNvSpPr/>
      </dsp:nvSpPr>
      <dsp:spPr>
        <a:xfrm>
          <a:off x="0" y="3349997"/>
          <a:ext cx="9646314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Chosen 4 other datasets to explore further. </a:t>
          </a:r>
          <a:endParaRPr lang="en-IN" sz="1900" kern="1200" dirty="0"/>
        </a:p>
      </dsp:txBody>
      <dsp:txXfrm>
        <a:off x="50054" y="3400051"/>
        <a:ext cx="9546206" cy="925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529CE-6A0C-4879-857B-627BB17874AA}">
      <dsp:nvSpPr>
        <dsp:cNvPr id="0" name=""/>
        <dsp:cNvSpPr/>
      </dsp:nvSpPr>
      <dsp:spPr>
        <a:xfrm>
          <a:off x="0" y="26400"/>
          <a:ext cx="9518496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download and acquire the selected datasets.</a:t>
          </a:r>
          <a:endParaRPr lang="en-IN" sz="1900" kern="1200" dirty="0"/>
        </a:p>
      </dsp:txBody>
      <dsp:txXfrm>
        <a:off x="50054" y="76454"/>
        <a:ext cx="9418388" cy="925250"/>
      </dsp:txXfrm>
    </dsp:sp>
    <dsp:sp modelId="{ECF9D9E5-50E2-4FE9-9752-EC4D1FFC830C}">
      <dsp:nvSpPr>
        <dsp:cNvPr id="0" name=""/>
        <dsp:cNvSpPr/>
      </dsp:nvSpPr>
      <dsp:spPr>
        <a:xfrm>
          <a:off x="0" y="1106479"/>
          <a:ext cx="9518496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explore and understand the structure and content of each dataset.</a:t>
          </a:r>
          <a:endParaRPr lang="en-IN" sz="1900" kern="1200"/>
        </a:p>
      </dsp:txBody>
      <dsp:txXfrm>
        <a:off x="50054" y="1156533"/>
        <a:ext cx="9418388" cy="925250"/>
      </dsp:txXfrm>
    </dsp:sp>
    <dsp:sp modelId="{CD599ECE-97EB-4D72-B9C6-EC82717F48DE}">
      <dsp:nvSpPr>
        <dsp:cNvPr id="0" name=""/>
        <dsp:cNvSpPr/>
      </dsp:nvSpPr>
      <dsp:spPr>
        <a:xfrm>
          <a:off x="0" y="2186558"/>
          <a:ext cx="9518496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identify any patterns or trends related to homeownership inequity, income inequity, residential segregation, domestic violence, gun ownership, and labor force ratio.</a:t>
          </a:r>
          <a:endParaRPr lang="en-IN" sz="1900" kern="1200" dirty="0"/>
        </a:p>
      </dsp:txBody>
      <dsp:txXfrm>
        <a:off x="50054" y="2236612"/>
        <a:ext cx="9418388" cy="925250"/>
      </dsp:txXfrm>
    </dsp:sp>
    <dsp:sp modelId="{EFB32915-6590-49F0-9A60-1F7CAFE4D310}">
      <dsp:nvSpPr>
        <dsp:cNvPr id="0" name=""/>
        <dsp:cNvSpPr/>
      </dsp:nvSpPr>
      <dsp:spPr>
        <a:xfrm>
          <a:off x="0" y="3266636"/>
          <a:ext cx="9518496" cy="1025358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potentially find connections or correlations between these datasets.</a:t>
          </a:r>
          <a:endParaRPr lang="en-IN" sz="1900" kern="1200"/>
        </a:p>
      </dsp:txBody>
      <dsp:txXfrm>
        <a:off x="50054" y="3316690"/>
        <a:ext cx="9418388" cy="925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B2965-7E1F-4D1D-A8D8-F9FFA8D5D8A8}">
      <dsp:nvSpPr>
        <dsp:cNvPr id="0" name=""/>
        <dsp:cNvSpPr/>
      </dsp:nvSpPr>
      <dsp:spPr>
        <a:xfrm>
          <a:off x="0" y="3865516"/>
          <a:ext cx="9536665" cy="634170"/>
        </a:xfrm>
        <a:prstGeom prst="rect">
          <a:avLst/>
        </a:prstGeom>
        <a:solidFill>
          <a:schemeClr val="dk2">
            <a:hueOff val="0"/>
            <a:satOff val="0"/>
            <a:lumOff val="0"/>
            <a:alpha val="7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Identify commonalities or disparities across datasets</a:t>
          </a:r>
          <a:r>
            <a:rPr lang="en-IN" sz="2200" kern="1200" dirty="0">
              <a:latin typeface="Century Gothic" panose="020B0502020202020204"/>
            </a:rPr>
            <a:t>.</a:t>
          </a:r>
          <a:endParaRPr lang="en-IN" sz="2200" kern="1200" dirty="0"/>
        </a:p>
      </dsp:txBody>
      <dsp:txXfrm>
        <a:off x="0" y="3865516"/>
        <a:ext cx="9536665" cy="634170"/>
      </dsp:txXfrm>
    </dsp:sp>
    <dsp:sp modelId="{7992CC8A-9402-4BBC-8FFE-12D0C1F66F23}">
      <dsp:nvSpPr>
        <dsp:cNvPr id="0" name=""/>
        <dsp:cNvSpPr/>
      </dsp:nvSpPr>
      <dsp:spPr>
        <a:xfrm rot="10800000">
          <a:off x="0" y="2899675"/>
          <a:ext cx="9536665" cy="97535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 val="7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Conduct exploratory data analysis (EDA) on each dataset.</a:t>
          </a:r>
        </a:p>
      </dsp:txBody>
      <dsp:txXfrm rot="10800000">
        <a:off x="0" y="2899675"/>
        <a:ext cx="9536665" cy="633755"/>
      </dsp:txXfrm>
    </dsp:sp>
    <dsp:sp modelId="{7640DAA0-4708-4E92-8F4B-D60061D30F82}">
      <dsp:nvSpPr>
        <dsp:cNvPr id="0" name=""/>
        <dsp:cNvSpPr/>
      </dsp:nvSpPr>
      <dsp:spPr>
        <a:xfrm rot="10800000">
          <a:off x="0" y="1933834"/>
          <a:ext cx="9536665" cy="97535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 val="7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Identifying potential research questions.</a:t>
          </a:r>
        </a:p>
      </dsp:txBody>
      <dsp:txXfrm rot="10800000">
        <a:off x="0" y="1933834"/>
        <a:ext cx="9536665" cy="633755"/>
      </dsp:txXfrm>
    </dsp:sp>
    <dsp:sp modelId="{4670C897-6721-4EFB-A888-FB4DA550BCC3}">
      <dsp:nvSpPr>
        <dsp:cNvPr id="0" name=""/>
        <dsp:cNvSpPr/>
      </dsp:nvSpPr>
      <dsp:spPr>
        <a:xfrm rot="10800000">
          <a:off x="0" y="967993"/>
          <a:ext cx="9536665" cy="97535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 val="7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Basic statistical analysis and visualization.</a:t>
          </a:r>
        </a:p>
      </dsp:txBody>
      <dsp:txXfrm rot="10800000">
        <a:off x="0" y="967993"/>
        <a:ext cx="9536665" cy="633755"/>
      </dsp:txXfrm>
    </dsp:sp>
    <dsp:sp modelId="{34916ACF-10D8-405D-87FB-88F4BDEB0A96}">
      <dsp:nvSpPr>
        <dsp:cNvPr id="0" name=""/>
        <dsp:cNvSpPr/>
      </dsp:nvSpPr>
      <dsp:spPr>
        <a:xfrm rot="10800000">
          <a:off x="0" y="37118"/>
          <a:ext cx="9536665" cy="97535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 val="7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cleaning and preprocessing.</a:t>
          </a:r>
        </a:p>
      </dsp:txBody>
      <dsp:txXfrm rot="10800000">
        <a:off x="0" y="37118"/>
        <a:ext cx="9536665" cy="633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1CB99-1914-413D-BD08-14C3AFD72543}">
      <dsp:nvSpPr>
        <dsp:cNvPr id="0" name=""/>
        <dsp:cNvSpPr/>
      </dsp:nvSpPr>
      <dsp:spPr>
        <a:xfrm>
          <a:off x="1280701" y="2697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77598-859F-4679-8077-53031DED24DB}">
      <dsp:nvSpPr>
        <dsp:cNvPr id="0" name=""/>
        <dsp:cNvSpPr/>
      </dsp:nvSpPr>
      <dsp:spPr>
        <a:xfrm>
          <a:off x="1748702" y="49497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D6A2B-E596-48AE-9B75-4C81419B5872}">
      <dsp:nvSpPr>
        <dsp:cNvPr id="0" name=""/>
        <dsp:cNvSpPr/>
      </dsp:nvSpPr>
      <dsp:spPr>
        <a:xfrm>
          <a:off x="578701" y="2906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latin typeface="Century Gothic (Headings)"/>
            </a:rPr>
            <a:t>Issue: </a:t>
          </a:r>
          <a:r>
            <a:rPr lang="en-US" sz="1500" b="1" kern="1200" dirty="0">
              <a:latin typeface="Century Gothic (Headings)"/>
              <a:cs typeface="Times New Roman"/>
            </a:rPr>
            <a:t>Experienced difficulties when attempting to download a dataset from the IPUMS website</a:t>
          </a:r>
          <a:r>
            <a:rPr lang="en-US" sz="1500" kern="1200" dirty="0">
              <a:latin typeface="Times New Roman"/>
              <a:cs typeface="Times New Roman"/>
            </a:rPr>
            <a:t>.</a:t>
          </a:r>
        </a:p>
      </dsp:txBody>
      <dsp:txXfrm>
        <a:off x="578701" y="2906970"/>
        <a:ext cx="3600000" cy="720000"/>
      </dsp:txXfrm>
    </dsp:sp>
    <dsp:sp modelId="{8087D036-8C59-4F4F-B8E8-68E10FCA22D1}">
      <dsp:nvSpPr>
        <dsp:cNvPr id="0" name=""/>
        <dsp:cNvSpPr/>
      </dsp:nvSpPr>
      <dsp:spPr>
        <a:xfrm>
          <a:off x="5510701" y="2697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B19E7-07DC-46CB-922D-C3606C5EE2B1}">
      <dsp:nvSpPr>
        <dsp:cNvPr id="0" name=""/>
        <dsp:cNvSpPr/>
      </dsp:nvSpPr>
      <dsp:spPr>
        <a:xfrm>
          <a:off x="5978701" y="49497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BB4BD-A28F-4BB6-8F38-D2B7FFAB0C5B}">
      <dsp:nvSpPr>
        <dsp:cNvPr id="0" name=""/>
        <dsp:cNvSpPr/>
      </dsp:nvSpPr>
      <dsp:spPr>
        <a:xfrm>
          <a:off x="4808701" y="2906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latin typeface="+mj-lt"/>
            </a:rPr>
            <a:t>Resolution:  To address this issue, we have arranged a meeting with the IPUMS team.</a:t>
          </a:r>
        </a:p>
      </dsp:txBody>
      <dsp:txXfrm>
        <a:off x="4808701" y="2906970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5F52-C905-49A5-9EBD-446E873DD690}">
      <dsp:nvSpPr>
        <dsp:cNvPr id="0" name=""/>
        <dsp:cNvSpPr/>
      </dsp:nvSpPr>
      <dsp:spPr>
        <a:xfrm>
          <a:off x="1594613" y="24069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8B011-9242-4E41-B12E-6A97DE62FA33}">
      <dsp:nvSpPr>
        <dsp:cNvPr id="0" name=""/>
        <dsp:cNvSpPr/>
      </dsp:nvSpPr>
      <dsp:spPr>
        <a:xfrm>
          <a:off x="2062613" y="70869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1481-5712-47DF-9C61-EC2497ED48A4}">
      <dsp:nvSpPr>
        <dsp:cNvPr id="0" name=""/>
        <dsp:cNvSpPr/>
      </dsp:nvSpPr>
      <dsp:spPr>
        <a:xfrm>
          <a:off x="892613" y="3120690"/>
          <a:ext cx="3600000" cy="9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</a:t>
          </a:r>
          <a:r>
            <a:rPr lang="en-US" sz="1800" kern="1200" dirty="0">
              <a:latin typeface="Times New Roman"/>
              <a:cs typeface="Times New Roman"/>
            </a:rPr>
            <a:t>ssue: A communication breakdown within the team was initially observed.</a:t>
          </a:r>
        </a:p>
      </dsp:txBody>
      <dsp:txXfrm>
        <a:off x="892613" y="3120690"/>
        <a:ext cx="3600000" cy="965039"/>
      </dsp:txXfrm>
    </dsp:sp>
    <dsp:sp modelId="{D187CF59-5A21-4B50-8902-76C92F1A60AE}">
      <dsp:nvSpPr>
        <dsp:cNvPr id="0" name=""/>
        <dsp:cNvSpPr/>
      </dsp:nvSpPr>
      <dsp:spPr>
        <a:xfrm>
          <a:off x="5824613" y="24069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0A009-46FC-4FD6-8355-B596A03CCA94}">
      <dsp:nvSpPr>
        <dsp:cNvPr id="0" name=""/>
        <dsp:cNvSpPr/>
      </dsp:nvSpPr>
      <dsp:spPr>
        <a:xfrm>
          <a:off x="6292613" y="70869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FCCC9-B2D5-495B-BF40-8899D0A4865A}">
      <dsp:nvSpPr>
        <dsp:cNvPr id="0" name=""/>
        <dsp:cNvSpPr/>
      </dsp:nvSpPr>
      <dsp:spPr>
        <a:xfrm>
          <a:off x="5122613" y="3120690"/>
          <a:ext cx="3600000" cy="9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334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50" kern="1200" dirty="0">
              <a:latin typeface="Times New Roman"/>
              <a:cs typeface="Times New Roman"/>
            </a:rPr>
            <a:t>Resolution: The issue was successfully addressed by scheduling team meetings more effectively.</a:t>
          </a:r>
        </a:p>
      </dsp:txBody>
      <dsp:txXfrm>
        <a:off x="5122613" y="3120690"/>
        <a:ext cx="3600000" cy="965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33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73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17000"/>
            <a:lum/>
          </a:blip>
          <a:srcRect/>
          <a:stretch>
            <a:fillRect l="-4000" t="10000" r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C9EF-4B13-C438-622E-E7FF622D45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5110" y="737498"/>
            <a:ext cx="9388475" cy="3155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5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IPUMS CONTEXTUAL </a:t>
            </a:r>
          </a:p>
          <a:p>
            <a:pPr marL="0" indent="0">
              <a:buNone/>
            </a:pPr>
            <a:r>
              <a:rPr lang="en-US" sz="65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DETERMINANTS </a:t>
            </a:r>
          </a:p>
          <a:p>
            <a:pPr marL="0" indent="0">
              <a:buNone/>
            </a:pPr>
            <a:r>
              <a:rPr lang="en-US" sz="65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HEALTH(CDOH)</a:t>
            </a:r>
            <a:endParaRPr lang="en-IN" sz="65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4E702-B7F1-38AC-8CB7-AC3A293B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10" y="4076895"/>
            <a:ext cx="4935793" cy="1866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7650A-43C5-6EFF-07A7-D1B69BD06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21" y="5745334"/>
            <a:ext cx="1491952" cy="7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DF4BB43-C1F0-4347-9E3C-701B3AD3D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62B778-DDF8-42FB-8F13-9BFB0D4F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CE17-82FD-8CDA-9BBF-AA6CC797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42845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>
              <a:buNone/>
            </a:pPr>
            <a:r>
              <a:rPr lang="en-US" dirty="0"/>
              <a:t>Homeownership Inequity Ratio: White alone vs. Asian alone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Homeownership Inequity Ratio: White alone </a:t>
            </a:r>
            <a:r>
              <a:rPr lang="en-US" dirty="0" err="1"/>
              <a:t>vs.Hispanic</a:t>
            </a:r>
            <a:r>
              <a:rPr lang="en-US" dirty="0"/>
              <a:t> or </a:t>
            </a:r>
            <a:r>
              <a:rPr lang="en-US" dirty="0" err="1"/>
              <a:t>latino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273CDA9F-7DC8-830B-BCEE-9BC231F5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15101"/>
            <a:ext cx="5451627" cy="1958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FFB71-4343-DDB6-888F-6F36D0F2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852117"/>
            <a:ext cx="5451627" cy="1697147"/>
          </a:xfrm>
          <a:prstGeom prst="rect">
            <a:avLst/>
          </a:prstGeom>
        </p:spPr>
      </p:pic>
      <p:sp>
        <p:nvSpPr>
          <p:cNvPr id="25" name="Freeform 12">
            <a:extLst>
              <a:ext uri="{FF2B5EF4-FFF2-40B4-BE49-F238E27FC236}">
                <a16:creationId xmlns:a16="http://schemas.microsoft.com/office/drawing/2014/main" id="{8E9272BA-9542-4423-AC14-949EE8674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BCBC0B5-9E57-4D7F-BCA9-3AB73BF6C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0EE7F-2246-4D2B-B4B0-22B958F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6406481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766F5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69E4B-7D64-E280-8C5C-6311EE05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231949"/>
            <a:ext cx="5762486" cy="21177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1268047-54AF-4152-9AD2-157673E96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2923" y="643467"/>
            <a:ext cx="4335610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766F5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49E9123-26EE-4D83-2C9C-2030E400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558" y="997309"/>
            <a:ext cx="3374339" cy="4586994"/>
          </a:xfrm>
          <a:prstGeom prst="rect">
            <a:avLst/>
          </a:prstGeom>
        </p:spPr>
      </p:pic>
      <p:sp>
        <p:nvSpPr>
          <p:cNvPr id="56" name="Freeform 11">
            <a:extLst>
              <a:ext uri="{FF2B5EF4-FFF2-40B4-BE49-F238E27FC236}">
                <a16:creationId xmlns:a16="http://schemas.microsoft.com/office/drawing/2014/main" id="{36D73EF9-F875-4009-AE45-240606B75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490E974-CA9F-CE08-28D7-7C2BBDFE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36" y="485317"/>
            <a:ext cx="10744703" cy="58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02A6-3A9A-6C43-5553-F8180B92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51027-69CC-809E-21AE-EA6C95840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73049"/>
              </p:ext>
            </p:extLst>
          </p:nvPr>
        </p:nvGraphicFramePr>
        <p:xfrm>
          <a:off x="2039312" y="2064832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04E5799-6EDF-C4A4-7EFA-D9DD6175A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4B78-7896-CB50-12F6-DA87C187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4468333-9CA8-E471-3CD2-A778E0A7F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9415"/>
              </p:ext>
            </p:extLst>
          </p:nvPr>
        </p:nvGraphicFramePr>
        <p:xfrm>
          <a:off x="1794897" y="1550505"/>
          <a:ext cx="9615226" cy="432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48E2B0-A38D-F14B-9CE1-2AB22806E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27C-A335-A95E-8076-51F544BE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QUESTIONS?</a:t>
            </a:r>
            <a:endParaRPr lang="en-IN" sz="8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078A4A-A308-E89A-8D21-057BF5E87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45" y="5718513"/>
            <a:ext cx="1469513" cy="7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C1A4-091E-EE5D-A627-711483AC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06" y="704182"/>
            <a:ext cx="9536664" cy="240527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26ABB-1DE6-718E-9BBF-7C686A63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6D5E-A8C4-D5C9-64FE-0FCB9CF9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5" y="698090"/>
            <a:ext cx="9312018" cy="1206910"/>
          </a:xfrm>
        </p:spPr>
        <p:txBody>
          <a:bodyPr/>
          <a:lstStyle/>
          <a:p>
            <a:r>
              <a:rPr lang="en-US" b="1" dirty="0"/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4F228B-F146-EBE0-E14B-E955CC9B6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42"/>
              </p:ext>
            </p:extLst>
          </p:nvPr>
        </p:nvGraphicFramePr>
        <p:xfrm>
          <a:off x="2192595" y="2047460"/>
          <a:ext cx="9153831" cy="276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DD8968-CEE3-ECF8-E32F-185B745FC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D572-C888-22DE-BDAC-6D90839D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619" y="584286"/>
            <a:ext cx="9646316" cy="1287529"/>
          </a:xfrm>
        </p:spPr>
        <p:txBody>
          <a:bodyPr/>
          <a:lstStyle/>
          <a:p>
            <a:r>
              <a:rPr lang="en-US" b="1" dirty="0"/>
              <a:t>Achievements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B8CB9C-D6D0-D8A9-8038-5D3A945DE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201136"/>
              </p:ext>
            </p:extLst>
          </p:nvPr>
        </p:nvGraphicFramePr>
        <p:xfrm>
          <a:off x="1956618" y="1278192"/>
          <a:ext cx="9646315" cy="437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FC82C10-768D-7D37-12CE-D7BF2A76C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40E2-B683-3B5E-E146-00D94A61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6" y="668594"/>
            <a:ext cx="9430007" cy="1236406"/>
          </a:xfrm>
        </p:spPr>
        <p:txBody>
          <a:bodyPr/>
          <a:lstStyle/>
          <a:p>
            <a:r>
              <a:rPr lang="en-US" b="1" dirty="0"/>
              <a:t>Key Objectives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A8A937-1641-E5F6-A78D-9E76CF81E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612398"/>
              </p:ext>
            </p:extLst>
          </p:nvPr>
        </p:nvGraphicFramePr>
        <p:xfrm>
          <a:off x="2074606" y="1416481"/>
          <a:ext cx="9518496" cy="4318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B483BDC-3515-42CC-A792-F9BD1999B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8FD0-33C4-A452-15F3-6B1F9E1C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45" y="629264"/>
            <a:ext cx="9479167" cy="1275735"/>
          </a:xfrm>
        </p:spPr>
        <p:txBody>
          <a:bodyPr/>
          <a:lstStyle/>
          <a:p>
            <a:r>
              <a:rPr lang="en-US" b="1" dirty="0"/>
              <a:t>Dataset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0D19-04BB-AA04-DC67-66C3ED00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86" y="1905000"/>
            <a:ext cx="9557825" cy="4886632"/>
          </a:xfrm>
        </p:spPr>
        <p:txBody>
          <a:bodyPr>
            <a:noAutofit/>
          </a:bodyPr>
          <a:lstStyle/>
          <a:p>
            <a:r>
              <a:rPr lang="en-US" sz="2400" b="1" dirty="0"/>
              <a:t>Homeownership Inequity (by County):- </a:t>
            </a:r>
            <a:r>
              <a:rPr lang="en-US" sz="2400" dirty="0"/>
              <a:t>This dataset looks at the difference between the percentage of White homeowners and the percentage of homeowners from other racial or ethnic backgrounds in a county.</a:t>
            </a:r>
          </a:p>
          <a:p>
            <a:r>
              <a:rPr lang="en-US" sz="2400" b="1" dirty="0"/>
              <a:t>Income Inequity (by County):- </a:t>
            </a:r>
            <a:r>
              <a:rPr lang="en-US" sz="2400" dirty="0"/>
              <a:t>This dataset measures income inequality in a county. It checks if people are concentrated in very rich or very poor categories. It compares the number of wealthier White households with incomes over $100,000 to the number of less wealthy households from different racial or ethnic groups with incomes under $25,000.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3B7C6-98FE-E1E0-C9EE-FAC1BF939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14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8FD0-33C4-A452-15F3-6B1F9E1C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6" y="511278"/>
            <a:ext cx="9557825" cy="1383890"/>
          </a:xfrm>
        </p:spPr>
        <p:txBody>
          <a:bodyPr>
            <a:normAutofit/>
          </a:bodyPr>
          <a:lstStyle/>
          <a:p>
            <a:r>
              <a:rPr lang="en-US" b="1" dirty="0"/>
              <a:t>Dataset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0D19-04BB-AA04-DC67-66C3ED00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87" y="1543665"/>
            <a:ext cx="9557825" cy="4886632"/>
          </a:xfrm>
        </p:spPr>
        <p:txBody>
          <a:bodyPr>
            <a:noAutofit/>
          </a:bodyPr>
          <a:lstStyle/>
          <a:p>
            <a:r>
              <a:rPr lang="en-US" sz="2200" b="1" dirty="0"/>
              <a:t>Residential Segregation :- </a:t>
            </a:r>
            <a:r>
              <a:rPr lang="en-US" sz="2200" dirty="0"/>
              <a:t>Index of Dissimilarity Inequity (by County):- This dataset examines how different racial or ethnic groups are spread out across neighborhoods within a county. It uses a measure called the Index of Dissimilarity to see how evenly people are distributed across sub-regions of a county.</a:t>
            </a:r>
          </a:p>
          <a:p>
            <a:r>
              <a:rPr lang="en-US" sz="2200" b="1" dirty="0"/>
              <a:t>Domestic Violence and Gun Ownership:- </a:t>
            </a:r>
            <a:r>
              <a:rPr lang="en-US" sz="2200" dirty="0"/>
              <a:t>This dataset tells us if a state has laws that go beyond federal regulations, preventing domestic violence offenders from owning firearms.</a:t>
            </a:r>
          </a:p>
          <a:p>
            <a:r>
              <a:rPr lang="en-US" sz="2200" b="1" dirty="0"/>
              <a:t>Labor Force Ratio:- </a:t>
            </a:r>
            <a:r>
              <a:rPr lang="en-US" sz="2200" dirty="0"/>
              <a:t>This dataset looks at the proportion of men and women participating in the labor force in each state for different years. It helps understand gender differences in workforce participation.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E0BE2-DDD0-DE07-5D6F-146EBCA2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55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3CD1-1888-3B1A-F003-3F94E23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625" y="420756"/>
            <a:ext cx="9536665" cy="1199322"/>
          </a:xfrm>
        </p:spPr>
        <p:txBody>
          <a:bodyPr/>
          <a:lstStyle/>
          <a:p>
            <a:r>
              <a:rPr lang="en-US" b="1" dirty="0"/>
              <a:t>Plan</a:t>
            </a:r>
            <a:endParaRPr lang="en-IN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184F53-6AA4-6C0D-7B66-7BF662DC9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34423"/>
              </p:ext>
            </p:extLst>
          </p:nvPr>
        </p:nvGraphicFramePr>
        <p:xfrm>
          <a:off x="1869625" y="1122213"/>
          <a:ext cx="9536665" cy="450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39E348-4D8D-8CB8-48E9-AFD818926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8" y="5734877"/>
            <a:ext cx="1491952" cy="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AA3C-9F17-445F-7B60-3D367C40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061" y="1141563"/>
            <a:ext cx="10065588" cy="62217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Aim: Analyzing disparities related to racism, homeownership inequity, and residential segregation at the county level in the United States.</a:t>
            </a:r>
            <a:endParaRPr lang="en-US" sz="2400">
              <a:solidFill>
                <a:srgbClr val="374151"/>
              </a:solidFill>
              <a:latin typeface="Century Gothic"/>
              <a:cs typeface="Times New Roman"/>
            </a:endParaRPr>
          </a:p>
          <a:p>
            <a:endParaRPr lang="en-US" sz="2400" dirty="0">
              <a:solidFill>
                <a:srgbClr val="374151"/>
              </a:solidFill>
              <a:latin typeface="Century Gothic"/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Expected Outcomes-</a:t>
            </a:r>
            <a:endParaRPr lang="en-US" sz="2400">
              <a:solidFill>
                <a:srgbClr val="374151"/>
              </a:solidFill>
              <a:latin typeface="Century Gothic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Exploratory Data Analysis (EDA):</a:t>
            </a:r>
            <a:endParaRPr lang="en-US" sz="2400">
              <a:latin typeface="Century Gothic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Summary statistics for relevant variables.</a:t>
            </a:r>
            <a:endParaRPr lang="en-US" sz="2400">
              <a:latin typeface="Century Gothic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Identification and handling of missing data.</a:t>
            </a:r>
            <a:endParaRPr lang="en-US" sz="2400">
              <a:latin typeface="Century Gothic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Exploratory visualizations (boxplots, bar graphs, scatterplots).</a:t>
            </a:r>
            <a:endParaRPr lang="en-US" sz="2400">
              <a:latin typeface="Century Gothic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Data Cleaning:</a:t>
            </a:r>
            <a:endParaRPr lang="en-US" sz="2400">
              <a:latin typeface="Century Gothic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ea typeface="+mn-lt"/>
                <a:cs typeface="+mn-lt"/>
              </a:rPr>
              <a:t>Handling missing values through imputation.</a:t>
            </a:r>
            <a:endParaRPr lang="en-US" sz="2400">
              <a:latin typeface="Century Gothic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Calibri"/>
              <a:cs typeface="Times New Roman"/>
            </a:endParaRPr>
          </a:p>
          <a:p>
            <a:endParaRPr lang="en-US" sz="12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8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5D40-B525-CC50-D820-02323C62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46" y="1127185"/>
            <a:ext cx="8915400" cy="461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Visualizations: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Boxplots and bar graphs comparing homeownership inequity ratios.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Boxplots illustrating the index of dissimilarity.</a:t>
            </a:r>
          </a:p>
          <a:p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Statistical Analysis: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T-tests comparing means of homeownership inequity ratios.</a:t>
            </a:r>
          </a:p>
          <a:p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Correlation Analysis: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Century Gothic"/>
                <a:cs typeface="Calibri"/>
              </a:rPr>
              <a:t>Correlation matrix and visualization for numeric variables.</a:t>
            </a:r>
            <a:endParaRPr lang="en-US" sz="24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5828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18d82b-1e7c-4f26-8392-40037b33ceaf">
      <Terms xmlns="http://schemas.microsoft.com/office/infopath/2007/PartnerControls"/>
    </lcf76f155ced4ddcb4097134ff3c332f>
    <SharedWithUsers xmlns="92076d48-3681-4dc2-b1f5-cde98f6ad9cb">
      <UserInfo>
        <DisplayName>., Chandra Vikram</DisplayName>
        <AccountId>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AB4C7A4386543B8810B42722DF257" ma:contentTypeVersion="10" ma:contentTypeDescription="Create a new document." ma:contentTypeScope="" ma:versionID="44c3872c5d8e399f7393e4be6af54412">
  <xsd:schema xmlns:xsd="http://www.w3.org/2001/XMLSchema" xmlns:xs="http://www.w3.org/2001/XMLSchema" xmlns:p="http://schemas.microsoft.com/office/2006/metadata/properties" xmlns:ns2="2a18d82b-1e7c-4f26-8392-40037b33ceaf" xmlns:ns3="92076d48-3681-4dc2-b1f5-cde98f6ad9cb" targetNamespace="http://schemas.microsoft.com/office/2006/metadata/properties" ma:root="true" ma:fieldsID="9c24417bc7060652924e9f28ef0e668e" ns2:_="" ns3:_="">
    <xsd:import namespace="2a18d82b-1e7c-4f26-8392-40037b33ceaf"/>
    <xsd:import namespace="92076d48-3681-4dc2-b1f5-cde98f6ad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8d82b-1e7c-4f26-8392-40037b33c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76d48-3681-4dc2-b1f5-cde98f6ad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F3AE29-4A1C-4498-A745-ED8908228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A211CA-816C-446A-85A0-A639CDFDD6AA}">
  <ds:schemaRefs>
    <ds:schemaRef ds:uri="http://schemas.microsoft.com/office/2006/metadata/properties"/>
    <ds:schemaRef ds:uri="http://www.w3.org/2000/xmlns/"/>
    <ds:schemaRef ds:uri="2a18d82b-1e7c-4f26-8392-40037b33ceaf"/>
    <ds:schemaRef ds:uri="http://schemas.microsoft.com/office/infopath/2007/PartnerControls"/>
    <ds:schemaRef ds:uri="92076d48-3681-4dc2-b1f5-cde98f6ad9cb"/>
  </ds:schemaRefs>
</ds:datastoreItem>
</file>

<file path=customXml/itemProps3.xml><?xml version="1.0" encoding="utf-8"?>
<ds:datastoreItem xmlns:ds="http://schemas.openxmlformats.org/officeDocument/2006/customXml" ds:itemID="{ABCC99C8-17B9-44F9-B403-D4D608F59B8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a18d82b-1e7c-4f26-8392-40037b33ceaf"/>
    <ds:schemaRef ds:uri="92076d48-3681-4dc2-b1f5-cde98f6ad9c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PowerPoint Presentation</vt:lpstr>
      <vt:lpstr>Team Members</vt:lpstr>
      <vt:lpstr>Achievements</vt:lpstr>
      <vt:lpstr>Key Objectives</vt:lpstr>
      <vt:lpstr>Dataset Overview</vt:lpstr>
      <vt:lpstr>Dataset Overview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vikram singh</dc:creator>
  <cp:lastModifiedBy>chandra vikram singh</cp:lastModifiedBy>
  <cp:revision>305</cp:revision>
  <dcterms:created xsi:type="dcterms:W3CDTF">2013-07-15T20:26:40Z</dcterms:created>
  <dcterms:modified xsi:type="dcterms:W3CDTF">2023-12-05T05:01:16Z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0x0101009D3AB4C7A4386543B8810B42722DF257</vt:lpwstr>
  </property>
  <property fmtid="{D5CDD505-2E9C-101B-9397-08002B2CF9AE}" pid="3" name="MediaServiceImageTags">
    <vt:lpwstr/>
  </property>
  <property fmtid="{D5CDD505-2E9C-101B-9397-08002B2CF9AE}" pid="4" name="MSIP_Label_414b3c7e-3bfa-45f1-b28d-09d7fca8a9b7_Enabled">
    <vt:lpwstr>true</vt:lpwstr>
  </property>
  <property fmtid="{D5CDD505-2E9C-101B-9397-08002B2CF9AE}" pid="5" name="MSIP_Label_414b3c7e-3bfa-45f1-b28d-09d7fca8a9b7_SetDate">
    <vt:lpwstr>2023-11-30T14:41:38Z</vt:lpwstr>
  </property>
  <property fmtid="{D5CDD505-2E9C-101B-9397-08002B2CF9AE}" pid="6" name="MSIP_Label_414b3c7e-3bfa-45f1-b28d-09d7fca8a9b7_Method">
    <vt:lpwstr>Standard</vt:lpwstr>
  </property>
  <property fmtid="{D5CDD505-2E9C-101B-9397-08002B2CF9AE}" pid="7" name="MSIP_Label_414b3c7e-3bfa-45f1-b28d-09d7fca8a9b7_Name">
    <vt:lpwstr>University Internal</vt:lpwstr>
  </property>
  <property fmtid="{D5CDD505-2E9C-101B-9397-08002B2CF9AE}" pid="8" name="MSIP_Label_414b3c7e-3bfa-45f1-b28d-09d7fca8a9b7_SiteId">
    <vt:lpwstr>1113be34-aed1-4d00-ab4b-cdd02510be91</vt:lpwstr>
  </property>
  <property fmtid="{D5CDD505-2E9C-101B-9397-08002B2CF9AE}" pid="9" name="MSIP_Label_414b3c7e-3bfa-45f1-b28d-09d7fca8a9b7_ActionId">
    <vt:lpwstr>e58f6619-df95-4fc9-978a-b6d989327989</vt:lpwstr>
  </property>
  <property fmtid="{D5CDD505-2E9C-101B-9397-08002B2CF9AE}" pid="10" name="MSIP_Label_414b3c7e-3bfa-45f1-b28d-09d7fca8a9b7_ContentBits">
    <vt:lpwstr>0</vt:lpwstr>
  </property>
</Properties>
</file>