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7951-5D47-8458-8A1D0FFDB759}"/>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7951-5D47-8458-8A1D0FFDB759}"/>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7951-5D47-8458-8A1D0FFDB759}"/>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7951-5D47-8458-8A1D0FFDB759}"/>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7951-5D47-8458-8A1D0FFDB759}"/>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6C8A-DB40-8320-2ACA4117C4D2}"/>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6C8A-DB40-8320-2ACA4117C4D2}"/>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6C8A-DB40-8320-2ACA4117C4D2}"/>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6C8A-DB40-8320-2ACA4117C4D2}"/>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6C8A-DB40-8320-2ACA4117C4D2}"/>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30.09.2024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30.09.2024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2819400" y="2848931"/>
            <a:ext cx="8198519" cy="2616101"/>
          </a:xfrm>
          <a:prstGeom prst="rect">
            <a:avLst/>
          </a:prstGeom>
          <a:noFill/>
        </p:spPr>
        <p:txBody>
          <a:bodyPr wrap="square" rtlCol="0">
            <a:spAutoFit/>
          </a:bodyPr>
          <a:lstStyle/>
          <a:p>
            <a:r>
              <a:rPr lang="en-US" sz="2800" b="1" dirty="0">
                <a:latin typeface="Asana Math"/>
                <a:cs typeface="Asana Math"/>
              </a:rPr>
              <a:t>STUDENT NAME :  </a:t>
            </a:r>
            <a:r>
              <a:rPr lang="en-IN" sz="2800" b="1" dirty="0" err="1">
                <a:latin typeface="Asana Math"/>
                <a:cs typeface="Asana Math"/>
              </a:rPr>
              <a:t>Vijaya</a:t>
            </a:r>
            <a:r>
              <a:rPr lang="en-IN" sz="2800" b="1" dirty="0">
                <a:latin typeface="Asana Math"/>
                <a:cs typeface="Asana Math"/>
              </a:rPr>
              <a:t> </a:t>
            </a:r>
            <a:r>
              <a:rPr lang="en-IN" sz="2800" b="1" dirty="0" err="1">
                <a:latin typeface="Asana Math"/>
                <a:cs typeface="Asana Math"/>
              </a:rPr>
              <a:t>kumar</a:t>
            </a:r>
            <a:r>
              <a:rPr lang="en-IN" sz="2800" b="1" dirty="0">
                <a:latin typeface="Asana Math"/>
                <a:cs typeface="Asana Math"/>
              </a:rPr>
              <a:t>. S</a:t>
            </a:r>
            <a:endParaRPr sz="2800" b="1" dirty="0">
              <a:latin typeface="Asana Math"/>
              <a:cs typeface="Asana Math"/>
            </a:endParaRPr>
          </a:p>
          <a:p>
            <a:r>
              <a:rPr lang="en-US" sz="2800" b="1" dirty="0">
                <a:latin typeface="Asana Math"/>
                <a:cs typeface="Asana Math"/>
              </a:rPr>
              <a:t>REGISTER NO : 31220</a:t>
            </a:r>
            <a:r>
              <a:rPr lang="en-IN" sz="2800" b="1" dirty="0">
                <a:latin typeface="Asana Math"/>
                <a:cs typeface="Asana Math"/>
              </a:rPr>
              <a:t>2982 </a:t>
            </a:r>
            <a:r>
              <a:rPr lang="en-US" sz="2800" b="1" dirty="0">
                <a:latin typeface="Asana Math"/>
                <a:cs typeface="Asana Math"/>
              </a:rPr>
              <a:t>/U/COM-G/22/</a:t>
            </a:r>
            <a:r>
              <a:rPr lang="en-IN" sz="2800" b="1" dirty="0">
                <a:latin typeface="Asana Math"/>
                <a:cs typeface="Asana Math"/>
              </a:rPr>
              <a:t>39</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vijayakumarsenthil81@gmail.com</cp:lastModifiedBy>
  <cp:revision>3</cp:revision>
  <dcterms:created xsi:type="dcterms:W3CDTF">2024-03-29T04:07:22Z</dcterms:created>
  <dcterms:modified xsi:type="dcterms:W3CDTF">2024-09-30T04:28:51Z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