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9906000" cy="6858000" type="A4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360" y="3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FE874-3624-468A-A576-3E398B5A620B}" type="datetimeFigureOut">
              <a:rPr lang="en-IN" smtClean="0"/>
              <a:t>27-04-2024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FE12C-348A-4C6D-9AC2-EC5D5A64473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7491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906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7"/>
            <a:ext cx="9906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724150" y="2362200"/>
            <a:ext cx="44577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dirty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9184" y="3045462"/>
            <a:ext cx="4347633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779184" y="2397761"/>
            <a:ext cx="4347633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66DFEBD5-B615-4167-9C96-DBDA417C434E}" type="datetime1">
              <a:rPr lang="en-IN" smtClean="0"/>
              <a:t>27-04-2024</a:t>
            </a:fld>
            <a:endParaRPr lang="en-IN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BB9376-A40B-41A2-AF6F-0A71DDCDB11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E93A7-E89F-42AF-9166-B2743928C050}" type="datetime1">
              <a:rPr lang="en-IN" smtClean="0"/>
              <a:t>27-04-2024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B9376-A40B-41A2-AF6F-0A71DDCDB111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908550" y="3428934"/>
            <a:ext cx="6858000" cy="172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83375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914401"/>
            <a:ext cx="718185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52F9-784D-472F-9B3E-867FB8E081D1}" type="datetime1">
              <a:rPr lang="en-IN" smtClean="0"/>
              <a:t>27-04-2024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B9376-A40B-41A2-AF6F-0A71DDCDB11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42251" y="914401"/>
            <a:ext cx="1004228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95300" y="2020824"/>
            <a:ext cx="89154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869FD97-C1B5-44AC-9D05-AD3D49029F84}" type="datetime1">
              <a:rPr lang="en-IN" smtClean="0"/>
              <a:t>27-04-2024</a:t>
            </a:fld>
            <a:endParaRPr lang="en-IN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CBB9376-A40B-41A2-AF6F-0A71DDCDB11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906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1"/>
            <a:ext cx="9906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24150" y="3368040"/>
            <a:ext cx="44577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dirty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739808" y="3367248"/>
            <a:ext cx="4426388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728422" y="4084578"/>
            <a:ext cx="4449160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5127-44AE-4772-951C-FD1ECEA7FC15}" type="datetime1">
              <a:rPr lang="en-IN" smtClean="0"/>
              <a:t>27-04-2024</a:t>
            </a:fld>
            <a:endParaRPr lang="en-IN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BB9376-A40B-41A2-AF6F-0A71DDCDB11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95301" y="2020824"/>
            <a:ext cx="435864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5052060" y="2020824"/>
            <a:ext cx="435864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4F1912D-D4A3-4CC9-B106-14F7D7CDB19C}" type="datetime1">
              <a:rPr lang="en-IN" smtClean="0"/>
              <a:t>27-04-2024</a:t>
            </a:fld>
            <a:endParaRPr lang="en-IN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CBB9376-A40B-41A2-AF6F-0A71DDCDB11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95301" y="2819400"/>
            <a:ext cx="435864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5052060" y="2816352"/>
            <a:ext cx="435864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020824"/>
            <a:ext cx="435864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5052060" y="2020824"/>
            <a:ext cx="435864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0B7A3A6-B05D-4B45-A92B-35C365B7CF9F}" type="datetime1">
              <a:rPr lang="en-IN" smtClean="0"/>
              <a:t>27-04-2024</a:t>
            </a:fld>
            <a:endParaRPr lang="en-IN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CBB9376-A40B-41A2-AF6F-0A71DDCDB11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5B6E4-1366-4FFE-A7E8-E744D42F07C6}" type="datetime1">
              <a:rPr lang="en-IN" smtClean="0"/>
              <a:t>27-04-2024</a:t>
            </a:fld>
            <a:endParaRPr lang="en-IN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BB9376-A40B-41A2-AF6F-0A71DDCDB11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C68D-7573-4B30-9595-ED7DE0F6DFF7}" type="datetime1">
              <a:rPr lang="en-IN" smtClean="0"/>
              <a:t>27-04-2024</a:t>
            </a:fld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BB9376-A40B-41A2-AF6F-0A71DDCDB11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609725" y="1914527"/>
            <a:ext cx="668655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2140" y="5513832"/>
            <a:ext cx="614172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CF93A1A-A4C6-4E88-9BD2-E1A7259C7F98}" type="datetime1">
              <a:rPr lang="en-IN" smtClean="0"/>
              <a:t>27-04-2024</a:t>
            </a:fld>
            <a:endParaRPr lang="en-IN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CBB9376-A40B-41A2-AF6F-0A71DDCDB11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06561" y="2026918"/>
            <a:ext cx="58928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882140" y="5516880"/>
            <a:ext cx="614172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724150" y="975360"/>
            <a:ext cx="44577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3229770" y="273181"/>
            <a:ext cx="3446464" cy="292100"/>
          </a:xfrm>
        </p:spPr>
        <p:txBody>
          <a:bodyPr/>
          <a:lstStyle/>
          <a:p>
            <a:fld id="{E272534E-A866-46B0-9907-2233310F1766}" type="datetime1">
              <a:rPr lang="en-IN" smtClean="0"/>
              <a:t>27-04-2024</a:t>
            </a:fld>
            <a:endParaRPr lang="en-IN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375150" y="6172200"/>
            <a:ext cx="1155700" cy="304800"/>
          </a:xfrm>
        </p:spPr>
        <p:txBody>
          <a:bodyPr/>
          <a:lstStyle/>
          <a:p>
            <a:fld id="{5CBB9376-A40B-41A2-AF6F-0A71DDCDB111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568450" y="6486526"/>
            <a:ext cx="6769100" cy="29210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5"/>
            <a:ext cx="9906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2019301"/>
            <a:ext cx="89154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29770" y="273181"/>
            <a:ext cx="3446464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40B99D15-5047-47B3-A8A4-37D9B790961C}" type="datetime1">
              <a:rPr lang="en-IN" smtClean="0"/>
              <a:t>27-04-2024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8450" y="6486526"/>
            <a:ext cx="67691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75150" y="6172200"/>
            <a:ext cx="11557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5CBB9376-A40B-41A2-AF6F-0A71DDCDB111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906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4150" y="975360"/>
            <a:ext cx="44577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s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5265035" cy="672879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5343043" y="2420890"/>
            <a:ext cx="4446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SALES  PERFORMANCE</a:t>
            </a:r>
            <a:r>
              <a:rPr lang="en-US" dirty="0" smtClean="0"/>
              <a:t> </a:t>
            </a:r>
          </a:p>
          <a:p>
            <a:r>
              <a:rPr lang="en-US" dirty="0" smtClean="0"/>
              <a:t>OF ABC COMPANY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BB9376-A40B-41A2-AF6F-0A71DDCDB111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887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BB9376-A40B-41A2-AF6F-0A71DDCDB111}" type="slidenum">
              <a:rPr lang="en-IN" smtClean="0"/>
              <a:t>2</a:t>
            </a:fld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1" y="692697"/>
            <a:ext cx="9595066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4470" y="44624"/>
            <a:ext cx="943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1400" dirty="0"/>
          </a:p>
          <a:p>
            <a:pPr algn="ctr"/>
            <a:r>
              <a:rPr lang="en-IN" sz="1400" dirty="0"/>
              <a:t> </a:t>
            </a:r>
            <a:r>
              <a:rPr lang="en-IN" sz="1400" dirty="0" smtClean="0"/>
              <a:t>B</a:t>
            </a:r>
            <a:r>
              <a:rPr lang="en-US" sz="1400" dirty="0" smtClean="0"/>
              <a:t>reakdown</a:t>
            </a:r>
            <a:r>
              <a:rPr lang="en-US" sz="1400" dirty="0" smtClean="0"/>
              <a:t> </a:t>
            </a:r>
            <a:r>
              <a:rPr lang="en-US" sz="1400" dirty="0"/>
              <a:t>of </a:t>
            </a:r>
            <a:r>
              <a:rPr lang="en-US" sz="1400" dirty="0" smtClean="0"/>
              <a:t>Sales </a:t>
            </a:r>
            <a:r>
              <a:rPr lang="en-US" sz="1400" dirty="0"/>
              <a:t>per </a:t>
            </a:r>
            <a:r>
              <a:rPr lang="en-US" sz="1400" dirty="0" smtClean="0"/>
              <a:t>Country and Volume </a:t>
            </a:r>
            <a:r>
              <a:rPr lang="en-US" sz="1400" dirty="0"/>
              <a:t>of </a:t>
            </a:r>
            <a:r>
              <a:rPr lang="en-US" sz="1400" dirty="0" smtClean="0"/>
              <a:t>Products Sold Weekly Visuals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6724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BB9376-A40B-41A2-AF6F-0A71DDCDB111}" type="slidenum">
              <a:rPr lang="en-IN" smtClean="0"/>
              <a:t>3</a:t>
            </a:fld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34" y="1124744"/>
            <a:ext cx="9439049" cy="5562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5869" y="116632"/>
            <a:ext cx="6799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Total Weekly Sales</a:t>
            </a:r>
            <a:r>
              <a:rPr lang="en-US" dirty="0"/>
              <a:t>, </a:t>
            </a:r>
            <a:r>
              <a:rPr lang="en-US" dirty="0" smtClean="0"/>
              <a:t>Including </a:t>
            </a:r>
            <a:r>
              <a:rPr lang="en-US" dirty="0"/>
              <a:t>a week-over-week comparison </a:t>
            </a:r>
            <a:r>
              <a:rPr lang="en-US" dirty="0" smtClean="0"/>
              <a:t>Increasing &amp; </a:t>
            </a:r>
          </a:p>
          <a:p>
            <a:pPr algn="ctr"/>
            <a:r>
              <a:rPr lang="en-US" dirty="0" smtClean="0"/>
              <a:t>        Decreasing sales Detailed Information </a:t>
            </a:r>
            <a:r>
              <a:rPr lang="en-US" dirty="0"/>
              <a:t>of </a:t>
            </a:r>
            <a:r>
              <a:rPr lang="en-US" dirty="0" smtClean="0"/>
              <a:t>Each Sales </a:t>
            </a:r>
            <a:r>
              <a:rPr lang="en-US" dirty="0"/>
              <a:t>R</a:t>
            </a:r>
            <a:r>
              <a:rPr lang="en-US" dirty="0" smtClean="0"/>
              <a:t>ecord.</a:t>
            </a:r>
            <a:endParaRPr lang="en-US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62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BB9376-A40B-41A2-AF6F-0A71DDCDB111}" type="slidenum">
              <a:rPr lang="en-IN" smtClean="0"/>
              <a:t>4</a:t>
            </a:fld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248455" y="0"/>
            <a:ext cx="7762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Total Weekly Sales</a:t>
            </a:r>
            <a:r>
              <a:rPr lang="en-US" dirty="0"/>
              <a:t>, </a:t>
            </a:r>
            <a:r>
              <a:rPr lang="en-US" dirty="0" smtClean="0"/>
              <a:t>Including </a:t>
            </a:r>
            <a:r>
              <a:rPr lang="en-US" dirty="0"/>
              <a:t>a week-over-week comparison </a:t>
            </a:r>
            <a:r>
              <a:rPr lang="en-US" dirty="0" smtClean="0"/>
              <a:t>Increasing &amp; </a:t>
            </a:r>
          </a:p>
          <a:p>
            <a:pPr algn="ctr"/>
            <a:r>
              <a:rPr lang="en-US" dirty="0" smtClean="0"/>
              <a:t>        Decreasing sales Detailed Information </a:t>
            </a:r>
            <a:r>
              <a:rPr lang="en-US" dirty="0"/>
              <a:t>of </a:t>
            </a:r>
            <a:r>
              <a:rPr lang="en-US" dirty="0" smtClean="0"/>
              <a:t>Each Sales </a:t>
            </a:r>
            <a:r>
              <a:rPr lang="en-US" dirty="0"/>
              <a:t>R</a:t>
            </a:r>
            <a:r>
              <a:rPr lang="en-US" dirty="0" smtClean="0"/>
              <a:t>ecord.</a:t>
            </a:r>
            <a:endParaRPr lang="en-US" dirty="0"/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1772816"/>
            <a:ext cx="6084676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59" y="1765002"/>
            <a:ext cx="3398268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4473" y="836712"/>
            <a:ext cx="934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Model View</a:t>
            </a:r>
            <a:r>
              <a:rPr lang="en-US" dirty="0" smtClean="0"/>
              <a:t> Construct </a:t>
            </a:r>
            <a:r>
              <a:rPr lang="en-US" dirty="0"/>
              <a:t>a </a:t>
            </a:r>
            <a:r>
              <a:rPr lang="en-US" dirty="0" smtClean="0"/>
              <a:t>Schema </a:t>
            </a:r>
            <a:r>
              <a:rPr lang="en-US" dirty="0"/>
              <a:t>from the </a:t>
            </a:r>
            <a:r>
              <a:rPr lang="en-US" dirty="0" smtClean="0"/>
              <a:t>Aggregated </a:t>
            </a:r>
            <a:r>
              <a:rPr lang="en-US" dirty="0"/>
              <a:t>data.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23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96</TotalTime>
  <Words>74</Words>
  <Application>Microsoft Office PowerPoint</Application>
  <PresentationFormat>A4 Paper (210x297 mm)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BlackTie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2024-04-27T15:51:21Z</dcterms:created>
  <dcterms:modified xsi:type="dcterms:W3CDTF">2024-04-27T17:27:40Z</dcterms:modified>
</cp:coreProperties>
</file>