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207056" y="3241636"/>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