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5"/>
  </p:notesMasterIdLst>
  <p:handoutMasterIdLst>
    <p:handoutMasterId r:id="rId26"/>
  </p:handoutMasterIdLst>
  <p:sldIdLst>
    <p:sldId id="256" r:id="rId5"/>
    <p:sldId id="292" r:id="rId6"/>
    <p:sldId id="293" r:id="rId7"/>
    <p:sldId id="264" r:id="rId8"/>
    <p:sldId id="289"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14A0E-47CE-4980-B63F-99F744431E62}" v="111" dt="2024-10-31T21:42:01.020"/>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388" autoAdjust="0"/>
  </p:normalViewPr>
  <p:slideViewPr>
    <p:cSldViewPr snapToGrid="0" showGuides="1">
      <p:cViewPr varScale="1">
        <p:scale>
          <a:sx n="74" d="100"/>
          <a:sy n="74" d="100"/>
        </p:scale>
        <p:origin x="1195" y="72"/>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chintakayala" userId="815575a7ccc2a9da" providerId="LiveId" clId="{D6E14A0E-47CE-4980-B63F-99F744431E62}"/>
    <pc:docChg chg="undo custSel addSld delSld modSld sldOrd">
      <pc:chgData name="vinay chintakayala" userId="815575a7ccc2a9da" providerId="LiveId" clId="{D6E14A0E-47CE-4980-B63F-99F744431E62}" dt="2024-10-31T21:48:47.659" v="377" actId="403"/>
      <pc:docMkLst>
        <pc:docMk/>
      </pc:docMkLst>
      <pc:sldChg chg="modSp mod">
        <pc:chgData name="vinay chintakayala" userId="815575a7ccc2a9da" providerId="LiveId" clId="{D6E14A0E-47CE-4980-B63F-99F744431E62}" dt="2024-10-31T21:43:58.869" v="266" actId="123"/>
        <pc:sldMkLst>
          <pc:docMk/>
          <pc:sldMk cId="837402205" sldId="264"/>
        </pc:sldMkLst>
        <pc:spChg chg="mod">
          <ac:chgData name="vinay chintakayala" userId="815575a7ccc2a9da" providerId="LiveId" clId="{D6E14A0E-47CE-4980-B63F-99F744431E62}" dt="2024-10-31T21:43:58.869" v="266" actId="123"/>
          <ac:spMkLst>
            <pc:docMk/>
            <pc:sldMk cId="837402205" sldId="264"/>
            <ac:spMk id="3" creationId="{182BDADD-1E3D-68E8-683E-07B5C52AF028}"/>
          </ac:spMkLst>
        </pc:spChg>
      </pc:sldChg>
      <pc:sldChg chg="del">
        <pc:chgData name="vinay chintakayala" userId="815575a7ccc2a9da" providerId="LiveId" clId="{D6E14A0E-47CE-4980-B63F-99F744431E62}" dt="2024-10-31T21:47:47.153" v="328" actId="47"/>
        <pc:sldMkLst>
          <pc:docMk/>
          <pc:sldMk cId="4259977132" sldId="268"/>
        </pc:sldMkLst>
      </pc:sldChg>
      <pc:sldChg chg="del">
        <pc:chgData name="vinay chintakayala" userId="815575a7ccc2a9da" providerId="LiveId" clId="{D6E14A0E-47CE-4980-B63F-99F744431E62}" dt="2024-10-31T21:47:44.014" v="326" actId="47"/>
        <pc:sldMkLst>
          <pc:docMk/>
          <pc:sldMk cId="3604630649" sldId="285"/>
        </pc:sldMkLst>
      </pc:sldChg>
      <pc:sldChg chg="add del">
        <pc:chgData name="vinay chintakayala" userId="815575a7ccc2a9da" providerId="LiveId" clId="{D6E14A0E-47CE-4980-B63F-99F744431E62}" dt="2024-10-31T21:47:48.465" v="329" actId="47"/>
        <pc:sldMkLst>
          <pc:docMk/>
          <pc:sldMk cId="3854442470" sldId="287"/>
        </pc:sldMkLst>
      </pc:sldChg>
      <pc:sldChg chg="modSp mod">
        <pc:chgData name="vinay chintakayala" userId="815575a7ccc2a9da" providerId="LiveId" clId="{D6E14A0E-47CE-4980-B63F-99F744431E62}" dt="2024-10-31T21:43:53.388" v="265" actId="123"/>
        <pc:sldMkLst>
          <pc:docMk/>
          <pc:sldMk cId="2676905442" sldId="289"/>
        </pc:sldMkLst>
        <pc:spChg chg="mod">
          <ac:chgData name="vinay chintakayala" userId="815575a7ccc2a9da" providerId="LiveId" clId="{D6E14A0E-47CE-4980-B63F-99F744431E62}" dt="2024-10-31T21:43:53.388" v="265" actId="123"/>
          <ac:spMkLst>
            <pc:docMk/>
            <pc:sldMk cId="2676905442" sldId="289"/>
            <ac:spMk id="3" creationId="{68A5FD2B-E3E5-1C2B-0151-21F216B14A33}"/>
          </ac:spMkLst>
        </pc:spChg>
      </pc:sldChg>
      <pc:sldChg chg="del">
        <pc:chgData name="vinay chintakayala" userId="815575a7ccc2a9da" providerId="LiveId" clId="{D6E14A0E-47CE-4980-B63F-99F744431E62}" dt="2024-10-31T21:47:42.117" v="325" actId="47"/>
        <pc:sldMkLst>
          <pc:docMk/>
          <pc:sldMk cId="2770959368" sldId="294"/>
        </pc:sldMkLst>
      </pc:sldChg>
      <pc:sldChg chg="del">
        <pc:chgData name="vinay chintakayala" userId="815575a7ccc2a9da" providerId="LiveId" clId="{D6E14A0E-47CE-4980-B63F-99F744431E62}" dt="2024-10-31T21:47:45.615" v="327" actId="47"/>
        <pc:sldMkLst>
          <pc:docMk/>
          <pc:sldMk cId="370479512" sldId="296"/>
        </pc:sldMkLst>
      </pc:sldChg>
      <pc:sldChg chg="modSp mod">
        <pc:chgData name="vinay chintakayala" userId="815575a7ccc2a9da" providerId="LiveId" clId="{D6E14A0E-47CE-4980-B63F-99F744431E62}" dt="2024-10-31T21:43:47.105" v="264" actId="123"/>
        <pc:sldMkLst>
          <pc:docMk/>
          <pc:sldMk cId="2279793228" sldId="297"/>
        </pc:sldMkLst>
        <pc:spChg chg="mod">
          <ac:chgData name="vinay chintakayala" userId="815575a7ccc2a9da" providerId="LiveId" clId="{D6E14A0E-47CE-4980-B63F-99F744431E62}" dt="2024-10-31T21:43:47.105" v="264" actId="123"/>
          <ac:spMkLst>
            <pc:docMk/>
            <pc:sldMk cId="2279793228" sldId="297"/>
            <ac:spMk id="3" creationId="{AD507016-AA89-B341-525A-4F81A078D8AD}"/>
          </ac:spMkLst>
        </pc:spChg>
      </pc:sldChg>
      <pc:sldChg chg="modSp add mod">
        <pc:chgData name="vinay chintakayala" userId="815575a7ccc2a9da" providerId="LiveId" clId="{D6E14A0E-47CE-4980-B63F-99F744431E62}" dt="2024-10-31T21:43:40.558" v="263" actId="123"/>
        <pc:sldMkLst>
          <pc:docMk/>
          <pc:sldMk cId="3061479992" sldId="298"/>
        </pc:sldMkLst>
        <pc:spChg chg="mod">
          <ac:chgData name="vinay chintakayala" userId="815575a7ccc2a9da" providerId="LiveId" clId="{D6E14A0E-47CE-4980-B63F-99F744431E62}" dt="2024-10-31T21:43:40.558" v="263" actId="123"/>
          <ac:spMkLst>
            <pc:docMk/>
            <pc:sldMk cId="3061479992" sldId="298"/>
            <ac:spMk id="3" creationId="{835238B3-7955-6F3B-BF06-1E2BFB2A4475}"/>
          </ac:spMkLst>
        </pc:spChg>
      </pc:sldChg>
      <pc:sldChg chg="addSp delSp modSp add mod">
        <pc:chgData name="vinay chintakayala" userId="815575a7ccc2a9da" providerId="LiveId" clId="{D6E14A0E-47CE-4980-B63F-99F744431E62}" dt="2024-10-31T21:26:33.673" v="52" actId="1076"/>
        <pc:sldMkLst>
          <pc:docMk/>
          <pc:sldMk cId="2064216835" sldId="299"/>
        </pc:sldMkLst>
        <pc:spChg chg="add">
          <ac:chgData name="vinay chintakayala" userId="815575a7ccc2a9da" providerId="LiveId" clId="{D6E14A0E-47CE-4980-B63F-99F744431E62}" dt="2024-10-31T21:25:04.696" v="13"/>
          <ac:spMkLst>
            <pc:docMk/>
            <pc:sldMk cId="2064216835" sldId="299"/>
            <ac:spMk id="2" creationId="{5A4C52BC-27AA-2249-F708-E75231FB7D6D}"/>
          </ac:spMkLst>
        </pc:spChg>
        <pc:spChg chg="del mod">
          <ac:chgData name="vinay chintakayala" userId="815575a7ccc2a9da" providerId="LiveId" clId="{D6E14A0E-47CE-4980-B63F-99F744431E62}" dt="2024-10-31T21:25:37.191" v="26" actId="478"/>
          <ac:spMkLst>
            <pc:docMk/>
            <pc:sldMk cId="2064216835" sldId="299"/>
            <ac:spMk id="3" creationId="{2ECD3FE5-201C-1D06-D7D5-69D79D288040}"/>
          </ac:spMkLst>
        </pc:spChg>
        <pc:spChg chg="add">
          <ac:chgData name="vinay chintakayala" userId="815575a7ccc2a9da" providerId="LiveId" clId="{D6E14A0E-47CE-4980-B63F-99F744431E62}" dt="2024-10-31T21:25:26.726" v="25"/>
          <ac:spMkLst>
            <pc:docMk/>
            <pc:sldMk cId="2064216835" sldId="299"/>
            <ac:spMk id="4" creationId="{DE386417-CC9C-05B9-4C02-E254C8D4EB9B}"/>
          </ac:spMkLst>
        </pc:spChg>
        <pc:spChg chg="mod">
          <ac:chgData name="vinay chintakayala" userId="815575a7ccc2a9da" providerId="LiveId" clId="{D6E14A0E-47CE-4980-B63F-99F744431E62}" dt="2024-10-31T21:26:07.719" v="44" actId="20577"/>
          <ac:spMkLst>
            <pc:docMk/>
            <pc:sldMk cId="2064216835" sldId="299"/>
            <ac:spMk id="17" creationId="{0C5AB213-2BDB-A95B-9786-381F709A7B3A}"/>
          </ac:spMkLst>
        </pc:spChg>
        <pc:picChg chg="add del">
          <ac:chgData name="vinay chintakayala" userId="815575a7ccc2a9da" providerId="LiveId" clId="{D6E14A0E-47CE-4980-B63F-99F744431E62}" dt="2024-10-31T21:25:21.472" v="20" actId="478"/>
          <ac:picMkLst>
            <pc:docMk/>
            <pc:sldMk cId="2064216835" sldId="299"/>
            <ac:picMk id="2050" creationId="{7F15D7E6-634C-8669-E2F6-97983DD66BEA}"/>
          </ac:picMkLst>
        </pc:picChg>
        <pc:picChg chg="add del">
          <ac:chgData name="vinay chintakayala" userId="815575a7ccc2a9da" providerId="LiveId" clId="{D6E14A0E-47CE-4980-B63F-99F744431E62}" dt="2024-10-31T21:25:21.109" v="19" actId="478"/>
          <ac:picMkLst>
            <pc:docMk/>
            <pc:sldMk cId="2064216835" sldId="299"/>
            <ac:picMk id="2051" creationId="{24F4662F-AF64-A683-3E45-9B2862A882EA}"/>
          </ac:picMkLst>
        </pc:picChg>
        <pc:picChg chg="add">
          <ac:chgData name="vinay chintakayala" userId="815575a7ccc2a9da" providerId="LiveId" clId="{D6E14A0E-47CE-4980-B63F-99F744431E62}" dt="2024-10-31T21:25:26.726" v="25"/>
          <ac:picMkLst>
            <pc:docMk/>
            <pc:sldMk cId="2064216835" sldId="299"/>
            <ac:picMk id="2053" creationId="{321ABB61-9E65-B524-7409-E7080522DF6E}"/>
          </ac:picMkLst>
        </pc:picChg>
        <pc:picChg chg="add">
          <ac:chgData name="vinay chintakayala" userId="815575a7ccc2a9da" providerId="LiveId" clId="{D6E14A0E-47CE-4980-B63F-99F744431E62}" dt="2024-10-31T21:25:26.726" v="25"/>
          <ac:picMkLst>
            <pc:docMk/>
            <pc:sldMk cId="2064216835" sldId="299"/>
            <ac:picMk id="2054" creationId="{896ADB80-B5CF-9C9E-D838-91AD1AFF2124}"/>
          </ac:picMkLst>
        </pc:picChg>
        <pc:picChg chg="add mod">
          <ac:chgData name="vinay chintakayala" userId="815575a7ccc2a9da" providerId="LiveId" clId="{D6E14A0E-47CE-4980-B63F-99F744431E62}" dt="2024-10-31T21:26:31.892" v="51" actId="1076"/>
          <ac:picMkLst>
            <pc:docMk/>
            <pc:sldMk cId="2064216835" sldId="299"/>
            <ac:picMk id="2056" creationId="{5764AB4A-77C3-30FF-80EC-4D7B9C92EBF7}"/>
          </ac:picMkLst>
        </pc:picChg>
        <pc:picChg chg="add mod">
          <ac:chgData name="vinay chintakayala" userId="815575a7ccc2a9da" providerId="LiveId" clId="{D6E14A0E-47CE-4980-B63F-99F744431E62}" dt="2024-10-31T21:26:33.673" v="52" actId="1076"/>
          <ac:picMkLst>
            <pc:docMk/>
            <pc:sldMk cId="2064216835" sldId="299"/>
            <ac:picMk id="2058" creationId="{6094B772-62EF-C50E-FEF3-F5C81A24876F}"/>
          </ac:picMkLst>
        </pc:picChg>
      </pc:sldChg>
      <pc:sldChg chg="addSp delSp modSp add mod">
        <pc:chgData name="vinay chintakayala" userId="815575a7ccc2a9da" providerId="LiveId" clId="{D6E14A0E-47CE-4980-B63F-99F744431E62}" dt="2024-10-31T21:28:52.329" v="76" actId="20577"/>
        <pc:sldMkLst>
          <pc:docMk/>
          <pc:sldMk cId="1069729654" sldId="300"/>
        </pc:sldMkLst>
        <pc:spChg chg="mod">
          <ac:chgData name="vinay chintakayala" userId="815575a7ccc2a9da" providerId="LiveId" clId="{D6E14A0E-47CE-4980-B63F-99F744431E62}" dt="2024-10-31T21:28:52.329" v="76" actId="20577"/>
          <ac:spMkLst>
            <pc:docMk/>
            <pc:sldMk cId="1069729654" sldId="300"/>
            <ac:spMk id="17" creationId="{00D925B3-DD24-B7C8-6AAB-2D367F2D3971}"/>
          </ac:spMkLst>
        </pc:spChg>
        <pc:picChg chg="del">
          <ac:chgData name="vinay chintakayala" userId="815575a7ccc2a9da" providerId="LiveId" clId="{D6E14A0E-47CE-4980-B63F-99F744431E62}" dt="2024-10-31T21:28:05.092" v="58" actId="478"/>
          <ac:picMkLst>
            <pc:docMk/>
            <pc:sldMk cId="1069729654" sldId="300"/>
            <ac:picMk id="2056" creationId="{68A827A0-1B7A-AD9B-AE15-18863CA19A2F}"/>
          </ac:picMkLst>
        </pc:picChg>
        <pc:picChg chg="del">
          <ac:chgData name="vinay chintakayala" userId="815575a7ccc2a9da" providerId="LiveId" clId="{D6E14A0E-47CE-4980-B63F-99F744431E62}" dt="2024-10-31T21:28:07.318" v="59" actId="478"/>
          <ac:picMkLst>
            <pc:docMk/>
            <pc:sldMk cId="1069729654" sldId="300"/>
            <ac:picMk id="2058" creationId="{C175480F-EC3F-62A9-81B0-176CA5D22482}"/>
          </ac:picMkLst>
        </pc:picChg>
        <pc:picChg chg="add mod">
          <ac:chgData name="vinay chintakayala" userId="815575a7ccc2a9da" providerId="LiveId" clId="{D6E14A0E-47CE-4980-B63F-99F744431E62}" dt="2024-10-31T21:28:21.628" v="65" actId="1076"/>
          <ac:picMkLst>
            <pc:docMk/>
            <pc:sldMk cId="1069729654" sldId="300"/>
            <ac:picMk id="3074" creationId="{84A8B5AA-8431-508F-CD1E-18FC01F35F6F}"/>
          </ac:picMkLst>
        </pc:picChg>
        <pc:picChg chg="add mod">
          <ac:chgData name="vinay chintakayala" userId="815575a7ccc2a9da" providerId="LiveId" clId="{D6E14A0E-47CE-4980-B63F-99F744431E62}" dt="2024-10-31T21:28:45.954" v="70" actId="1076"/>
          <ac:picMkLst>
            <pc:docMk/>
            <pc:sldMk cId="1069729654" sldId="300"/>
            <ac:picMk id="3076" creationId="{1B4C36E9-25BF-2736-8948-C8DB574B2E2A}"/>
          </ac:picMkLst>
        </pc:picChg>
      </pc:sldChg>
      <pc:sldChg chg="addSp delSp modSp add mod">
        <pc:chgData name="vinay chintakayala" userId="815575a7ccc2a9da" providerId="LiveId" clId="{D6E14A0E-47CE-4980-B63F-99F744431E62}" dt="2024-10-31T21:30:01.018" v="99" actId="20577"/>
        <pc:sldMkLst>
          <pc:docMk/>
          <pc:sldMk cId="85630783" sldId="301"/>
        </pc:sldMkLst>
        <pc:spChg chg="mod">
          <ac:chgData name="vinay chintakayala" userId="815575a7ccc2a9da" providerId="LiveId" clId="{D6E14A0E-47CE-4980-B63F-99F744431E62}" dt="2024-10-31T21:30:01.018" v="99" actId="20577"/>
          <ac:spMkLst>
            <pc:docMk/>
            <pc:sldMk cId="85630783" sldId="301"/>
            <ac:spMk id="17" creationId="{7C211760-5748-C6A2-01A4-39011AC0DA8C}"/>
          </ac:spMkLst>
        </pc:spChg>
        <pc:picChg chg="del">
          <ac:chgData name="vinay chintakayala" userId="815575a7ccc2a9da" providerId="LiveId" clId="{D6E14A0E-47CE-4980-B63F-99F744431E62}" dt="2024-10-31T21:29:06.815" v="77" actId="478"/>
          <ac:picMkLst>
            <pc:docMk/>
            <pc:sldMk cId="85630783" sldId="301"/>
            <ac:picMk id="2056" creationId="{F8DBF88E-6575-E1C8-C24F-004C635D27EC}"/>
          </ac:picMkLst>
        </pc:picChg>
        <pc:picChg chg="del">
          <ac:chgData name="vinay chintakayala" userId="815575a7ccc2a9da" providerId="LiveId" clId="{D6E14A0E-47CE-4980-B63F-99F744431E62}" dt="2024-10-31T21:29:30.506" v="86" actId="478"/>
          <ac:picMkLst>
            <pc:docMk/>
            <pc:sldMk cId="85630783" sldId="301"/>
            <ac:picMk id="2058" creationId="{04A59240-DB3A-C374-6599-89FA5A0CAB7C}"/>
          </ac:picMkLst>
        </pc:picChg>
        <pc:picChg chg="add mod">
          <ac:chgData name="vinay chintakayala" userId="815575a7ccc2a9da" providerId="LiveId" clId="{D6E14A0E-47CE-4980-B63F-99F744431E62}" dt="2024-10-31T21:29:22.300" v="85" actId="1076"/>
          <ac:picMkLst>
            <pc:docMk/>
            <pc:sldMk cId="85630783" sldId="301"/>
            <ac:picMk id="4098" creationId="{C5F11B3D-544E-77D0-546C-FF73A7CA9130}"/>
          </ac:picMkLst>
        </pc:picChg>
        <pc:picChg chg="add mod">
          <ac:chgData name="vinay chintakayala" userId="815575a7ccc2a9da" providerId="LiveId" clId="{D6E14A0E-47CE-4980-B63F-99F744431E62}" dt="2024-10-31T21:29:36.749" v="90" actId="1076"/>
          <ac:picMkLst>
            <pc:docMk/>
            <pc:sldMk cId="85630783" sldId="301"/>
            <ac:picMk id="4100" creationId="{11534EAE-8D8F-C230-084A-3DAA769B86D0}"/>
          </ac:picMkLst>
        </pc:picChg>
      </pc:sldChg>
      <pc:sldChg chg="addSp delSp modSp add mod">
        <pc:chgData name="vinay chintakayala" userId="815575a7ccc2a9da" providerId="LiveId" clId="{D6E14A0E-47CE-4980-B63F-99F744431E62}" dt="2024-10-31T21:32:42.899" v="122" actId="20577"/>
        <pc:sldMkLst>
          <pc:docMk/>
          <pc:sldMk cId="1626282490" sldId="302"/>
        </pc:sldMkLst>
        <pc:spChg chg="mod">
          <ac:chgData name="vinay chintakayala" userId="815575a7ccc2a9da" providerId="LiveId" clId="{D6E14A0E-47CE-4980-B63F-99F744431E62}" dt="2024-10-31T21:32:42.899" v="122" actId="20577"/>
          <ac:spMkLst>
            <pc:docMk/>
            <pc:sldMk cId="1626282490" sldId="302"/>
            <ac:spMk id="17" creationId="{AEF73CD3-B65B-D948-B967-40689B357FD7}"/>
          </ac:spMkLst>
        </pc:spChg>
        <pc:picChg chg="del">
          <ac:chgData name="vinay chintakayala" userId="815575a7ccc2a9da" providerId="LiveId" clId="{D6E14A0E-47CE-4980-B63F-99F744431E62}" dt="2024-10-31T21:31:42.321" v="100" actId="478"/>
          <ac:picMkLst>
            <pc:docMk/>
            <pc:sldMk cId="1626282490" sldId="302"/>
            <ac:picMk id="2056" creationId="{07C7370F-4D3C-B02B-BB3C-9DA2C0FB8F5F}"/>
          </ac:picMkLst>
        </pc:picChg>
        <pc:picChg chg="del">
          <ac:chgData name="vinay chintakayala" userId="815575a7ccc2a9da" providerId="LiveId" clId="{D6E14A0E-47CE-4980-B63F-99F744431E62}" dt="2024-10-31T21:32:08.216" v="107" actId="478"/>
          <ac:picMkLst>
            <pc:docMk/>
            <pc:sldMk cId="1626282490" sldId="302"/>
            <ac:picMk id="2058" creationId="{DECB90C7-6064-79C3-DF0C-243A862E9645}"/>
          </ac:picMkLst>
        </pc:picChg>
        <pc:picChg chg="add mod">
          <ac:chgData name="vinay chintakayala" userId="815575a7ccc2a9da" providerId="LiveId" clId="{D6E14A0E-47CE-4980-B63F-99F744431E62}" dt="2024-10-31T21:31:54.845" v="105" actId="1076"/>
          <ac:picMkLst>
            <pc:docMk/>
            <pc:sldMk cId="1626282490" sldId="302"/>
            <ac:picMk id="5122" creationId="{D790E0A0-557E-159F-E014-319C6DE29E4A}"/>
          </ac:picMkLst>
        </pc:picChg>
        <pc:picChg chg="add del">
          <ac:chgData name="vinay chintakayala" userId="815575a7ccc2a9da" providerId="LiveId" clId="{D6E14A0E-47CE-4980-B63F-99F744431E62}" dt="2024-10-31T21:32:08.216" v="107" actId="478"/>
          <ac:picMkLst>
            <pc:docMk/>
            <pc:sldMk cId="1626282490" sldId="302"/>
            <ac:picMk id="5124" creationId="{D618808E-16EF-CB3F-6FFB-019A7065EC78}"/>
          </ac:picMkLst>
        </pc:picChg>
        <pc:picChg chg="add mod">
          <ac:chgData name="vinay chintakayala" userId="815575a7ccc2a9da" providerId="LiveId" clId="{D6E14A0E-47CE-4980-B63F-99F744431E62}" dt="2024-10-31T21:32:16.571" v="111" actId="1076"/>
          <ac:picMkLst>
            <pc:docMk/>
            <pc:sldMk cId="1626282490" sldId="302"/>
            <ac:picMk id="5126" creationId="{7A7EB799-E334-5382-E23D-B69C37E3C4D2}"/>
          </ac:picMkLst>
        </pc:picChg>
      </pc:sldChg>
      <pc:sldChg chg="addSp delSp modSp add mod">
        <pc:chgData name="vinay chintakayala" userId="815575a7ccc2a9da" providerId="LiveId" clId="{D6E14A0E-47CE-4980-B63F-99F744431E62}" dt="2024-10-31T21:34:02.636" v="142" actId="20577"/>
        <pc:sldMkLst>
          <pc:docMk/>
          <pc:sldMk cId="2049191742" sldId="303"/>
        </pc:sldMkLst>
        <pc:spChg chg="mod">
          <ac:chgData name="vinay chintakayala" userId="815575a7ccc2a9da" providerId="LiveId" clId="{D6E14A0E-47CE-4980-B63F-99F744431E62}" dt="2024-10-31T21:34:02.636" v="142" actId="20577"/>
          <ac:spMkLst>
            <pc:docMk/>
            <pc:sldMk cId="2049191742" sldId="303"/>
            <ac:spMk id="17" creationId="{B2C275FD-0A88-D0CE-96B0-4D921F8A7530}"/>
          </ac:spMkLst>
        </pc:spChg>
        <pc:picChg chg="del">
          <ac:chgData name="vinay chintakayala" userId="815575a7ccc2a9da" providerId="LiveId" clId="{D6E14A0E-47CE-4980-B63F-99F744431E62}" dt="2024-10-31T21:33:13.668" v="123" actId="478"/>
          <ac:picMkLst>
            <pc:docMk/>
            <pc:sldMk cId="2049191742" sldId="303"/>
            <ac:picMk id="2056" creationId="{E21D426B-401F-A5CD-AA60-AD17E30B4264}"/>
          </ac:picMkLst>
        </pc:picChg>
        <pc:picChg chg="del">
          <ac:chgData name="vinay chintakayala" userId="815575a7ccc2a9da" providerId="LiveId" clId="{D6E14A0E-47CE-4980-B63F-99F744431E62}" dt="2024-10-31T21:33:25.501" v="129" actId="478"/>
          <ac:picMkLst>
            <pc:docMk/>
            <pc:sldMk cId="2049191742" sldId="303"/>
            <ac:picMk id="2058" creationId="{2F71885D-E659-076D-5686-62B1F61B9B00}"/>
          </ac:picMkLst>
        </pc:picChg>
        <pc:picChg chg="add mod">
          <ac:chgData name="vinay chintakayala" userId="815575a7ccc2a9da" providerId="LiveId" clId="{D6E14A0E-47CE-4980-B63F-99F744431E62}" dt="2024-10-31T21:33:23.716" v="128" actId="1076"/>
          <ac:picMkLst>
            <pc:docMk/>
            <pc:sldMk cId="2049191742" sldId="303"/>
            <ac:picMk id="6146" creationId="{00C19ECD-172D-ADBB-37FF-CD9BDFB8FD58}"/>
          </ac:picMkLst>
        </pc:picChg>
        <pc:picChg chg="add mod">
          <ac:chgData name="vinay chintakayala" userId="815575a7ccc2a9da" providerId="LiveId" clId="{D6E14A0E-47CE-4980-B63F-99F744431E62}" dt="2024-10-31T21:33:49.245" v="134" actId="1076"/>
          <ac:picMkLst>
            <pc:docMk/>
            <pc:sldMk cId="2049191742" sldId="303"/>
            <ac:picMk id="6148" creationId="{A44C7E81-1357-2A93-C046-EB4E36D170AE}"/>
          </ac:picMkLst>
        </pc:picChg>
      </pc:sldChg>
      <pc:sldChg chg="addSp delSp modSp add mod">
        <pc:chgData name="vinay chintakayala" userId="815575a7ccc2a9da" providerId="LiveId" clId="{D6E14A0E-47CE-4980-B63F-99F744431E62}" dt="2024-10-31T21:36:21.372" v="165" actId="20577"/>
        <pc:sldMkLst>
          <pc:docMk/>
          <pc:sldMk cId="3561760590" sldId="304"/>
        </pc:sldMkLst>
        <pc:spChg chg="mod">
          <ac:chgData name="vinay chintakayala" userId="815575a7ccc2a9da" providerId="LiveId" clId="{D6E14A0E-47CE-4980-B63F-99F744431E62}" dt="2024-10-31T21:36:21.372" v="165" actId="20577"/>
          <ac:spMkLst>
            <pc:docMk/>
            <pc:sldMk cId="3561760590" sldId="304"/>
            <ac:spMk id="17" creationId="{55684BBC-348A-7C8E-EF70-B047967BA074}"/>
          </ac:spMkLst>
        </pc:spChg>
        <pc:picChg chg="del">
          <ac:chgData name="vinay chintakayala" userId="815575a7ccc2a9da" providerId="LiveId" clId="{D6E14A0E-47CE-4980-B63F-99F744431E62}" dt="2024-10-31T21:35:37.282" v="143" actId="478"/>
          <ac:picMkLst>
            <pc:docMk/>
            <pc:sldMk cId="3561760590" sldId="304"/>
            <ac:picMk id="2056" creationId="{732A10C8-3196-D8B3-0FC3-A1AE6BA903DD}"/>
          </ac:picMkLst>
        </pc:picChg>
        <pc:picChg chg="del">
          <ac:chgData name="vinay chintakayala" userId="815575a7ccc2a9da" providerId="LiveId" clId="{D6E14A0E-47CE-4980-B63F-99F744431E62}" dt="2024-10-31T21:35:47.505" v="149" actId="478"/>
          <ac:picMkLst>
            <pc:docMk/>
            <pc:sldMk cId="3561760590" sldId="304"/>
            <ac:picMk id="2058" creationId="{F7FF07F6-F0C7-90D3-7C55-4E17727C5F05}"/>
          </ac:picMkLst>
        </pc:picChg>
        <pc:picChg chg="add mod">
          <ac:chgData name="vinay chintakayala" userId="815575a7ccc2a9da" providerId="LiveId" clId="{D6E14A0E-47CE-4980-B63F-99F744431E62}" dt="2024-10-31T21:35:45.356" v="148" actId="1076"/>
          <ac:picMkLst>
            <pc:docMk/>
            <pc:sldMk cId="3561760590" sldId="304"/>
            <ac:picMk id="7170" creationId="{E9883A9B-8CFA-6EE1-F7FB-D76F0AC49545}"/>
          </ac:picMkLst>
        </pc:picChg>
        <pc:picChg chg="add mod">
          <ac:chgData name="vinay chintakayala" userId="815575a7ccc2a9da" providerId="LiveId" clId="{D6E14A0E-47CE-4980-B63F-99F744431E62}" dt="2024-10-31T21:36:00.547" v="153" actId="1076"/>
          <ac:picMkLst>
            <pc:docMk/>
            <pc:sldMk cId="3561760590" sldId="304"/>
            <ac:picMk id="7172" creationId="{CF07FC9E-06CF-EFA6-02BF-B18117499D31}"/>
          </ac:picMkLst>
        </pc:picChg>
      </pc:sldChg>
      <pc:sldChg chg="addSp delSp modSp add mod">
        <pc:chgData name="vinay chintakayala" userId="815575a7ccc2a9da" providerId="LiveId" clId="{D6E14A0E-47CE-4980-B63F-99F744431E62}" dt="2024-10-31T21:40:27.550" v="213" actId="1076"/>
        <pc:sldMkLst>
          <pc:docMk/>
          <pc:sldMk cId="1780753525" sldId="305"/>
        </pc:sldMkLst>
        <pc:spChg chg="mod">
          <ac:chgData name="vinay chintakayala" userId="815575a7ccc2a9da" providerId="LiveId" clId="{D6E14A0E-47CE-4980-B63F-99F744431E62}" dt="2024-10-31T21:39:11.811" v="205" actId="20577"/>
          <ac:spMkLst>
            <pc:docMk/>
            <pc:sldMk cId="1780753525" sldId="305"/>
            <ac:spMk id="17" creationId="{6DEC3143-5E9B-CD2D-53D7-3239714220FC}"/>
          </ac:spMkLst>
        </pc:spChg>
        <pc:picChg chg="del">
          <ac:chgData name="vinay chintakayala" userId="815575a7ccc2a9da" providerId="LiveId" clId="{D6E14A0E-47CE-4980-B63F-99F744431E62}" dt="2024-10-31T21:39:47.055" v="206" actId="478"/>
          <ac:picMkLst>
            <pc:docMk/>
            <pc:sldMk cId="1780753525" sldId="305"/>
            <ac:picMk id="7170" creationId="{FCCC2449-120F-9F37-C687-71B68DCAC8B8}"/>
          </ac:picMkLst>
        </pc:picChg>
        <pc:picChg chg="del">
          <ac:chgData name="vinay chintakayala" userId="815575a7ccc2a9da" providerId="LiveId" clId="{D6E14A0E-47CE-4980-B63F-99F744431E62}" dt="2024-10-31T21:39:50.648" v="207" actId="478"/>
          <ac:picMkLst>
            <pc:docMk/>
            <pc:sldMk cId="1780753525" sldId="305"/>
            <ac:picMk id="7172" creationId="{7441D88F-D787-0764-995E-0FF0050DA4FA}"/>
          </ac:picMkLst>
        </pc:picChg>
        <pc:picChg chg="add mod">
          <ac:chgData name="vinay chintakayala" userId="815575a7ccc2a9da" providerId="LiveId" clId="{D6E14A0E-47CE-4980-B63F-99F744431E62}" dt="2024-10-31T21:40:27.550" v="213" actId="1076"/>
          <ac:picMkLst>
            <pc:docMk/>
            <pc:sldMk cId="1780753525" sldId="305"/>
            <ac:picMk id="8194" creationId="{0286C3AD-E368-1700-1992-9A184EAAB31A}"/>
          </ac:picMkLst>
        </pc:picChg>
      </pc:sldChg>
      <pc:sldChg chg="modSp add">
        <pc:chgData name="vinay chintakayala" userId="815575a7ccc2a9da" providerId="LiveId" clId="{D6E14A0E-47CE-4980-B63F-99F744431E62}" dt="2024-10-31T21:40:52.907" v="219" actId="1076"/>
        <pc:sldMkLst>
          <pc:docMk/>
          <pc:sldMk cId="141955337" sldId="306"/>
        </pc:sldMkLst>
        <pc:picChg chg="mod">
          <ac:chgData name="vinay chintakayala" userId="815575a7ccc2a9da" providerId="LiveId" clId="{D6E14A0E-47CE-4980-B63F-99F744431E62}" dt="2024-10-31T21:40:52.907" v="219" actId="1076"/>
          <ac:picMkLst>
            <pc:docMk/>
            <pc:sldMk cId="141955337" sldId="306"/>
            <ac:picMk id="8194" creationId="{AC653F80-77CA-25F5-0458-1492E9CE9D8C}"/>
          </ac:picMkLst>
        </pc:picChg>
      </pc:sldChg>
      <pc:sldChg chg="addSp delSp modSp add">
        <pc:chgData name="vinay chintakayala" userId="815575a7ccc2a9da" providerId="LiveId" clId="{D6E14A0E-47CE-4980-B63F-99F744431E62}" dt="2024-10-31T21:42:01.020" v="235" actId="1076"/>
        <pc:sldMkLst>
          <pc:docMk/>
          <pc:sldMk cId="3724289687" sldId="307"/>
        </pc:sldMkLst>
        <pc:picChg chg="del">
          <ac:chgData name="vinay chintakayala" userId="815575a7ccc2a9da" providerId="LiveId" clId="{D6E14A0E-47CE-4980-B63F-99F744431E62}" dt="2024-10-31T21:41:02.923" v="221" actId="478"/>
          <ac:picMkLst>
            <pc:docMk/>
            <pc:sldMk cId="3724289687" sldId="307"/>
            <ac:picMk id="8194" creationId="{62CDFBF3-71C8-E32A-9F27-579F5EAACC28}"/>
          </ac:picMkLst>
        </pc:picChg>
        <pc:picChg chg="add mod">
          <ac:chgData name="vinay chintakayala" userId="815575a7ccc2a9da" providerId="LiveId" clId="{D6E14A0E-47CE-4980-B63F-99F744431E62}" dt="2024-10-31T21:42:01.020" v="235" actId="1076"/>
          <ac:picMkLst>
            <pc:docMk/>
            <pc:sldMk cId="3724289687" sldId="307"/>
            <ac:picMk id="9218" creationId="{2F3F9F81-B9D0-E66A-C7B1-EC8C365C47F1}"/>
          </ac:picMkLst>
        </pc:picChg>
        <pc:picChg chg="add mod">
          <ac:chgData name="vinay chintakayala" userId="815575a7ccc2a9da" providerId="LiveId" clId="{D6E14A0E-47CE-4980-B63F-99F744431E62}" dt="2024-10-31T21:41:58.708" v="234" actId="1076"/>
          <ac:picMkLst>
            <pc:docMk/>
            <pc:sldMk cId="3724289687" sldId="307"/>
            <ac:picMk id="9220" creationId="{4310B455-F14B-6EE2-7B99-2E2D00D8203D}"/>
          </ac:picMkLst>
        </pc:picChg>
      </pc:sldChg>
      <pc:sldChg chg="modSp add mod ord">
        <pc:chgData name="vinay chintakayala" userId="815575a7ccc2a9da" providerId="LiveId" clId="{D6E14A0E-47CE-4980-B63F-99F744431E62}" dt="2024-10-31T21:45:20.335" v="277" actId="404"/>
        <pc:sldMkLst>
          <pc:docMk/>
          <pc:sldMk cId="3422249260" sldId="308"/>
        </pc:sldMkLst>
        <pc:spChg chg="mod">
          <ac:chgData name="vinay chintakayala" userId="815575a7ccc2a9da" providerId="LiveId" clId="{D6E14A0E-47CE-4980-B63F-99F744431E62}" dt="2024-10-31T21:45:20.335" v="277" actId="404"/>
          <ac:spMkLst>
            <pc:docMk/>
            <pc:sldMk cId="3422249260" sldId="308"/>
            <ac:spMk id="3" creationId="{85CCBEEA-D68E-C304-33CA-C3C13BD607C4}"/>
          </ac:spMkLst>
        </pc:spChg>
        <pc:spChg chg="mod">
          <ac:chgData name="vinay chintakayala" userId="815575a7ccc2a9da" providerId="LiveId" clId="{D6E14A0E-47CE-4980-B63F-99F744431E62}" dt="2024-10-31T21:43:18.011" v="259" actId="255"/>
          <ac:spMkLst>
            <pc:docMk/>
            <pc:sldMk cId="3422249260" sldId="308"/>
            <ac:spMk id="17" creationId="{5FB5624E-B49C-F208-8C6C-8371CA55E053}"/>
          </ac:spMkLst>
        </pc:spChg>
      </pc:sldChg>
      <pc:sldChg chg="modSp add mod">
        <pc:chgData name="vinay chintakayala" userId="815575a7ccc2a9da" providerId="LiveId" clId="{D6E14A0E-47CE-4980-B63F-99F744431E62}" dt="2024-10-31T21:47:25.584" v="322" actId="123"/>
        <pc:sldMkLst>
          <pc:docMk/>
          <pc:sldMk cId="3132081464" sldId="309"/>
        </pc:sldMkLst>
        <pc:spChg chg="mod">
          <ac:chgData name="vinay chintakayala" userId="815575a7ccc2a9da" providerId="LiveId" clId="{D6E14A0E-47CE-4980-B63F-99F744431E62}" dt="2024-10-31T21:47:25.584" v="322" actId="123"/>
          <ac:spMkLst>
            <pc:docMk/>
            <pc:sldMk cId="3132081464" sldId="309"/>
            <ac:spMk id="3" creationId="{7C80CC93-B3DA-D939-8124-76D41BCD2987}"/>
          </ac:spMkLst>
        </pc:spChg>
        <pc:spChg chg="mod">
          <ac:chgData name="vinay chintakayala" userId="815575a7ccc2a9da" providerId="LiveId" clId="{D6E14A0E-47CE-4980-B63F-99F744431E62}" dt="2024-10-31T21:46:30.670" v="303" actId="1076"/>
          <ac:spMkLst>
            <pc:docMk/>
            <pc:sldMk cId="3132081464" sldId="309"/>
            <ac:spMk id="17" creationId="{A9EF37A0-A716-D193-DC8D-F60D1B875FEE}"/>
          </ac:spMkLst>
        </pc:spChg>
      </pc:sldChg>
      <pc:sldChg chg="modSp add mod">
        <pc:chgData name="vinay chintakayala" userId="815575a7ccc2a9da" providerId="LiveId" clId="{D6E14A0E-47CE-4980-B63F-99F744431E62}" dt="2024-10-31T21:47:21.753" v="321" actId="123"/>
        <pc:sldMkLst>
          <pc:docMk/>
          <pc:sldMk cId="174768809" sldId="310"/>
        </pc:sldMkLst>
        <pc:spChg chg="mod">
          <ac:chgData name="vinay chintakayala" userId="815575a7ccc2a9da" providerId="LiveId" clId="{D6E14A0E-47CE-4980-B63F-99F744431E62}" dt="2024-10-31T21:47:21.753" v="321" actId="123"/>
          <ac:spMkLst>
            <pc:docMk/>
            <pc:sldMk cId="174768809" sldId="310"/>
            <ac:spMk id="3" creationId="{0313D09E-D573-82A7-AE27-76AF4F42DEEB}"/>
          </ac:spMkLst>
        </pc:spChg>
        <pc:spChg chg="mod">
          <ac:chgData name="vinay chintakayala" userId="815575a7ccc2a9da" providerId="LiveId" clId="{D6E14A0E-47CE-4980-B63F-99F744431E62}" dt="2024-10-31T21:47:00.926" v="316" actId="20577"/>
          <ac:spMkLst>
            <pc:docMk/>
            <pc:sldMk cId="174768809" sldId="310"/>
            <ac:spMk id="17" creationId="{44BB93A8-30C4-70D7-FCD3-395C9DC6733A}"/>
          </ac:spMkLst>
        </pc:spChg>
      </pc:sldChg>
      <pc:sldChg chg="addSp delSp modSp add mod">
        <pc:chgData name="vinay chintakayala" userId="815575a7ccc2a9da" providerId="LiveId" clId="{D6E14A0E-47CE-4980-B63F-99F744431E62}" dt="2024-10-31T21:48:47.659" v="377" actId="403"/>
        <pc:sldMkLst>
          <pc:docMk/>
          <pc:sldMk cId="2013270747" sldId="311"/>
        </pc:sldMkLst>
        <pc:spChg chg="del">
          <ac:chgData name="vinay chintakayala" userId="815575a7ccc2a9da" providerId="LiveId" clId="{D6E14A0E-47CE-4980-B63F-99F744431E62}" dt="2024-10-31T21:48:01.632" v="331" actId="478"/>
          <ac:spMkLst>
            <pc:docMk/>
            <pc:sldMk cId="2013270747" sldId="311"/>
            <ac:spMk id="3" creationId="{05576B2C-9F37-25E3-502C-D68FE50CBD74}"/>
          </ac:spMkLst>
        </pc:spChg>
        <pc:spChg chg="add del mod">
          <ac:chgData name="vinay chintakayala" userId="815575a7ccc2a9da" providerId="LiveId" clId="{D6E14A0E-47CE-4980-B63F-99F744431E62}" dt="2024-10-31T21:48:47.659" v="377" actId="403"/>
          <ac:spMkLst>
            <pc:docMk/>
            <pc:sldMk cId="2013270747" sldId="311"/>
            <ac:spMk id="4" creationId="{FFCB35B4-B151-73F8-156C-D7FE8D4D7475}"/>
          </ac:spMkLst>
        </pc:spChg>
        <pc:spChg chg="add del mod">
          <ac:chgData name="vinay chintakayala" userId="815575a7ccc2a9da" providerId="LiveId" clId="{D6E14A0E-47CE-4980-B63F-99F744431E62}" dt="2024-10-31T21:48:14.792" v="335" actId="478"/>
          <ac:spMkLst>
            <pc:docMk/>
            <pc:sldMk cId="2013270747" sldId="311"/>
            <ac:spMk id="6" creationId="{E69411B3-50C3-FFA7-0FD1-C4D822329829}"/>
          </ac:spMkLst>
        </pc:spChg>
        <pc:spChg chg="del">
          <ac:chgData name="vinay chintakayala" userId="815575a7ccc2a9da" providerId="LiveId" clId="{D6E14A0E-47CE-4980-B63F-99F744431E62}" dt="2024-10-31T21:48:11.870" v="334" actId="478"/>
          <ac:spMkLst>
            <pc:docMk/>
            <pc:sldMk cId="2013270747" sldId="311"/>
            <ac:spMk id="17" creationId="{87542724-38BA-3ADF-0AC1-F9573F4C8042}"/>
          </ac:spMkLst>
        </pc:spChg>
      </pc:sldChg>
      <pc:sldMasterChg chg="addSldLayout delSldLayout">
        <pc:chgData name="vinay chintakayala" userId="815575a7ccc2a9da" providerId="LiveId" clId="{D6E14A0E-47CE-4980-B63F-99F744431E62}" dt="2024-10-31T21:47:48.465" v="329" actId="47"/>
        <pc:sldMasterMkLst>
          <pc:docMk/>
          <pc:sldMasterMk cId="110910551" sldId="2147483799"/>
        </pc:sldMasterMkLst>
        <pc:sldLayoutChg chg="add del">
          <pc:chgData name="vinay chintakayala" userId="815575a7ccc2a9da" providerId="LiveId" clId="{D6E14A0E-47CE-4980-B63F-99F744431E62}" dt="2024-10-31T21:47:48.465" v="329" actId="47"/>
          <pc:sldLayoutMkLst>
            <pc:docMk/>
            <pc:sldMasterMk cId="110910551" sldId="2147483799"/>
            <pc:sldLayoutMk cId="4052633641" sldId="2147483818"/>
          </pc:sldLayoutMkLst>
        </pc:sldLayoutChg>
        <pc:sldLayoutChg chg="del">
          <pc:chgData name="vinay chintakayala" userId="815575a7ccc2a9da" providerId="LiveId" clId="{D6E14A0E-47CE-4980-B63F-99F744431E62}" dt="2024-10-31T21:47:47.153" v="328" actId="47"/>
          <pc:sldLayoutMkLst>
            <pc:docMk/>
            <pc:sldMasterMk cId="110910551" sldId="2147483799"/>
            <pc:sldLayoutMk cId="3555291847" sldId="2147483819"/>
          </pc:sldLayoutMkLst>
        </pc:sldLayoutChg>
        <pc:sldLayoutChg chg="del">
          <pc:chgData name="vinay chintakayala" userId="815575a7ccc2a9da" providerId="LiveId" clId="{D6E14A0E-47CE-4980-B63F-99F744431E62}" dt="2024-10-31T21:47:45.615" v="327" actId="47"/>
          <pc:sldLayoutMkLst>
            <pc:docMk/>
            <pc:sldMasterMk cId="110910551" sldId="2147483799"/>
            <pc:sldLayoutMk cId="1486826485" sldId="2147483820"/>
          </pc:sldLayoutMkLst>
        </pc:sldLayoutChg>
        <pc:sldLayoutChg chg="del">
          <pc:chgData name="vinay chintakayala" userId="815575a7ccc2a9da" providerId="LiveId" clId="{D6E14A0E-47CE-4980-B63F-99F744431E62}" dt="2024-10-31T21:47:44.014" v="326" actId="47"/>
          <pc:sldLayoutMkLst>
            <pc:docMk/>
            <pc:sldMasterMk cId="110910551" sldId="2147483799"/>
            <pc:sldLayoutMk cId="2386264458" sldId="2147483821"/>
          </pc:sldLayoutMkLst>
        </pc:sldLayoutChg>
        <pc:sldLayoutChg chg="del">
          <pc:chgData name="vinay chintakayala" userId="815575a7ccc2a9da" providerId="LiveId" clId="{D6E14A0E-47CE-4980-B63F-99F744431E62}" dt="2024-10-31T21:47:42.117" v="325" actId="47"/>
          <pc:sldLayoutMkLst>
            <pc:docMk/>
            <pc:sldMasterMk cId="110910551" sldId="2147483799"/>
            <pc:sldLayoutMk cId="3289231115" sldId="214748382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10/31/2024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988BC-C04B-48C9-D32B-1C8849BDF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C8283E-3234-B7AF-75C0-7C5F21D36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63415C-A2E6-717E-524C-20323D616C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04686D-41D3-B14C-1081-DCA626A81F6B}"/>
              </a:ext>
            </a:extLst>
          </p:cNvPr>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7475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FDE23-5C21-2E18-4576-0D5ED1962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C75C2-038C-F626-2B48-3783601572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D4DD4-5385-8965-C3B5-282498765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C93E1D-0ABF-0532-51C7-9B53B9BACD32}"/>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86928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34B81-D52E-B6BD-2DCC-FFB270F902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ACDC3-59CD-D43A-AADA-E965FD3D6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F7C9B-D227-D290-B151-7CC1E7922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3B8B9-AA34-DB1D-2DCB-DC8334A55228}"/>
              </a:ext>
            </a:extLst>
          </p:cNvPr>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3524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8BD63-EAFA-7B53-0544-F026CF250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36CB3-0383-D620-99E6-D92A5B133D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05A558-4E23-25CC-0E2D-32BFD9C93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DC9B6-FF09-A3B7-028B-111D0FEE4C3B}"/>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189791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FD0A7-81DA-4C0C-485B-626C678E90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35C61-C165-012B-C127-BE6CF37E5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20AE8-508B-2CE1-2C15-58BBA8E9B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472D2-95FC-3A4B-6B8D-4A3FFD41B357}"/>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158762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607B1-2828-65A5-DE4F-128B771E5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F3789-E2F9-5B8E-47F3-05480320F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A9BD9D-75DE-A938-2589-982D57C89F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4C7034-EA11-D762-2FD1-F46EE035C74B}"/>
              </a:ext>
            </a:extLst>
          </p:cNvPr>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305497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C1AC1-E633-0BEE-4E80-D4AD0F7F1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E61B26-1569-55E7-68C2-2279F7B2A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CB42F-57FD-1785-7766-5D08FFC234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7D3B2D-47ED-435F-9CE3-DA313AD18A99}"/>
              </a:ext>
            </a:extLst>
          </p:cNvPr>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883754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A3CCD-E8E5-B5B6-389E-D60B58737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ADAF9-7DFF-CC5E-425D-3A1F9C2ED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61E1F-EBF0-2505-E3E0-8C6A47F267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41B3DA-9228-A68F-9762-018441BEA0B4}"/>
              </a:ext>
            </a:extLst>
          </p:cNvPr>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345524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D923B-8D33-CCE2-F40F-1F53E85C9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A197-057E-D01D-AF1E-A94170A906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E830CE-680F-4235-0409-4FDD07512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1DEB60-AA7B-1C12-C798-4872AD0C00A7}"/>
              </a:ext>
            </a:extLst>
          </p:cNvPr>
          <p:cNvSpPr>
            <a:spLocks noGrp="1"/>
          </p:cNvSpPr>
          <p:nvPr>
            <p:ph type="sldNum" sz="quarter" idx="5"/>
          </p:nvPr>
        </p:nvSpPr>
        <p:spPr/>
        <p:txBody>
          <a:bodyPr/>
          <a:lstStyle/>
          <a:p>
            <a:fld id="{B63359F2-43EF-4812-9DC0-98C0B1A40681}" type="slidenum">
              <a:rPr lang="en-US" smtClean="0"/>
              <a:t>18</a:t>
            </a:fld>
            <a:endParaRPr lang="en-US" dirty="0"/>
          </a:p>
        </p:txBody>
      </p:sp>
    </p:spTree>
    <p:extLst>
      <p:ext uri="{BB962C8B-B14F-4D97-AF65-F5344CB8AC3E}">
        <p14:creationId xmlns:p14="http://schemas.microsoft.com/office/powerpoint/2010/main" val="256527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127B3-7B6F-9322-4BBB-92AA52B91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85180F-1A6B-83A1-FB7F-7068E00F4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AD126-BD31-1738-62B6-BFB222C3AA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1CF0F4-D4D4-B613-9A9C-24C1D022073B}"/>
              </a:ext>
            </a:extLst>
          </p:cNvPr>
          <p:cNvSpPr>
            <a:spLocks noGrp="1"/>
          </p:cNvSpPr>
          <p:nvPr>
            <p:ph type="sldNum" sz="quarter" idx="5"/>
          </p:nvPr>
        </p:nvSpPr>
        <p:spPr/>
        <p:txBody>
          <a:bodyPr/>
          <a:lstStyle/>
          <a:p>
            <a:fld id="{B63359F2-43EF-4812-9DC0-98C0B1A40681}" type="slidenum">
              <a:rPr lang="en-US" smtClean="0"/>
              <a:t>19</a:t>
            </a:fld>
            <a:endParaRPr lang="en-US" dirty="0"/>
          </a:p>
        </p:txBody>
      </p:sp>
    </p:spTree>
    <p:extLst>
      <p:ext uri="{BB962C8B-B14F-4D97-AF65-F5344CB8AC3E}">
        <p14:creationId xmlns:p14="http://schemas.microsoft.com/office/powerpoint/2010/main" val="2989284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EE335-B614-F3A4-4FDB-F46D35BDB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657CDB-2A9B-B7DE-E10F-78E5E4B95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CA2ED-960E-CEAA-EE7B-4F0CC1E7AC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C67E0C-C93F-3E24-AFEA-45F214B27A19}"/>
              </a:ext>
            </a:extLst>
          </p:cNvPr>
          <p:cNvSpPr>
            <a:spLocks noGrp="1"/>
          </p:cNvSpPr>
          <p:nvPr>
            <p:ph type="sldNum" sz="quarter" idx="5"/>
          </p:nvPr>
        </p:nvSpPr>
        <p:spPr/>
        <p:txBody>
          <a:bodyPr/>
          <a:lstStyle/>
          <a:p>
            <a:fld id="{B63359F2-43EF-4812-9DC0-98C0B1A40681}" type="slidenum">
              <a:rPr lang="en-US" smtClean="0"/>
              <a:t>20</a:t>
            </a:fld>
            <a:endParaRPr lang="en-US" dirty="0"/>
          </a:p>
        </p:txBody>
      </p:sp>
    </p:spTree>
    <p:extLst>
      <p:ext uri="{BB962C8B-B14F-4D97-AF65-F5344CB8AC3E}">
        <p14:creationId xmlns:p14="http://schemas.microsoft.com/office/powerpoint/2010/main" val="373004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EB57-1E65-5F83-446E-144505082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DA6D8-F97B-0E13-95D0-CA0E1852F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C8ACCE-1666-BB42-E057-148384AC9B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AE7EF8-BF12-A0CB-E72A-43057E800834}"/>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747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EC71-0942-4272-D921-97F113F8F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BDBFE-3D6D-80A3-5DA4-B6CDDC60B6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65D36-1453-9680-7A8C-07595279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71BA97-58EE-4F87-4792-5895EAC3DE61}"/>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58135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B728-E7AA-915B-DC68-EB7C6B952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7D4C47-E7FE-1B60-35AE-1FEDF2D00F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1E31F-D040-0F09-6DFD-3F70540CB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4C445-A5AE-51B7-F35D-A5158D59AAB6}"/>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375243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452E4-0170-7C1C-C92F-377ADE1BE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5D596-4D83-14CF-ABE9-B818D6B71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52315-D3C8-702C-E166-A211AF73E2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FD6679-3E6E-ED0C-6906-EC591C47C138}"/>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96097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5" r:id="rId14"/>
    <p:sldLayoutId id="2147483817" r:id="rId15"/>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0"/>
            <a:ext cx="11265407" cy="2743200"/>
          </a:xfrm>
        </p:spPr>
        <p:txBody>
          <a:bodyPr/>
          <a:lstStyle/>
          <a:p>
            <a:pPr algn="ctr" rtl="0">
              <a:spcBef>
                <a:spcPts val="0"/>
              </a:spcBef>
              <a:spcAft>
                <a:spcPts val="0"/>
              </a:spcAft>
            </a:pP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	</a:t>
            </a:r>
            <a:r>
              <a:rPr lang="en-US" sz="2400" b="1" i="1" u="none" strike="noStrike" dirty="0">
                <a:solidFill>
                  <a:srgbClr val="000000"/>
                </a:solidFill>
                <a:effectLst/>
                <a:latin typeface="Arial" panose="020B0604020202020204" pitchFamily="34" charset="0"/>
              </a:rPr>
              <a:t>COMPUTER SCIENCE GRADUATE SOCIETY (CSGS) HACKATHON 2024</a:t>
            </a:r>
            <a:br>
              <a:rPr lang="en-US" sz="1800" b="1"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Arial" panose="020B0604020202020204" pitchFamily="34" charset="0"/>
              </a:rPr>
            </a:br>
            <a:r>
              <a:rPr lang="en-US" sz="2200" b="1" u="none" strike="noStrike" dirty="0">
                <a:solidFill>
                  <a:srgbClr val="000000"/>
                </a:solidFill>
                <a:effectLst/>
                <a:latin typeface="Arial" panose="020B0604020202020204" pitchFamily="34" charset="0"/>
              </a:rPr>
              <a:t>Predicting Medical Emergencies Using Machine Learning</a:t>
            </a:r>
            <a:br>
              <a:rPr lang="en-US" b="0" dirty="0">
                <a:effectLst/>
              </a:rPr>
            </a:br>
            <a:br>
              <a:rPr lang="en-US" dirty="0"/>
            </a:br>
            <a:endParaRPr lang="en-US" dirty="0"/>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191CB-E981-A211-BA83-337354737963}"/>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7C211760-5748-C6A2-01A4-39011AC0DA8C}"/>
              </a:ext>
            </a:extLst>
          </p:cNvPr>
          <p:cNvSpPr>
            <a:spLocks noGrp="1"/>
          </p:cNvSpPr>
          <p:nvPr>
            <p:ph type="title"/>
          </p:nvPr>
        </p:nvSpPr>
        <p:spPr>
          <a:xfrm>
            <a:off x="457200" y="690880"/>
            <a:ext cx="11267440" cy="576811"/>
          </a:xfrm>
        </p:spPr>
        <p:txBody>
          <a:bodyPr/>
          <a:lstStyle/>
          <a:p>
            <a:r>
              <a:rPr lang="en-US" dirty="0"/>
              <a:t>LSTM RESULTS</a:t>
            </a:r>
          </a:p>
        </p:txBody>
      </p:sp>
      <p:pic>
        <p:nvPicPr>
          <p:cNvPr id="4098" name="Picture 2">
            <a:extLst>
              <a:ext uri="{FF2B5EF4-FFF2-40B4-BE49-F238E27FC236}">
                <a16:creationId xmlns:a16="http://schemas.microsoft.com/office/drawing/2014/main" id="{C5F11B3D-544E-77D0-546C-FF73A7CA9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016" y="1351261"/>
            <a:ext cx="9613807" cy="27947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1534EAE-8D8F-C230-084A-3DAA769B8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781" y="4620924"/>
            <a:ext cx="4136437" cy="119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078D4-DA42-7C42-E1F4-67106E41B72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EF73CD3-B65B-D948-B967-40689B357FD7}"/>
              </a:ext>
            </a:extLst>
          </p:cNvPr>
          <p:cNvSpPr>
            <a:spLocks noGrp="1"/>
          </p:cNvSpPr>
          <p:nvPr>
            <p:ph type="title"/>
          </p:nvPr>
        </p:nvSpPr>
        <p:spPr>
          <a:xfrm>
            <a:off x="457200" y="690880"/>
            <a:ext cx="11267440" cy="576811"/>
          </a:xfrm>
        </p:spPr>
        <p:txBody>
          <a:bodyPr/>
          <a:lstStyle/>
          <a:p>
            <a:r>
              <a:rPr lang="en-US" dirty="0"/>
              <a:t>CNN+LSTM RESULTS</a:t>
            </a:r>
          </a:p>
        </p:txBody>
      </p:sp>
      <p:pic>
        <p:nvPicPr>
          <p:cNvPr id="5122" name="Picture 2">
            <a:extLst>
              <a:ext uri="{FF2B5EF4-FFF2-40B4-BE49-F238E27FC236}">
                <a16:creationId xmlns:a16="http://schemas.microsoft.com/office/drawing/2014/main" id="{D790E0A0-557E-159F-E014-319C6DE29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13" y="1350817"/>
            <a:ext cx="9865546" cy="28678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A7EB799-E334-5382-E23D-B69C37E3C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538" y="4674611"/>
            <a:ext cx="4206923" cy="124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28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3FAB-A145-AE09-E2E5-B0E81B8A34EE}"/>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B2C275FD-0A88-D0CE-96B0-4D921F8A7530}"/>
              </a:ext>
            </a:extLst>
          </p:cNvPr>
          <p:cNvSpPr>
            <a:spLocks noGrp="1"/>
          </p:cNvSpPr>
          <p:nvPr>
            <p:ph type="title"/>
          </p:nvPr>
        </p:nvSpPr>
        <p:spPr>
          <a:xfrm>
            <a:off x="457200" y="690880"/>
            <a:ext cx="11267440" cy="576811"/>
          </a:xfrm>
        </p:spPr>
        <p:txBody>
          <a:bodyPr/>
          <a:lstStyle/>
          <a:p>
            <a:r>
              <a:rPr lang="en-US" dirty="0"/>
              <a:t>VGG16 RESULTS</a:t>
            </a:r>
          </a:p>
        </p:txBody>
      </p:sp>
      <p:pic>
        <p:nvPicPr>
          <p:cNvPr id="6146" name="Picture 2">
            <a:extLst>
              <a:ext uri="{FF2B5EF4-FFF2-40B4-BE49-F238E27FC236}">
                <a16:creationId xmlns:a16="http://schemas.microsoft.com/office/drawing/2014/main" id="{00C19ECD-172D-ADBB-37FF-CD9BDFB8F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765" y="1350818"/>
            <a:ext cx="9758310" cy="28367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44C7E81-1357-2A93-C046-EB4E36D17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897" y="4672879"/>
            <a:ext cx="3690623"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19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78F3F-4552-916B-33C9-60AE8F8B35F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5684BBC-348A-7C8E-EF70-B047967BA074}"/>
              </a:ext>
            </a:extLst>
          </p:cNvPr>
          <p:cNvSpPr>
            <a:spLocks noGrp="1"/>
          </p:cNvSpPr>
          <p:nvPr>
            <p:ph type="title"/>
          </p:nvPr>
        </p:nvSpPr>
        <p:spPr>
          <a:xfrm>
            <a:off x="457200" y="690880"/>
            <a:ext cx="11267440" cy="576811"/>
          </a:xfrm>
        </p:spPr>
        <p:txBody>
          <a:bodyPr/>
          <a:lstStyle/>
          <a:p>
            <a:r>
              <a:rPr lang="en-US" dirty="0"/>
              <a:t>MOBILENET RESULTS</a:t>
            </a:r>
          </a:p>
        </p:txBody>
      </p:sp>
      <p:pic>
        <p:nvPicPr>
          <p:cNvPr id="7170" name="Picture 2">
            <a:extLst>
              <a:ext uri="{FF2B5EF4-FFF2-40B4-BE49-F238E27FC236}">
                <a16:creationId xmlns:a16="http://schemas.microsoft.com/office/drawing/2014/main" id="{E9883A9B-8CFA-6EE1-F7FB-D76F0AC49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505" y="1381991"/>
            <a:ext cx="10222989" cy="29717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F07FC9E-06CF-EFA6-02BF-B18117499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210" y="4932651"/>
            <a:ext cx="4931580" cy="86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6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4AAA0-2F01-3AC6-3EF4-54097DB8B1B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DEC3143-5E9B-CD2D-53D7-3239714220FC}"/>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8194" name="Picture 2">
            <a:extLst>
              <a:ext uri="{FF2B5EF4-FFF2-40B4-BE49-F238E27FC236}">
                <a16:creationId xmlns:a16="http://schemas.microsoft.com/office/drawing/2014/main" id="{0286C3AD-E368-1700-1992-9A184EAAB3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579658" y="2100694"/>
            <a:ext cx="11032684" cy="311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75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7CECE-7203-1553-AB12-931B9F95B12E}"/>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94A905A-B020-BBD8-B3AF-768B145A3EF7}"/>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8194" name="Picture 2">
            <a:extLst>
              <a:ext uri="{FF2B5EF4-FFF2-40B4-BE49-F238E27FC236}">
                <a16:creationId xmlns:a16="http://schemas.microsoft.com/office/drawing/2014/main" id="{AC653F80-77CA-25F5-0458-1492E9CE9D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 t="48166" r="-46" b="-862"/>
          <a:stretch/>
        </p:blipFill>
        <p:spPr bwMode="auto">
          <a:xfrm>
            <a:off x="579658" y="1896225"/>
            <a:ext cx="11032684" cy="32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5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F6A3-1540-7B88-F570-F1DD3FEF5DD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7074FFE-804A-92F0-1AAF-BFF6AB8FBFB2}"/>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9218" name="Picture 2">
            <a:extLst>
              <a:ext uri="{FF2B5EF4-FFF2-40B4-BE49-F238E27FC236}">
                <a16:creationId xmlns:a16="http://schemas.microsoft.com/office/drawing/2014/main" id="{2F3F9F81-B9D0-E66A-C7B1-EC8C365C4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08" y="1867658"/>
            <a:ext cx="5701416" cy="312268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310B455-F14B-6EE2-7B99-2E2D00D82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924" y="1867658"/>
            <a:ext cx="5714716" cy="312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28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C507E-5BD6-966E-FDB8-410EEE6C780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FB5624E-B49C-F208-8C6C-8371CA55E053}"/>
              </a:ext>
            </a:extLst>
          </p:cNvPr>
          <p:cNvSpPr>
            <a:spLocks noGrp="1"/>
          </p:cNvSpPr>
          <p:nvPr>
            <p:ph type="title"/>
          </p:nvPr>
        </p:nvSpPr>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85CCBEEA-D68E-C304-33CA-C3C13BD607C4}"/>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2400" b="0" i="0" u="none" strike="noStrike" dirty="0">
                <a:solidFill>
                  <a:srgbClr val="000000"/>
                </a:solidFill>
                <a:effectLst/>
                <a:latin typeface="Times New Roman" panose="02020603050405020304" pitchFamily="18" charset="0"/>
              </a:rPr>
              <a:t>After comparative analysis, VGG-16 demonstrated superior performance, showing the highest alignment between predicted and original values. The table below summarizes the results, and the following graphs illustrate the similarity between predicted and actual graphs, validating VGG-16 as the optimal model for this dataset.</a:t>
            </a:r>
          </a:p>
          <a:p>
            <a:pPr marL="0" indent="0" algn="just" rtl="0">
              <a:spcBef>
                <a:spcPts val="0"/>
              </a:spcBef>
              <a:spcAft>
                <a:spcPts val="0"/>
              </a:spcAft>
              <a:buNone/>
            </a:pPr>
            <a:endParaRPr lang="en-US" sz="2400" b="0"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r>
              <a:rPr lang="en-US" sz="2400" b="0" i="0" u="none" strike="noStrike" dirty="0">
                <a:solidFill>
                  <a:srgbClr val="000000"/>
                </a:solidFill>
                <a:effectLst/>
                <a:latin typeface="Times New Roman" panose="02020603050405020304" pitchFamily="18" charset="0"/>
              </a:rPr>
              <a:t>The primary finding is that VGG-16, with its deeper architecture, effectively captures complex temporal patterns, resulting in high predictive accuracy. The CNN+LSTM model also performed well but did not match VGG-16’s precision in aligning with original data trends.</a:t>
            </a:r>
            <a:endParaRPr lang="en-US" sz="2400" dirty="0"/>
          </a:p>
        </p:txBody>
      </p:sp>
    </p:spTree>
    <p:extLst>
      <p:ext uri="{BB962C8B-B14F-4D97-AF65-F5344CB8AC3E}">
        <p14:creationId xmlns:p14="http://schemas.microsoft.com/office/powerpoint/2010/main" val="342224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709F4-61F2-ADD0-7B6B-00A879C0E81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9EF37A0-A716-D193-DC8D-F60D1B875FEE}"/>
              </a:ext>
            </a:extLst>
          </p:cNvPr>
          <p:cNvSpPr>
            <a:spLocks noGrp="1"/>
          </p:cNvSpPr>
          <p:nvPr>
            <p:ph type="title"/>
          </p:nvPr>
        </p:nvSpPr>
        <p:spPr>
          <a:xfrm>
            <a:off x="462280" y="555524"/>
            <a:ext cx="11267440" cy="1143000"/>
          </a:xfrm>
        </p:spPr>
        <p:txBody>
          <a:bodyPr>
            <a:normAutofit/>
          </a:bodyPr>
          <a:lstStyle/>
          <a:p>
            <a:r>
              <a:rPr lang="en-US" sz="3600" dirty="0"/>
              <a:t>DISCUSSION</a:t>
            </a:r>
          </a:p>
        </p:txBody>
      </p:sp>
      <p:sp>
        <p:nvSpPr>
          <p:cNvPr id="3" name="Content Placeholder 2">
            <a:extLst>
              <a:ext uri="{FF2B5EF4-FFF2-40B4-BE49-F238E27FC236}">
                <a16:creationId xmlns:a16="http://schemas.microsoft.com/office/drawing/2014/main" id="{7C80CC93-B3DA-D939-8124-76D41BCD2987}"/>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Insights </a:t>
            </a:r>
            <a:r>
              <a:rPr lang="en-US" sz="1800" b="0" i="0" u="none" strike="noStrike" dirty="0">
                <a:solidFill>
                  <a:srgbClr val="000000"/>
                </a:solidFill>
                <a:effectLst/>
                <a:latin typeface="Times New Roman" panose="02020603050405020304" pitchFamily="18" charset="0"/>
              </a:rPr>
              <a:t> </a:t>
            </a:r>
            <a:endParaRPr lang="en-US" sz="2400"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VGG-16’s performance can be attributed to its robust architecture, which captures intricate patterns in sequential heart rate data. The model’s pre-trained convolutional layers proved effective in extracting spatial and temporal features, making it well-suited to this type of predictive task.</a:t>
            </a:r>
            <a:endParaRPr lang="en-US" sz="2400" b="0" dirty="0">
              <a:effectLst/>
            </a:endParaRPr>
          </a:p>
          <a:p>
            <a:pPr marL="0" indent="0" algn="just" rtl="0">
              <a:spcBef>
                <a:spcPts val="0"/>
              </a:spcBef>
              <a:spcAft>
                <a:spcPts val="0"/>
              </a:spcAft>
              <a:buNone/>
            </a:pPr>
            <a:endParaRPr lang="en-US" sz="2400" i="0" u="none" strike="noStrike" dirty="0">
              <a:solidFill>
                <a:srgbClr val="000000"/>
              </a:solidFill>
              <a:latin typeface="Times New Roman" panose="02020603050405020304" pitchFamily="18" charset="0"/>
            </a:endParaRPr>
          </a:p>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Limitations and Challenges </a:t>
            </a:r>
            <a:r>
              <a:rPr lang="en-US" sz="1800" b="0" i="0" u="none" strike="noStrike" dirty="0">
                <a:solidFill>
                  <a:srgbClr val="000000"/>
                </a:solidFill>
                <a:effectLst/>
                <a:latin typeface="Times New Roman" panose="02020603050405020304" pitchFamily="18" charset="0"/>
              </a:rPr>
              <a:t> </a:t>
            </a:r>
            <a:endParaRPr lang="en-US" sz="2400"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Data Size</a:t>
            </a:r>
            <a:r>
              <a:rPr lang="en-US" sz="1800" b="0" i="0" u="none" strike="noStrike" dirty="0">
                <a:solidFill>
                  <a:srgbClr val="000000"/>
                </a:solidFill>
                <a:effectLst/>
                <a:latin typeface="Times New Roman" panose="02020603050405020304" pitchFamily="18" charset="0"/>
              </a:rPr>
              <a:t>: The dataset was relatively small, and a larger dataset could further improve model accuracy.</a:t>
            </a:r>
            <a:endParaRPr lang="en-US" sz="2400"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Real-Time Constraints</a:t>
            </a:r>
            <a:r>
              <a:rPr lang="en-US" sz="1800" b="0" i="0" u="none" strike="noStrike" dirty="0">
                <a:solidFill>
                  <a:srgbClr val="000000"/>
                </a:solidFill>
                <a:effectLst/>
                <a:latin typeface="Times New Roman" panose="02020603050405020304" pitchFamily="18" charset="0"/>
              </a:rPr>
              <a:t>: The models need to be optimized for real-time deployment, especially for resource-constrained environments.</a:t>
            </a:r>
            <a:endParaRPr lang="en-US" sz="2400" b="0" dirty="0">
              <a:effectLst/>
            </a:endParaRPr>
          </a:p>
          <a:p>
            <a:pPr marL="0" indent="0" algn="just" rtl="0">
              <a:spcBef>
                <a:spcPts val="0"/>
              </a:spcBef>
              <a:spcAft>
                <a:spcPts val="0"/>
              </a:spcAft>
              <a:buNone/>
            </a:pPr>
            <a:br>
              <a:rPr lang="en-US" sz="2400" b="0" dirty="0">
                <a:effectLst/>
              </a:rPr>
            </a:br>
            <a:r>
              <a:rPr lang="en-US" sz="1800" b="1" i="0" u="none" strike="noStrike" dirty="0">
                <a:solidFill>
                  <a:srgbClr val="000000"/>
                </a:solidFill>
                <a:effectLst/>
                <a:latin typeface="Times New Roman" panose="02020603050405020304" pitchFamily="18" charset="0"/>
              </a:rPr>
              <a:t>Future Improvements</a:t>
            </a:r>
            <a:endParaRPr lang="en-US" sz="2400"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Integrating additional physiological features (like blood pressure and oxygen saturation) could further enhance prediction accuracy. Additionally, testing the model across more varied datasets would improve its generalizability.</a:t>
            </a:r>
            <a:br>
              <a:rPr lang="en-US" sz="2400" dirty="0"/>
            </a:br>
            <a:endParaRPr lang="en-US" sz="2400" dirty="0"/>
          </a:p>
        </p:txBody>
      </p:sp>
    </p:spTree>
    <p:extLst>
      <p:ext uri="{BB962C8B-B14F-4D97-AF65-F5344CB8AC3E}">
        <p14:creationId xmlns:p14="http://schemas.microsoft.com/office/powerpoint/2010/main" val="313208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4A7E3-F5D6-2F41-635F-0A2069CB37FC}"/>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4BB93A8-30C4-70D7-FCD3-395C9DC6733A}"/>
              </a:ext>
            </a:extLst>
          </p:cNvPr>
          <p:cNvSpPr>
            <a:spLocks noGrp="1"/>
          </p:cNvSpPr>
          <p:nvPr>
            <p:ph type="title"/>
          </p:nvPr>
        </p:nvSpPr>
        <p:spPr>
          <a:xfrm>
            <a:off x="462280" y="555524"/>
            <a:ext cx="11267440" cy="1143000"/>
          </a:xfrm>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0313D09E-D573-82A7-AE27-76AF4F42DEEB}"/>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2800" b="0" i="0" u="none" strike="noStrike" dirty="0">
                <a:solidFill>
                  <a:srgbClr val="000000"/>
                </a:solidFill>
                <a:effectLst/>
                <a:latin typeface="Times New Roman" panose="02020603050405020304" pitchFamily="18" charset="0"/>
              </a:rPr>
              <a:t>This project demonstrated the feasibility of using machine learning to predict medical emergencies based on real-time heart rate data. Through comparative analysis, VGG-16 emerged as the most effective model, with its predictions closely matching actual trends. This solution has significant potential for real-world application in healthcare settings, where timely alerts can be life-saving.</a:t>
            </a:r>
            <a:endParaRPr lang="en-US" sz="3600" dirty="0"/>
          </a:p>
        </p:txBody>
      </p:sp>
    </p:spTree>
    <p:extLst>
      <p:ext uri="{BB962C8B-B14F-4D97-AF65-F5344CB8AC3E}">
        <p14:creationId xmlns:p14="http://schemas.microsoft.com/office/powerpoint/2010/main" val="17476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Group members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p:txBody>
          <a:bodyPr/>
          <a:lstStyle/>
          <a:p>
            <a:r>
              <a:rPr lang="en-US" dirty="0"/>
              <a:t>VIJAY GUNTUKU</a:t>
            </a:r>
          </a:p>
          <a:p>
            <a:r>
              <a:rPr lang="en-US" dirty="0"/>
              <a:t>VINAY CHINTAKAYALA</a:t>
            </a:r>
          </a:p>
          <a:p>
            <a:r>
              <a:rPr lang="en-US" dirty="0"/>
              <a:t>MOIN AHMED ZAHIR</a:t>
            </a:r>
          </a:p>
          <a:p>
            <a:endParaRPr lang="en-US" dirty="0"/>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p:pic>
    </p:spTree>
    <p:extLst>
      <p:ext uri="{BB962C8B-B14F-4D97-AF65-F5344CB8AC3E}">
        <p14:creationId xmlns:p14="http://schemas.microsoft.com/office/powerpoint/2010/main" val="2201125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DE13-77EC-EB3A-6C96-7E44DADE68F6}"/>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CB35B4-B151-73F8-156C-D7FE8D4D7475}"/>
              </a:ext>
            </a:extLst>
          </p:cNvPr>
          <p:cNvSpPr>
            <a:spLocks noGrp="1"/>
          </p:cNvSpPr>
          <p:nvPr>
            <p:ph sz="half" idx="13"/>
          </p:nvPr>
        </p:nvSpPr>
        <p:spPr>
          <a:xfrm>
            <a:off x="417368" y="2696519"/>
            <a:ext cx="11357264" cy="1730010"/>
          </a:xfrm>
        </p:spPr>
        <p:txBody>
          <a:bodyPr>
            <a:normAutofit/>
          </a:bodyPr>
          <a:lstStyle/>
          <a:p>
            <a:pPr marL="0" indent="0" algn="ctr">
              <a:buNone/>
            </a:pPr>
            <a:r>
              <a:rPr lang="en-IN" sz="8800" dirty="0"/>
              <a:t>THANK YOU…</a:t>
            </a:r>
          </a:p>
        </p:txBody>
      </p:sp>
    </p:spTree>
    <p:extLst>
      <p:ext uri="{BB962C8B-B14F-4D97-AF65-F5344CB8AC3E}">
        <p14:creationId xmlns:p14="http://schemas.microsoft.com/office/powerpoint/2010/main" val="201327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dirty="0"/>
              <a:t>ABSTRACT</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p:txBody>
          <a:bodyPr>
            <a:normAutofit/>
          </a:bodyPr>
          <a:lstStyle/>
          <a:p>
            <a:pPr marL="0" indent="0" algn="just">
              <a:buNone/>
            </a:pPr>
            <a:r>
              <a:rPr lang="en-US" b="0" i="0" u="none" strike="noStrike" dirty="0">
                <a:solidFill>
                  <a:srgbClr val="000000"/>
                </a:solidFill>
                <a:effectLst/>
                <a:latin typeface="Arial" panose="020B0604020202020204" pitchFamily="34" charset="0"/>
                <a:cs typeface="Arial" panose="020B0604020202020204" pitchFamily="34" charset="0"/>
              </a:rPr>
              <a:t>This project presents a machine learning-based solution to predict medical emergencies (like seizures or heart attacks) in real-time by analyzing patient data, aiming to provide timely alerts for doctors. Comparative analysis of six models—LSTM, CNN, CNN+LSTM, MLP, VGG-16, and </a:t>
            </a:r>
            <a:r>
              <a:rPr lang="en-US" b="0" i="0" u="none" strike="noStrike" dirty="0" err="1">
                <a:solidFill>
                  <a:srgbClr val="000000"/>
                </a:solidFill>
                <a:effectLst/>
                <a:latin typeface="Arial" panose="020B0604020202020204" pitchFamily="34" charset="0"/>
                <a:cs typeface="Arial" panose="020B0604020202020204" pitchFamily="34" charset="0"/>
              </a:rPr>
              <a:t>MobileNet</a:t>
            </a:r>
            <a:r>
              <a:rPr lang="en-US" b="0" i="0" u="none" strike="noStrike" dirty="0">
                <a:solidFill>
                  <a:srgbClr val="000000"/>
                </a:solidFill>
                <a:effectLst/>
                <a:latin typeface="Arial" panose="020B0604020202020204" pitchFamily="34" charset="0"/>
                <a:cs typeface="Arial" panose="020B0604020202020204" pitchFamily="34" charset="0"/>
              </a:rPr>
              <a:t>—indicated that VGG-16 yielded the best results for the selected dataset due to the high similarity between predicted and original graphs. This report outlines the methodology, model performance, and potential real-world applications of this system.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82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2BDADD-1E3D-68E8-683E-07B5C52AF028}"/>
              </a:ext>
            </a:extLst>
          </p:cNvPr>
          <p:cNvSpPr>
            <a:spLocks noGrp="1"/>
          </p:cNvSpPr>
          <p:nvPr>
            <p:ph sz="half" idx="13"/>
          </p:nvPr>
        </p:nvSpPr>
        <p:spPr>
          <a:xfrm>
            <a:off x="457199" y="2187362"/>
            <a:ext cx="10623755" cy="3633047"/>
          </a:xfrm>
        </p:spPr>
        <p:txBody>
          <a:bodyPr>
            <a:normAutofit/>
          </a:bodyPr>
          <a:lstStyle/>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With advances in healthcare technology, real-time monitoring of vital signs has become crucial in predicting critical medical events. Predicting emergencies like heart attacks and seizures can offer life-saving lead time for intervention. This project focuses on developing a predictive model using machine learning to analyze heart rate data, identify patterns, and trigger alerts before emergencies occur.</a:t>
            </a:r>
            <a:endParaRPr lang="en-US" b="0" dirty="0">
              <a:effectLst/>
            </a:endParaRPr>
          </a:p>
          <a:p>
            <a:pPr marL="0" indent="0" algn="just"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The objectives of this project are:</a:t>
            </a:r>
            <a:endParaRPr lang="en-US" b="0" dirty="0">
              <a:effectLst/>
            </a:endParaRP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compare and analyze different machine learning models for predicting medical emergencies.</a:t>
            </a: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determine the best model for accurately predicting emergencies in real-time.</a:t>
            </a: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implement a prototype that demonstrates the model's effectiveness in predicting emergencies based on heart rate data.</a:t>
            </a:r>
          </a:p>
          <a:p>
            <a:endParaRPr lang="en-IN" dirty="0"/>
          </a:p>
        </p:txBody>
      </p:sp>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a:off x="457199" y="1833879"/>
            <a:ext cx="6051756" cy="4468597"/>
          </a:xfrm>
          <a:noFill/>
        </p:spPr>
        <p:txBody>
          <a:bodyPr>
            <a:normAutofit fontScale="92500" lnSpcReduction="10000"/>
          </a:bodyPr>
          <a:lstStyle/>
          <a:p>
            <a:pPr marL="0" indent="0" algn="just" rtl="0">
              <a:spcBef>
                <a:spcPts val="0"/>
              </a:spcBef>
              <a:spcAft>
                <a:spcPts val="0"/>
              </a:spcAft>
              <a:buNone/>
            </a:pPr>
            <a:r>
              <a:rPr lang="en-US" sz="1800" b="1" i="0" u="none" strike="noStrike" dirty="0">
                <a:solidFill>
                  <a:srgbClr val="000000"/>
                </a:solidFill>
                <a:effectLst/>
                <a:latin typeface="Arial" panose="020B0604020202020204" pitchFamily="34" charset="0"/>
              </a:rPr>
              <a:t>Dataset Summary</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The dataset contains heart rate readings across four variables (T1, T2, T3, T4) and comprises 1800 rows of data. These readings capture variations in heart rate over time, serving as a basis for predictive modeling.</a:t>
            </a:r>
            <a:endParaRPr lang="en-US" b="0" dirty="0">
              <a:effectLst/>
            </a:endParaRPr>
          </a:p>
          <a:p>
            <a:pPr marL="0" indent="0" algn="just" rtl="0">
              <a:spcBef>
                <a:spcPts val="0"/>
              </a:spcBef>
              <a:spcAft>
                <a:spcPts val="0"/>
              </a:spcAft>
              <a:buNone/>
            </a:pPr>
            <a:br>
              <a:rPr lang="en-US" b="0" dirty="0">
                <a:effectLst/>
              </a:rPr>
            </a:br>
            <a:r>
              <a:rPr lang="en-US" sz="1800" b="1" i="0" u="none" strike="noStrike" dirty="0">
                <a:solidFill>
                  <a:srgbClr val="000000"/>
                </a:solidFill>
                <a:effectLst/>
                <a:latin typeface="Arial" panose="020B0604020202020204" pitchFamily="34" charset="0"/>
              </a:rPr>
              <a:t>Preprocessing Steps</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The preprocessing workflow included:</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Standardization and Normalization</a:t>
            </a:r>
            <a:r>
              <a:rPr lang="en-US" sz="1800" b="0" i="0" u="none" strike="noStrike" dirty="0">
                <a:solidFill>
                  <a:srgbClr val="000000"/>
                </a:solidFill>
                <a:effectLst/>
                <a:latin typeface="Arial" panose="020B0604020202020204" pitchFamily="34" charset="0"/>
              </a:rPr>
              <a:t>: Scaling data to ensure uniformity across inputs.</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Time-Series Transformation</a:t>
            </a:r>
            <a:r>
              <a:rPr lang="en-US" sz="1800" b="0" i="0" u="none" strike="noStrike" dirty="0">
                <a:solidFill>
                  <a:srgbClr val="000000"/>
                </a:solidFill>
                <a:effectLst/>
                <a:latin typeface="Arial" panose="020B0604020202020204" pitchFamily="34" charset="0"/>
              </a:rPr>
              <a:t>: Converting raw data into time-lagged sequences suitable for supervised learning. A custom `</a:t>
            </a:r>
            <a:r>
              <a:rPr lang="en-US" sz="1800" b="0" i="0" u="none" strike="noStrike" dirty="0" err="1">
                <a:solidFill>
                  <a:srgbClr val="000000"/>
                </a:solidFill>
                <a:effectLst/>
                <a:latin typeface="Arial" panose="020B0604020202020204" pitchFamily="34" charset="0"/>
              </a:rPr>
              <a:t>series_to_supervised</a:t>
            </a:r>
            <a:r>
              <a:rPr lang="en-US" sz="1800" b="0" i="0" u="none" strike="noStrike" dirty="0">
                <a:solidFill>
                  <a:srgbClr val="000000"/>
                </a:solidFill>
                <a:effectLst/>
                <a:latin typeface="Arial" panose="020B0604020202020204" pitchFamily="34" charset="0"/>
              </a:rPr>
              <a:t>` function was developed, generating inputs based on a sliding time window of 29 steps to improve temporal pattern recognition.</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Data Splitting</a:t>
            </a:r>
            <a:r>
              <a:rPr lang="en-US" sz="1800" b="0" i="0" u="none" strike="noStrike" dirty="0">
                <a:solidFill>
                  <a:srgbClr val="000000"/>
                </a:solidFill>
                <a:effectLst/>
                <a:latin typeface="Arial" panose="020B0604020202020204" pitchFamily="34" charset="0"/>
              </a:rPr>
              <a:t>: Partitioning the data into training and testing sets with an 80-20 split, ensuring sufficient data for model validation.</a:t>
            </a:r>
            <a:endParaRPr lang="en-US" dirty="0"/>
          </a:p>
        </p:txBody>
      </p:sp>
      <p:pic>
        <p:nvPicPr>
          <p:cNvPr id="1026" name="Picture 2">
            <a:extLst>
              <a:ext uri="{FF2B5EF4-FFF2-40B4-BE49-F238E27FC236}">
                <a16:creationId xmlns:a16="http://schemas.microsoft.com/office/drawing/2014/main" id="{4AFCD2B4-E48B-07AF-2118-F33AE1FA4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955" y="2649793"/>
            <a:ext cx="5294004" cy="258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EA17A-326D-73D0-8A73-F2E7FD959BF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72F862C-3009-BB17-8DB3-32AD80E1430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D507016-AA89-B341-525A-4F81A078D8AD}"/>
              </a:ext>
            </a:extLst>
          </p:cNvPr>
          <p:cNvSpPr>
            <a:spLocks noGrp="1"/>
          </p:cNvSpPr>
          <p:nvPr>
            <p:ph sz="half" idx="13"/>
          </p:nvPr>
        </p:nvSpPr>
        <p:spPr>
          <a:xfrm>
            <a:off x="457198" y="1833879"/>
            <a:ext cx="10958053" cy="4468597"/>
          </a:xfrm>
          <a:noFill/>
        </p:spPr>
        <p:txBody>
          <a:bodyPr>
            <a:normAutofit/>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Comparison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We evaluated six models, each chosen for its unique approach to handling sequential and high-dimensional data:</a:t>
            </a:r>
            <a:endParaRPr lang="en-US" b="0" dirty="0">
              <a:effectLst/>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LSTM (Long Short-Term Memory)</a:t>
            </a:r>
            <a:r>
              <a:rPr lang="en-US" sz="1800" b="0" i="0" u="none" strike="noStrike" dirty="0">
                <a:solidFill>
                  <a:srgbClr val="000000"/>
                </a:solidFill>
                <a:effectLst/>
                <a:latin typeface="Times New Roman" panose="02020603050405020304" pitchFamily="18" charset="0"/>
              </a:rPr>
              <a:t>: Known for capturing long-term dependencies in sequential data.</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CNN (Convolutional Neural Network)</a:t>
            </a:r>
            <a:r>
              <a:rPr lang="en-US" sz="1800" b="0" i="0" u="none" strike="noStrike" dirty="0">
                <a:solidFill>
                  <a:srgbClr val="000000"/>
                </a:solidFill>
                <a:effectLst/>
                <a:latin typeface="Times New Roman" panose="02020603050405020304" pitchFamily="18" charset="0"/>
              </a:rPr>
              <a:t>: Effective in identifying local patterns in time-series data.</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CNN+LSTM</a:t>
            </a:r>
            <a:r>
              <a:rPr lang="en-US" sz="1800" b="0" i="0" u="none" strike="noStrike" dirty="0">
                <a:solidFill>
                  <a:srgbClr val="000000"/>
                </a:solidFill>
                <a:effectLst/>
                <a:latin typeface="Times New Roman" panose="02020603050405020304" pitchFamily="18" charset="0"/>
              </a:rPr>
              <a:t>: Combines CNN's feature extraction with LSTM's sequence processing.</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MLP (Multi-Layer Perceptron)</a:t>
            </a:r>
            <a:r>
              <a:rPr lang="en-US" sz="1800" b="0" i="0" u="none" strike="noStrike" dirty="0">
                <a:solidFill>
                  <a:srgbClr val="000000"/>
                </a:solidFill>
                <a:effectLst/>
                <a:latin typeface="Times New Roman" panose="02020603050405020304" pitchFamily="18" charset="0"/>
              </a:rPr>
              <a:t>: A simpler model serving as a baseline.</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VGG-16</a:t>
            </a:r>
            <a:r>
              <a:rPr lang="en-US" sz="1800" b="0" i="0" u="none" strike="noStrike" dirty="0">
                <a:solidFill>
                  <a:srgbClr val="000000"/>
                </a:solidFill>
                <a:effectLst/>
                <a:latin typeface="Times New Roman" panose="02020603050405020304" pitchFamily="18" charset="0"/>
              </a:rPr>
              <a:t>: A deep convolutional network adapted for time-series prediction, leveraging its pre-trained weights for improved pattern detection.</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Times New Roman" panose="02020603050405020304" pitchFamily="18" charset="0"/>
              </a:rPr>
              <a:t>MobileNet</a:t>
            </a:r>
            <a:r>
              <a:rPr lang="en-US" sz="1800" b="0" i="0" u="none" strike="noStrike" dirty="0">
                <a:solidFill>
                  <a:srgbClr val="000000"/>
                </a:solidFill>
                <a:effectLst/>
                <a:latin typeface="Times New Roman" panose="02020603050405020304" pitchFamily="18" charset="0"/>
              </a:rPr>
              <a:t>: Known for its efficiency and effectiveness in handling real-time applications.</a:t>
            </a:r>
            <a:br>
              <a:rPr lang="en-US" b="0" dirty="0">
                <a:effectLst/>
              </a:rPr>
            </a:br>
            <a:endParaRPr lang="en-US" b="0"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The hyperparameters for each model were tuned based on initial experimentation, with VGG-16 configured to optimize the real-time prediction task for high-dimensional, time-sequenced data.</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227979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18F7E-2A05-3A23-1076-11FD18B8F23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88E1A5B-C27F-A4AE-A0B5-D9CDFC97F723}"/>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835238B3-7955-6F3B-BF06-1E2BFB2A4475}"/>
              </a:ext>
            </a:extLst>
          </p:cNvPr>
          <p:cNvSpPr>
            <a:spLocks noGrp="1"/>
          </p:cNvSpPr>
          <p:nvPr>
            <p:ph sz="half" idx="13"/>
          </p:nvPr>
        </p:nvSpPr>
        <p:spPr>
          <a:xfrm>
            <a:off x="457198" y="1833879"/>
            <a:ext cx="10958053" cy="4468597"/>
          </a:xfrm>
          <a:noFill/>
        </p:spPr>
        <p:txBody>
          <a:bodyPr>
            <a:normAutofit lnSpcReduction="10000"/>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Training</a:t>
            </a:r>
            <a:r>
              <a:rPr lang="en-US" sz="1800" b="0" i="0" u="none" strike="noStrike" dirty="0">
                <a:solidFill>
                  <a:srgbClr val="000000"/>
                </a:solidFill>
                <a:effectLst/>
                <a:latin typeface="Times New Roman" panose="02020603050405020304" pitchFamily="18" charset="0"/>
              </a:rPr>
              <a:t>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Each model was trained with an epoch count of 100, batch size of 256, and an Adam optimizer set with a learning rate of 0.0001. Training was conducted on the training subset of data, and model validation was performed using the testing subset.</a:t>
            </a:r>
            <a:endParaRPr lang="en-US" b="0" dirty="0">
              <a:effectLst/>
            </a:endParaRPr>
          </a:p>
          <a:p>
            <a:pPr marL="0" indent="0" algn="just" rtl="0">
              <a:spcBef>
                <a:spcPts val="0"/>
              </a:spcBef>
              <a:spcAft>
                <a:spcPts val="0"/>
              </a:spcAft>
              <a:buNone/>
            </a:pPr>
            <a:br>
              <a:rPr lang="en-US" b="0" dirty="0">
                <a:effectLst/>
              </a:rPr>
            </a:br>
            <a:r>
              <a:rPr lang="en-US" sz="1800" b="1" i="0" u="none" strike="noStrike" dirty="0">
                <a:solidFill>
                  <a:srgbClr val="000000"/>
                </a:solidFill>
                <a:effectLst/>
                <a:latin typeface="Times New Roman" panose="02020603050405020304" pitchFamily="18" charset="0"/>
              </a:rPr>
              <a:t>Evaluation Metrics</a:t>
            </a:r>
            <a:r>
              <a:rPr lang="en-US" sz="1800" b="0" i="0" u="none" strike="noStrike" dirty="0">
                <a:solidFill>
                  <a:srgbClr val="000000"/>
                </a:solidFill>
                <a:effectLst/>
                <a:latin typeface="Times New Roman" panose="02020603050405020304" pitchFamily="18" charset="0"/>
              </a:rPr>
              <a:t>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To assess each model's performance, the following metrics were utilized:</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Root Mean Squared Error (RMSE)</a:t>
            </a:r>
            <a:r>
              <a:rPr lang="en-US" sz="1800" b="0" i="0" u="none" strike="noStrike" dirty="0">
                <a:solidFill>
                  <a:srgbClr val="000000"/>
                </a:solidFill>
                <a:effectLst/>
                <a:latin typeface="Times New Roman" panose="02020603050405020304" pitchFamily="18" charset="0"/>
              </a:rPr>
              <a:t>: To measure prediction error.</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R² Score</a:t>
            </a:r>
            <a:r>
              <a:rPr lang="en-US" sz="1800" b="0" i="0" u="none" strike="noStrike" dirty="0">
                <a:solidFill>
                  <a:srgbClr val="000000"/>
                </a:solidFill>
                <a:effectLst/>
                <a:latin typeface="Times New Roman" panose="02020603050405020304" pitchFamily="18" charset="0"/>
              </a:rPr>
              <a:t>: To indicate the proportion of variance explained by the model.</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Correlation Coefficient</a:t>
            </a:r>
            <a:r>
              <a:rPr lang="en-US" sz="1800" b="0" i="0" u="none" strike="noStrike" dirty="0">
                <a:solidFill>
                  <a:srgbClr val="000000"/>
                </a:solidFill>
                <a:effectLst/>
                <a:latin typeface="Times New Roman" panose="02020603050405020304" pitchFamily="18" charset="0"/>
              </a:rPr>
              <a:t>: To assess the similarity between predicted and actual values.</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Mean Absolute Percentage Error (MAPE)</a:t>
            </a:r>
            <a:r>
              <a:rPr lang="en-US" sz="1800" b="0" i="0" u="none" strike="noStrike" dirty="0">
                <a:solidFill>
                  <a:srgbClr val="000000"/>
                </a:solidFill>
                <a:effectLst/>
                <a:latin typeface="Times New Roman" panose="02020603050405020304" pitchFamily="18" charset="0"/>
              </a:rPr>
              <a:t>: For percentage-based error analysis.</a:t>
            </a:r>
            <a:endParaRPr lang="en-US" b="0" dirty="0">
              <a:effectLst/>
            </a:endParaRPr>
          </a:p>
          <a:p>
            <a:pPr marL="0" indent="0" algn="just" rtl="0">
              <a:spcBef>
                <a:spcPts val="0"/>
              </a:spcBef>
              <a:spcAft>
                <a:spcPts val="0"/>
              </a:spcAft>
              <a:buNone/>
            </a:pPr>
            <a:br>
              <a:rPr lang="en-US" b="0" dirty="0">
                <a:effectLst/>
              </a:rPr>
            </a:br>
            <a:r>
              <a:rPr lang="en-US" sz="1800" b="0" i="0" u="none" strike="noStrike" dirty="0">
                <a:solidFill>
                  <a:srgbClr val="000000"/>
                </a:solidFill>
                <a:effectLst/>
                <a:latin typeface="Times New Roman" panose="02020603050405020304" pitchFamily="18" charset="0"/>
              </a:rPr>
              <a:t>These metrics were selected for their ability to provide insights into both error magnitude and predictive accuracy, crucial for real-time applications</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06147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58337-00CF-8D43-E8BA-324753EE5AF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C5AB213-2BDB-A95B-9786-381F709A7B3A}"/>
              </a:ext>
            </a:extLst>
          </p:cNvPr>
          <p:cNvSpPr>
            <a:spLocks noGrp="1"/>
          </p:cNvSpPr>
          <p:nvPr>
            <p:ph type="title"/>
          </p:nvPr>
        </p:nvSpPr>
        <p:spPr>
          <a:xfrm>
            <a:off x="457200" y="690880"/>
            <a:ext cx="11267440" cy="576811"/>
          </a:xfrm>
        </p:spPr>
        <p:txBody>
          <a:bodyPr/>
          <a:lstStyle/>
          <a:p>
            <a:r>
              <a:rPr lang="en-US" dirty="0"/>
              <a:t>MLP RESULTS</a:t>
            </a:r>
          </a:p>
        </p:txBody>
      </p:sp>
      <p:pic>
        <p:nvPicPr>
          <p:cNvPr id="2056" name="Picture 8">
            <a:extLst>
              <a:ext uri="{FF2B5EF4-FFF2-40B4-BE49-F238E27FC236}">
                <a16:creationId xmlns:a16="http://schemas.microsoft.com/office/drawing/2014/main" id="{5764AB4A-77C3-30FF-80EC-4D7B9C92E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474" y="1681161"/>
            <a:ext cx="9390835" cy="27298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094B772-62EF-C50E-FEF3-F5C81A248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130" y="4824525"/>
            <a:ext cx="4223522" cy="12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1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FC82-DAE4-D2BC-878A-1B9A7A560BE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0D925B3-DD24-B7C8-6AAB-2D367F2D3971}"/>
              </a:ext>
            </a:extLst>
          </p:cNvPr>
          <p:cNvSpPr>
            <a:spLocks noGrp="1"/>
          </p:cNvSpPr>
          <p:nvPr>
            <p:ph type="title"/>
          </p:nvPr>
        </p:nvSpPr>
        <p:spPr>
          <a:xfrm>
            <a:off x="457200" y="690880"/>
            <a:ext cx="11267440" cy="576811"/>
          </a:xfrm>
        </p:spPr>
        <p:txBody>
          <a:bodyPr/>
          <a:lstStyle/>
          <a:p>
            <a:r>
              <a:rPr lang="en-US" dirty="0"/>
              <a:t>CNN RESULTS</a:t>
            </a:r>
          </a:p>
        </p:txBody>
      </p:sp>
      <p:pic>
        <p:nvPicPr>
          <p:cNvPr id="3074" name="Picture 2">
            <a:extLst>
              <a:ext uri="{FF2B5EF4-FFF2-40B4-BE49-F238E27FC236}">
                <a16:creationId xmlns:a16="http://schemas.microsoft.com/office/drawing/2014/main" id="{84A8B5AA-8431-508F-CD1E-18FC01F35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593" y="1535691"/>
            <a:ext cx="9622777" cy="2797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4C36E9-25BF-2736-8948-C8DB574B2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701" y="4791291"/>
            <a:ext cx="3980559" cy="124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2965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44</TotalTime>
  <Words>987</Words>
  <Application>Microsoft Office PowerPoint</Application>
  <PresentationFormat>Widescreen</PresentationFormat>
  <Paragraphs>88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Times New Roman</vt:lpstr>
      <vt:lpstr>Wingdings</vt:lpstr>
      <vt:lpstr>Wingdings 2</vt:lpstr>
      <vt:lpstr>DividendVTI</vt:lpstr>
      <vt:lpstr>  COMPUTER SCIENCE GRADUATE SOCIETY (CSGS) HACKATHON 2024  Predicting Medical Emergencies Using Machine Learning  </vt:lpstr>
      <vt:lpstr>Group members </vt:lpstr>
      <vt:lpstr>ABSTRACT</vt:lpstr>
      <vt:lpstr>INTRODUCTION</vt:lpstr>
      <vt:lpstr>DATA COLLECTION AND PREPROCESSING</vt:lpstr>
      <vt:lpstr>MODEL SELECTION</vt:lpstr>
      <vt:lpstr>MODEL SELECTION</vt:lpstr>
      <vt:lpstr>MLP RESULTS</vt:lpstr>
      <vt:lpstr>CNN RESULTS</vt:lpstr>
      <vt:lpstr>LSTM RESULTS</vt:lpstr>
      <vt:lpstr>CNN+LSTM RESULTS</vt:lpstr>
      <vt:lpstr>VGG16 RESULTS</vt:lpstr>
      <vt:lpstr>MOBILENET RESULTS</vt:lpstr>
      <vt:lpstr>TRAIN LOSS AND VALIDATION LOSS</vt:lpstr>
      <vt:lpstr>TRAIN LOSS AND VALIDATION LOSS</vt:lpstr>
      <vt:lpstr>TRAIN LOSS AND VALIDATION LOSS</vt:lpstr>
      <vt:lpstr>RESULTS</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chintakayala</dc:creator>
  <cp:lastModifiedBy>vinay chintakayala</cp:lastModifiedBy>
  <cp:revision>1</cp:revision>
  <dcterms:created xsi:type="dcterms:W3CDTF">2024-10-31T21:04:04Z</dcterms:created>
  <dcterms:modified xsi:type="dcterms:W3CDTF">2024-10-31T21:48:47Z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