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25"/>
  </p:notesMasterIdLst>
  <p:handoutMasterIdLst>
    <p:handoutMasterId r:id="rId26"/>
  </p:handoutMasterIdLst>
  <p:sldIdLst>
    <p:sldId id="256" r:id="rId5"/>
    <p:sldId id="292" r:id="rId6"/>
    <p:sldId id="293" r:id="rId7"/>
    <p:sldId id="264" r:id="rId8"/>
    <p:sldId id="289"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E14A0E-47CE-4980-B63F-99F744431E62}" v="111" dt="2024-10-31T21:42:01.020"/>
  </p1510:revLst>
</p1510:revInfo>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5388" autoAdjust="0"/>
  </p:normalViewPr>
  <p:slideViewPr>
    <p:cSldViewPr snapToGrid="0" showGuides="1">
      <p:cViewPr varScale="1">
        <p:scale>
          <a:sx n="82" d="100"/>
          <a:sy n="82" d="100"/>
        </p:scale>
        <p:origin x="874" y="77"/>
      </p:cViewPr>
      <p:guideLst/>
    </p:cSldViewPr>
  </p:slideViewPr>
  <p:outlineViewPr>
    <p:cViewPr>
      <p:scale>
        <a:sx n="33" d="100"/>
        <a:sy n="33" d="100"/>
      </p:scale>
      <p:origin x="0" y="-498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ay chintakayala" userId="815575a7ccc2a9da" providerId="LiveId" clId="{D6E14A0E-47CE-4980-B63F-99F744431E62}"/>
    <pc:docChg chg="undo custSel addSld delSld modSld sldOrd">
      <pc:chgData name="vinay chintakayala" userId="815575a7ccc2a9da" providerId="LiveId" clId="{D6E14A0E-47CE-4980-B63F-99F744431E62}" dt="2024-10-31T21:48:47.659" v="377" actId="403"/>
      <pc:docMkLst>
        <pc:docMk/>
      </pc:docMkLst>
      <pc:sldChg chg="modSp mod">
        <pc:chgData name="vinay chintakayala" userId="815575a7ccc2a9da" providerId="LiveId" clId="{D6E14A0E-47CE-4980-B63F-99F744431E62}" dt="2024-10-31T21:43:58.869" v="266" actId="123"/>
        <pc:sldMkLst>
          <pc:docMk/>
          <pc:sldMk cId="837402205" sldId="264"/>
        </pc:sldMkLst>
        <pc:spChg chg="mod">
          <ac:chgData name="vinay chintakayala" userId="815575a7ccc2a9da" providerId="LiveId" clId="{D6E14A0E-47CE-4980-B63F-99F744431E62}" dt="2024-10-31T21:43:58.869" v="266" actId="123"/>
          <ac:spMkLst>
            <pc:docMk/>
            <pc:sldMk cId="837402205" sldId="264"/>
            <ac:spMk id="3" creationId="{182BDADD-1E3D-68E8-683E-07B5C52AF028}"/>
          </ac:spMkLst>
        </pc:spChg>
      </pc:sldChg>
      <pc:sldChg chg="del">
        <pc:chgData name="vinay chintakayala" userId="815575a7ccc2a9da" providerId="LiveId" clId="{D6E14A0E-47CE-4980-B63F-99F744431E62}" dt="2024-10-31T21:47:47.153" v="328" actId="47"/>
        <pc:sldMkLst>
          <pc:docMk/>
          <pc:sldMk cId="4259977132" sldId="268"/>
        </pc:sldMkLst>
      </pc:sldChg>
      <pc:sldChg chg="del">
        <pc:chgData name="vinay chintakayala" userId="815575a7ccc2a9da" providerId="LiveId" clId="{D6E14A0E-47CE-4980-B63F-99F744431E62}" dt="2024-10-31T21:47:44.014" v="326" actId="47"/>
        <pc:sldMkLst>
          <pc:docMk/>
          <pc:sldMk cId="3604630649" sldId="285"/>
        </pc:sldMkLst>
      </pc:sldChg>
      <pc:sldChg chg="add del">
        <pc:chgData name="vinay chintakayala" userId="815575a7ccc2a9da" providerId="LiveId" clId="{D6E14A0E-47CE-4980-B63F-99F744431E62}" dt="2024-10-31T21:47:48.465" v="329" actId="47"/>
        <pc:sldMkLst>
          <pc:docMk/>
          <pc:sldMk cId="3854442470" sldId="287"/>
        </pc:sldMkLst>
      </pc:sldChg>
      <pc:sldChg chg="modSp mod">
        <pc:chgData name="vinay chintakayala" userId="815575a7ccc2a9da" providerId="LiveId" clId="{D6E14A0E-47CE-4980-B63F-99F744431E62}" dt="2024-10-31T21:43:53.388" v="265" actId="123"/>
        <pc:sldMkLst>
          <pc:docMk/>
          <pc:sldMk cId="2676905442" sldId="289"/>
        </pc:sldMkLst>
        <pc:spChg chg="mod">
          <ac:chgData name="vinay chintakayala" userId="815575a7ccc2a9da" providerId="LiveId" clId="{D6E14A0E-47CE-4980-B63F-99F744431E62}" dt="2024-10-31T21:43:53.388" v="265" actId="123"/>
          <ac:spMkLst>
            <pc:docMk/>
            <pc:sldMk cId="2676905442" sldId="289"/>
            <ac:spMk id="3" creationId="{68A5FD2B-E3E5-1C2B-0151-21F216B14A33}"/>
          </ac:spMkLst>
        </pc:spChg>
      </pc:sldChg>
      <pc:sldChg chg="del">
        <pc:chgData name="vinay chintakayala" userId="815575a7ccc2a9da" providerId="LiveId" clId="{D6E14A0E-47CE-4980-B63F-99F744431E62}" dt="2024-10-31T21:47:42.117" v="325" actId="47"/>
        <pc:sldMkLst>
          <pc:docMk/>
          <pc:sldMk cId="2770959368" sldId="294"/>
        </pc:sldMkLst>
      </pc:sldChg>
      <pc:sldChg chg="del">
        <pc:chgData name="vinay chintakayala" userId="815575a7ccc2a9da" providerId="LiveId" clId="{D6E14A0E-47CE-4980-B63F-99F744431E62}" dt="2024-10-31T21:47:45.615" v="327" actId="47"/>
        <pc:sldMkLst>
          <pc:docMk/>
          <pc:sldMk cId="370479512" sldId="296"/>
        </pc:sldMkLst>
      </pc:sldChg>
      <pc:sldChg chg="modSp mod">
        <pc:chgData name="vinay chintakayala" userId="815575a7ccc2a9da" providerId="LiveId" clId="{D6E14A0E-47CE-4980-B63F-99F744431E62}" dt="2024-10-31T21:43:47.105" v="264" actId="123"/>
        <pc:sldMkLst>
          <pc:docMk/>
          <pc:sldMk cId="2279793228" sldId="297"/>
        </pc:sldMkLst>
        <pc:spChg chg="mod">
          <ac:chgData name="vinay chintakayala" userId="815575a7ccc2a9da" providerId="LiveId" clId="{D6E14A0E-47CE-4980-B63F-99F744431E62}" dt="2024-10-31T21:43:47.105" v="264" actId="123"/>
          <ac:spMkLst>
            <pc:docMk/>
            <pc:sldMk cId="2279793228" sldId="297"/>
            <ac:spMk id="3" creationId="{AD507016-AA89-B341-525A-4F81A078D8AD}"/>
          </ac:spMkLst>
        </pc:spChg>
      </pc:sldChg>
      <pc:sldChg chg="modSp add mod">
        <pc:chgData name="vinay chintakayala" userId="815575a7ccc2a9da" providerId="LiveId" clId="{D6E14A0E-47CE-4980-B63F-99F744431E62}" dt="2024-10-31T21:43:40.558" v="263" actId="123"/>
        <pc:sldMkLst>
          <pc:docMk/>
          <pc:sldMk cId="3061479992" sldId="298"/>
        </pc:sldMkLst>
        <pc:spChg chg="mod">
          <ac:chgData name="vinay chintakayala" userId="815575a7ccc2a9da" providerId="LiveId" clId="{D6E14A0E-47CE-4980-B63F-99F744431E62}" dt="2024-10-31T21:43:40.558" v="263" actId="123"/>
          <ac:spMkLst>
            <pc:docMk/>
            <pc:sldMk cId="3061479992" sldId="298"/>
            <ac:spMk id="3" creationId="{835238B3-7955-6F3B-BF06-1E2BFB2A4475}"/>
          </ac:spMkLst>
        </pc:spChg>
      </pc:sldChg>
      <pc:sldChg chg="addSp delSp modSp add mod">
        <pc:chgData name="vinay chintakayala" userId="815575a7ccc2a9da" providerId="LiveId" clId="{D6E14A0E-47CE-4980-B63F-99F744431E62}" dt="2024-10-31T21:26:33.673" v="52" actId="1076"/>
        <pc:sldMkLst>
          <pc:docMk/>
          <pc:sldMk cId="2064216835" sldId="299"/>
        </pc:sldMkLst>
        <pc:spChg chg="add">
          <ac:chgData name="vinay chintakayala" userId="815575a7ccc2a9da" providerId="LiveId" clId="{D6E14A0E-47CE-4980-B63F-99F744431E62}" dt="2024-10-31T21:25:04.696" v="13"/>
          <ac:spMkLst>
            <pc:docMk/>
            <pc:sldMk cId="2064216835" sldId="299"/>
            <ac:spMk id="2" creationId="{5A4C52BC-27AA-2249-F708-E75231FB7D6D}"/>
          </ac:spMkLst>
        </pc:spChg>
        <pc:spChg chg="del mod">
          <ac:chgData name="vinay chintakayala" userId="815575a7ccc2a9da" providerId="LiveId" clId="{D6E14A0E-47CE-4980-B63F-99F744431E62}" dt="2024-10-31T21:25:37.191" v="26" actId="478"/>
          <ac:spMkLst>
            <pc:docMk/>
            <pc:sldMk cId="2064216835" sldId="299"/>
            <ac:spMk id="3" creationId="{2ECD3FE5-201C-1D06-D7D5-69D79D288040}"/>
          </ac:spMkLst>
        </pc:spChg>
        <pc:spChg chg="add">
          <ac:chgData name="vinay chintakayala" userId="815575a7ccc2a9da" providerId="LiveId" clId="{D6E14A0E-47CE-4980-B63F-99F744431E62}" dt="2024-10-31T21:25:26.726" v="25"/>
          <ac:spMkLst>
            <pc:docMk/>
            <pc:sldMk cId="2064216835" sldId="299"/>
            <ac:spMk id="4" creationId="{DE386417-CC9C-05B9-4C02-E254C8D4EB9B}"/>
          </ac:spMkLst>
        </pc:spChg>
        <pc:spChg chg="mod">
          <ac:chgData name="vinay chintakayala" userId="815575a7ccc2a9da" providerId="LiveId" clId="{D6E14A0E-47CE-4980-B63F-99F744431E62}" dt="2024-10-31T21:26:07.719" v="44" actId="20577"/>
          <ac:spMkLst>
            <pc:docMk/>
            <pc:sldMk cId="2064216835" sldId="299"/>
            <ac:spMk id="17" creationId="{0C5AB213-2BDB-A95B-9786-381F709A7B3A}"/>
          </ac:spMkLst>
        </pc:spChg>
        <pc:picChg chg="add del">
          <ac:chgData name="vinay chintakayala" userId="815575a7ccc2a9da" providerId="LiveId" clId="{D6E14A0E-47CE-4980-B63F-99F744431E62}" dt="2024-10-31T21:25:21.472" v="20" actId="478"/>
          <ac:picMkLst>
            <pc:docMk/>
            <pc:sldMk cId="2064216835" sldId="299"/>
            <ac:picMk id="2050" creationId="{7F15D7E6-634C-8669-E2F6-97983DD66BEA}"/>
          </ac:picMkLst>
        </pc:picChg>
        <pc:picChg chg="add del">
          <ac:chgData name="vinay chintakayala" userId="815575a7ccc2a9da" providerId="LiveId" clId="{D6E14A0E-47CE-4980-B63F-99F744431E62}" dt="2024-10-31T21:25:21.109" v="19" actId="478"/>
          <ac:picMkLst>
            <pc:docMk/>
            <pc:sldMk cId="2064216835" sldId="299"/>
            <ac:picMk id="2051" creationId="{24F4662F-AF64-A683-3E45-9B2862A882EA}"/>
          </ac:picMkLst>
        </pc:picChg>
        <pc:picChg chg="add">
          <ac:chgData name="vinay chintakayala" userId="815575a7ccc2a9da" providerId="LiveId" clId="{D6E14A0E-47CE-4980-B63F-99F744431E62}" dt="2024-10-31T21:25:26.726" v="25"/>
          <ac:picMkLst>
            <pc:docMk/>
            <pc:sldMk cId="2064216835" sldId="299"/>
            <ac:picMk id="2053" creationId="{321ABB61-9E65-B524-7409-E7080522DF6E}"/>
          </ac:picMkLst>
        </pc:picChg>
        <pc:picChg chg="add">
          <ac:chgData name="vinay chintakayala" userId="815575a7ccc2a9da" providerId="LiveId" clId="{D6E14A0E-47CE-4980-B63F-99F744431E62}" dt="2024-10-31T21:25:26.726" v="25"/>
          <ac:picMkLst>
            <pc:docMk/>
            <pc:sldMk cId="2064216835" sldId="299"/>
            <ac:picMk id="2054" creationId="{896ADB80-B5CF-9C9E-D838-91AD1AFF2124}"/>
          </ac:picMkLst>
        </pc:picChg>
        <pc:picChg chg="add mod">
          <ac:chgData name="vinay chintakayala" userId="815575a7ccc2a9da" providerId="LiveId" clId="{D6E14A0E-47CE-4980-B63F-99F744431E62}" dt="2024-10-31T21:26:31.892" v="51" actId="1076"/>
          <ac:picMkLst>
            <pc:docMk/>
            <pc:sldMk cId="2064216835" sldId="299"/>
            <ac:picMk id="2056" creationId="{5764AB4A-77C3-30FF-80EC-4D7B9C92EBF7}"/>
          </ac:picMkLst>
        </pc:picChg>
        <pc:picChg chg="add mod">
          <ac:chgData name="vinay chintakayala" userId="815575a7ccc2a9da" providerId="LiveId" clId="{D6E14A0E-47CE-4980-B63F-99F744431E62}" dt="2024-10-31T21:26:33.673" v="52" actId="1076"/>
          <ac:picMkLst>
            <pc:docMk/>
            <pc:sldMk cId="2064216835" sldId="299"/>
            <ac:picMk id="2058" creationId="{6094B772-62EF-C50E-FEF3-F5C81A24876F}"/>
          </ac:picMkLst>
        </pc:picChg>
      </pc:sldChg>
      <pc:sldChg chg="addSp delSp modSp add mod">
        <pc:chgData name="vinay chintakayala" userId="815575a7ccc2a9da" providerId="LiveId" clId="{D6E14A0E-47CE-4980-B63F-99F744431E62}" dt="2024-10-31T21:28:52.329" v="76" actId="20577"/>
        <pc:sldMkLst>
          <pc:docMk/>
          <pc:sldMk cId="1069729654" sldId="300"/>
        </pc:sldMkLst>
        <pc:spChg chg="mod">
          <ac:chgData name="vinay chintakayala" userId="815575a7ccc2a9da" providerId="LiveId" clId="{D6E14A0E-47CE-4980-B63F-99F744431E62}" dt="2024-10-31T21:28:52.329" v="76" actId="20577"/>
          <ac:spMkLst>
            <pc:docMk/>
            <pc:sldMk cId="1069729654" sldId="300"/>
            <ac:spMk id="17" creationId="{00D925B3-DD24-B7C8-6AAB-2D367F2D3971}"/>
          </ac:spMkLst>
        </pc:spChg>
        <pc:picChg chg="del">
          <ac:chgData name="vinay chintakayala" userId="815575a7ccc2a9da" providerId="LiveId" clId="{D6E14A0E-47CE-4980-B63F-99F744431E62}" dt="2024-10-31T21:28:05.092" v="58" actId="478"/>
          <ac:picMkLst>
            <pc:docMk/>
            <pc:sldMk cId="1069729654" sldId="300"/>
            <ac:picMk id="2056" creationId="{68A827A0-1B7A-AD9B-AE15-18863CA19A2F}"/>
          </ac:picMkLst>
        </pc:picChg>
        <pc:picChg chg="del">
          <ac:chgData name="vinay chintakayala" userId="815575a7ccc2a9da" providerId="LiveId" clId="{D6E14A0E-47CE-4980-B63F-99F744431E62}" dt="2024-10-31T21:28:07.318" v="59" actId="478"/>
          <ac:picMkLst>
            <pc:docMk/>
            <pc:sldMk cId="1069729654" sldId="300"/>
            <ac:picMk id="2058" creationId="{C175480F-EC3F-62A9-81B0-176CA5D22482}"/>
          </ac:picMkLst>
        </pc:picChg>
        <pc:picChg chg="add mod">
          <ac:chgData name="vinay chintakayala" userId="815575a7ccc2a9da" providerId="LiveId" clId="{D6E14A0E-47CE-4980-B63F-99F744431E62}" dt="2024-10-31T21:28:21.628" v="65" actId="1076"/>
          <ac:picMkLst>
            <pc:docMk/>
            <pc:sldMk cId="1069729654" sldId="300"/>
            <ac:picMk id="3074" creationId="{84A8B5AA-8431-508F-CD1E-18FC01F35F6F}"/>
          </ac:picMkLst>
        </pc:picChg>
        <pc:picChg chg="add mod">
          <ac:chgData name="vinay chintakayala" userId="815575a7ccc2a9da" providerId="LiveId" clId="{D6E14A0E-47CE-4980-B63F-99F744431E62}" dt="2024-10-31T21:28:45.954" v="70" actId="1076"/>
          <ac:picMkLst>
            <pc:docMk/>
            <pc:sldMk cId="1069729654" sldId="300"/>
            <ac:picMk id="3076" creationId="{1B4C36E9-25BF-2736-8948-C8DB574B2E2A}"/>
          </ac:picMkLst>
        </pc:picChg>
      </pc:sldChg>
      <pc:sldChg chg="addSp delSp modSp add mod">
        <pc:chgData name="vinay chintakayala" userId="815575a7ccc2a9da" providerId="LiveId" clId="{D6E14A0E-47CE-4980-B63F-99F744431E62}" dt="2024-10-31T21:30:01.018" v="99" actId="20577"/>
        <pc:sldMkLst>
          <pc:docMk/>
          <pc:sldMk cId="85630783" sldId="301"/>
        </pc:sldMkLst>
        <pc:spChg chg="mod">
          <ac:chgData name="vinay chintakayala" userId="815575a7ccc2a9da" providerId="LiveId" clId="{D6E14A0E-47CE-4980-B63F-99F744431E62}" dt="2024-10-31T21:30:01.018" v="99" actId="20577"/>
          <ac:spMkLst>
            <pc:docMk/>
            <pc:sldMk cId="85630783" sldId="301"/>
            <ac:spMk id="17" creationId="{7C211760-5748-C6A2-01A4-39011AC0DA8C}"/>
          </ac:spMkLst>
        </pc:spChg>
        <pc:picChg chg="del">
          <ac:chgData name="vinay chintakayala" userId="815575a7ccc2a9da" providerId="LiveId" clId="{D6E14A0E-47CE-4980-B63F-99F744431E62}" dt="2024-10-31T21:29:06.815" v="77" actId="478"/>
          <ac:picMkLst>
            <pc:docMk/>
            <pc:sldMk cId="85630783" sldId="301"/>
            <ac:picMk id="2056" creationId="{F8DBF88E-6575-E1C8-C24F-004C635D27EC}"/>
          </ac:picMkLst>
        </pc:picChg>
        <pc:picChg chg="del">
          <ac:chgData name="vinay chintakayala" userId="815575a7ccc2a9da" providerId="LiveId" clId="{D6E14A0E-47CE-4980-B63F-99F744431E62}" dt="2024-10-31T21:29:30.506" v="86" actId="478"/>
          <ac:picMkLst>
            <pc:docMk/>
            <pc:sldMk cId="85630783" sldId="301"/>
            <ac:picMk id="2058" creationId="{04A59240-DB3A-C374-6599-89FA5A0CAB7C}"/>
          </ac:picMkLst>
        </pc:picChg>
        <pc:picChg chg="add mod">
          <ac:chgData name="vinay chintakayala" userId="815575a7ccc2a9da" providerId="LiveId" clId="{D6E14A0E-47CE-4980-B63F-99F744431E62}" dt="2024-10-31T21:29:22.300" v="85" actId="1076"/>
          <ac:picMkLst>
            <pc:docMk/>
            <pc:sldMk cId="85630783" sldId="301"/>
            <ac:picMk id="4098" creationId="{C5F11B3D-544E-77D0-546C-FF73A7CA9130}"/>
          </ac:picMkLst>
        </pc:picChg>
        <pc:picChg chg="add mod">
          <ac:chgData name="vinay chintakayala" userId="815575a7ccc2a9da" providerId="LiveId" clId="{D6E14A0E-47CE-4980-B63F-99F744431E62}" dt="2024-10-31T21:29:36.749" v="90" actId="1076"/>
          <ac:picMkLst>
            <pc:docMk/>
            <pc:sldMk cId="85630783" sldId="301"/>
            <ac:picMk id="4100" creationId="{11534EAE-8D8F-C230-084A-3DAA769B86D0}"/>
          </ac:picMkLst>
        </pc:picChg>
      </pc:sldChg>
      <pc:sldChg chg="addSp delSp modSp add mod">
        <pc:chgData name="vinay chintakayala" userId="815575a7ccc2a9da" providerId="LiveId" clId="{D6E14A0E-47CE-4980-B63F-99F744431E62}" dt="2024-10-31T21:32:42.899" v="122" actId="20577"/>
        <pc:sldMkLst>
          <pc:docMk/>
          <pc:sldMk cId="1626282490" sldId="302"/>
        </pc:sldMkLst>
        <pc:spChg chg="mod">
          <ac:chgData name="vinay chintakayala" userId="815575a7ccc2a9da" providerId="LiveId" clId="{D6E14A0E-47CE-4980-B63F-99F744431E62}" dt="2024-10-31T21:32:42.899" v="122" actId="20577"/>
          <ac:spMkLst>
            <pc:docMk/>
            <pc:sldMk cId="1626282490" sldId="302"/>
            <ac:spMk id="17" creationId="{AEF73CD3-B65B-D948-B967-40689B357FD7}"/>
          </ac:spMkLst>
        </pc:spChg>
        <pc:picChg chg="del">
          <ac:chgData name="vinay chintakayala" userId="815575a7ccc2a9da" providerId="LiveId" clId="{D6E14A0E-47CE-4980-B63F-99F744431E62}" dt="2024-10-31T21:31:42.321" v="100" actId="478"/>
          <ac:picMkLst>
            <pc:docMk/>
            <pc:sldMk cId="1626282490" sldId="302"/>
            <ac:picMk id="2056" creationId="{07C7370F-4D3C-B02B-BB3C-9DA2C0FB8F5F}"/>
          </ac:picMkLst>
        </pc:picChg>
        <pc:picChg chg="del">
          <ac:chgData name="vinay chintakayala" userId="815575a7ccc2a9da" providerId="LiveId" clId="{D6E14A0E-47CE-4980-B63F-99F744431E62}" dt="2024-10-31T21:32:08.216" v="107" actId="478"/>
          <ac:picMkLst>
            <pc:docMk/>
            <pc:sldMk cId="1626282490" sldId="302"/>
            <ac:picMk id="2058" creationId="{DECB90C7-6064-79C3-DF0C-243A862E9645}"/>
          </ac:picMkLst>
        </pc:picChg>
        <pc:picChg chg="add mod">
          <ac:chgData name="vinay chintakayala" userId="815575a7ccc2a9da" providerId="LiveId" clId="{D6E14A0E-47CE-4980-B63F-99F744431E62}" dt="2024-10-31T21:31:54.845" v="105" actId="1076"/>
          <ac:picMkLst>
            <pc:docMk/>
            <pc:sldMk cId="1626282490" sldId="302"/>
            <ac:picMk id="5122" creationId="{D790E0A0-557E-159F-E014-319C6DE29E4A}"/>
          </ac:picMkLst>
        </pc:picChg>
        <pc:picChg chg="add del">
          <ac:chgData name="vinay chintakayala" userId="815575a7ccc2a9da" providerId="LiveId" clId="{D6E14A0E-47CE-4980-B63F-99F744431E62}" dt="2024-10-31T21:32:08.216" v="107" actId="478"/>
          <ac:picMkLst>
            <pc:docMk/>
            <pc:sldMk cId="1626282490" sldId="302"/>
            <ac:picMk id="5124" creationId="{D618808E-16EF-CB3F-6FFB-019A7065EC78}"/>
          </ac:picMkLst>
        </pc:picChg>
        <pc:picChg chg="add mod">
          <ac:chgData name="vinay chintakayala" userId="815575a7ccc2a9da" providerId="LiveId" clId="{D6E14A0E-47CE-4980-B63F-99F744431E62}" dt="2024-10-31T21:32:16.571" v="111" actId="1076"/>
          <ac:picMkLst>
            <pc:docMk/>
            <pc:sldMk cId="1626282490" sldId="302"/>
            <ac:picMk id="5126" creationId="{7A7EB799-E334-5382-E23D-B69C37E3C4D2}"/>
          </ac:picMkLst>
        </pc:picChg>
      </pc:sldChg>
      <pc:sldChg chg="addSp delSp modSp add mod">
        <pc:chgData name="vinay chintakayala" userId="815575a7ccc2a9da" providerId="LiveId" clId="{D6E14A0E-47CE-4980-B63F-99F744431E62}" dt="2024-10-31T21:34:02.636" v="142" actId="20577"/>
        <pc:sldMkLst>
          <pc:docMk/>
          <pc:sldMk cId="2049191742" sldId="303"/>
        </pc:sldMkLst>
        <pc:spChg chg="mod">
          <ac:chgData name="vinay chintakayala" userId="815575a7ccc2a9da" providerId="LiveId" clId="{D6E14A0E-47CE-4980-B63F-99F744431E62}" dt="2024-10-31T21:34:02.636" v="142" actId="20577"/>
          <ac:spMkLst>
            <pc:docMk/>
            <pc:sldMk cId="2049191742" sldId="303"/>
            <ac:spMk id="17" creationId="{B2C275FD-0A88-D0CE-96B0-4D921F8A7530}"/>
          </ac:spMkLst>
        </pc:spChg>
        <pc:picChg chg="del">
          <ac:chgData name="vinay chintakayala" userId="815575a7ccc2a9da" providerId="LiveId" clId="{D6E14A0E-47CE-4980-B63F-99F744431E62}" dt="2024-10-31T21:33:13.668" v="123" actId="478"/>
          <ac:picMkLst>
            <pc:docMk/>
            <pc:sldMk cId="2049191742" sldId="303"/>
            <ac:picMk id="2056" creationId="{E21D426B-401F-A5CD-AA60-AD17E30B4264}"/>
          </ac:picMkLst>
        </pc:picChg>
        <pc:picChg chg="del">
          <ac:chgData name="vinay chintakayala" userId="815575a7ccc2a9da" providerId="LiveId" clId="{D6E14A0E-47CE-4980-B63F-99F744431E62}" dt="2024-10-31T21:33:25.501" v="129" actId="478"/>
          <ac:picMkLst>
            <pc:docMk/>
            <pc:sldMk cId="2049191742" sldId="303"/>
            <ac:picMk id="2058" creationId="{2F71885D-E659-076D-5686-62B1F61B9B00}"/>
          </ac:picMkLst>
        </pc:picChg>
        <pc:picChg chg="add mod">
          <ac:chgData name="vinay chintakayala" userId="815575a7ccc2a9da" providerId="LiveId" clId="{D6E14A0E-47CE-4980-B63F-99F744431E62}" dt="2024-10-31T21:33:23.716" v="128" actId="1076"/>
          <ac:picMkLst>
            <pc:docMk/>
            <pc:sldMk cId="2049191742" sldId="303"/>
            <ac:picMk id="6146" creationId="{00C19ECD-172D-ADBB-37FF-CD9BDFB8FD58}"/>
          </ac:picMkLst>
        </pc:picChg>
        <pc:picChg chg="add mod">
          <ac:chgData name="vinay chintakayala" userId="815575a7ccc2a9da" providerId="LiveId" clId="{D6E14A0E-47CE-4980-B63F-99F744431E62}" dt="2024-10-31T21:33:49.245" v="134" actId="1076"/>
          <ac:picMkLst>
            <pc:docMk/>
            <pc:sldMk cId="2049191742" sldId="303"/>
            <ac:picMk id="6148" creationId="{A44C7E81-1357-2A93-C046-EB4E36D170AE}"/>
          </ac:picMkLst>
        </pc:picChg>
      </pc:sldChg>
      <pc:sldChg chg="addSp delSp modSp add mod">
        <pc:chgData name="vinay chintakayala" userId="815575a7ccc2a9da" providerId="LiveId" clId="{D6E14A0E-47CE-4980-B63F-99F744431E62}" dt="2024-10-31T21:36:21.372" v="165" actId="20577"/>
        <pc:sldMkLst>
          <pc:docMk/>
          <pc:sldMk cId="3561760590" sldId="304"/>
        </pc:sldMkLst>
        <pc:spChg chg="mod">
          <ac:chgData name="vinay chintakayala" userId="815575a7ccc2a9da" providerId="LiveId" clId="{D6E14A0E-47CE-4980-B63F-99F744431E62}" dt="2024-10-31T21:36:21.372" v="165" actId="20577"/>
          <ac:spMkLst>
            <pc:docMk/>
            <pc:sldMk cId="3561760590" sldId="304"/>
            <ac:spMk id="17" creationId="{55684BBC-348A-7C8E-EF70-B047967BA074}"/>
          </ac:spMkLst>
        </pc:spChg>
        <pc:picChg chg="del">
          <ac:chgData name="vinay chintakayala" userId="815575a7ccc2a9da" providerId="LiveId" clId="{D6E14A0E-47CE-4980-B63F-99F744431E62}" dt="2024-10-31T21:35:37.282" v="143" actId="478"/>
          <ac:picMkLst>
            <pc:docMk/>
            <pc:sldMk cId="3561760590" sldId="304"/>
            <ac:picMk id="2056" creationId="{732A10C8-3196-D8B3-0FC3-A1AE6BA903DD}"/>
          </ac:picMkLst>
        </pc:picChg>
        <pc:picChg chg="del">
          <ac:chgData name="vinay chintakayala" userId="815575a7ccc2a9da" providerId="LiveId" clId="{D6E14A0E-47CE-4980-B63F-99F744431E62}" dt="2024-10-31T21:35:47.505" v="149" actId="478"/>
          <ac:picMkLst>
            <pc:docMk/>
            <pc:sldMk cId="3561760590" sldId="304"/>
            <ac:picMk id="2058" creationId="{F7FF07F6-F0C7-90D3-7C55-4E17727C5F05}"/>
          </ac:picMkLst>
        </pc:picChg>
        <pc:picChg chg="add mod">
          <ac:chgData name="vinay chintakayala" userId="815575a7ccc2a9da" providerId="LiveId" clId="{D6E14A0E-47CE-4980-B63F-99F744431E62}" dt="2024-10-31T21:35:45.356" v="148" actId="1076"/>
          <ac:picMkLst>
            <pc:docMk/>
            <pc:sldMk cId="3561760590" sldId="304"/>
            <ac:picMk id="7170" creationId="{E9883A9B-8CFA-6EE1-F7FB-D76F0AC49545}"/>
          </ac:picMkLst>
        </pc:picChg>
        <pc:picChg chg="add mod">
          <ac:chgData name="vinay chintakayala" userId="815575a7ccc2a9da" providerId="LiveId" clId="{D6E14A0E-47CE-4980-B63F-99F744431E62}" dt="2024-10-31T21:36:00.547" v="153" actId="1076"/>
          <ac:picMkLst>
            <pc:docMk/>
            <pc:sldMk cId="3561760590" sldId="304"/>
            <ac:picMk id="7172" creationId="{CF07FC9E-06CF-EFA6-02BF-B18117499D31}"/>
          </ac:picMkLst>
        </pc:picChg>
      </pc:sldChg>
      <pc:sldChg chg="addSp delSp modSp add mod">
        <pc:chgData name="vinay chintakayala" userId="815575a7ccc2a9da" providerId="LiveId" clId="{D6E14A0E-47CE-4980-B63F-99F744431E62}" dt="2024-10-31T21:40:27.550" v="213" actId="1076"/>
        <pc:sldMkLst>
          <pc:docMk/>
          <pc:sldMk cId="1780753525" sldId="305"/>
        </pc:sldMkLst>
        <pc:spChg chg="mod">
          <ac:chgData name="vinay chintakayala" userId="815575a7ccc2a9da" providerId="LiveId" clId="{D6E14A0E-47CE-4980-B63F-99F744431E62}" dt="2024-10-31T21:39:11.811" v="205" actId="20577"/>
          <ac:spMkLst>
            <pc:docMk/>
            <pc:sldMk cId="1780753525" sldId="305"/>
            <ac:spMk id="17" creationId="{6DEC3143-5E9B-CD2D-53D7-3239714220FC}"/>
          </ac:spMkLst>
        </pc:spChg>
        <pc:picChg chg="del">
          <ac:chgData name="vinay chintakayala" userId="815575a7ccc2a9da" providerId="LiveId" clId="{D6E14A0E-47CE-4980-B63F-99F744431E62}" dt="2024-10-31T21:39:47.055" v="206" actId="478"/>
          <ac:picMkLst>
            <pc:docMk/>
            <pc:sldMk cId="1780753525" sldId="305"/>
            <ac:picMk id="7170" creationId="{FCCC2449-120F-9F37-C687-71B68DCAC8B8}"/>
          </ac:picMkLst>
        </pc:picChg>
        <pc:picChg chg="del">
          <ac:chgData name="vinay chintakayala" userId="815575a7ccc2a9da" providerId="LiveId" clId="{D6E14A0E-47CE-4980-B63F-99F744431E62}" dt="2024-10-31T21:39:50.648" v="207" actId="478"/>
          <ac:picMkLst>
            <pc:docMk/>
            <pc:sldMk cId="1780753525" sldId="305"/>
            <ac:picMk id="7172" creationId="{7441D88F-D787-0764-995E-0FF0050DA4FA}"/>
          </ac:picMkLst>
        </pc:picChg>
        <pc:picChg chg="add mod">
          <ac:chgData name="vinay chintakayala" userId="815575a7ccc2a9da" providerId="LiveId" clId="{D6E14A0E-47CE-4980-B63F-99F744431E62}" dt="2024-10-31T21:40:27.550" v="213" actId="1076"/>
          <ac:picMkLst>
            <pc:docMk/>
            <pc:sldMk cId="1780753525" sldId="305"/>
            <ac:picMk id="8194" creationId="{0286C3AD-E368-1700-1992-9A184EAAB31A}"/>
          </ac:picMkLst>
        </pc:picChg>
      </pc:sldChg>
      <pc:sldChg chg="modSp add">
        <pc:chgData name="vinay chintakayala" userId="815575a7ccc2a9da" providerId="LiveId" clId="{D6E14A0E-47CE-4980-B63F-99F744431E62}" dt="2024-10-31T21:40:52.907" v="219" actId="1076"/>
        <pc:sldMkLst>
          <pc:docMk/>
          <pc:sldMk cId="141955337" sldId="306"/>
        </pc:sldMkLst>
        <pc:picChg chg="mod">
          <ac:chgData name="vinay chintakayala" userId="815575a7ccc2a9da" providerId="LiveId" clId="{D6E14A0E-47CE-4980-B63F-99F744431E62}" dt="2024-10-31T21:40:52.907" v="219" actId="1076"/>
          <ac:picMkLst>
            <pc:docMk/>
            <pc:sldMk cId="141955337" sldId="306"/>
            <ac:picMk id="8194" creationId="{AC653F80-77CA-25F5-0458-1492E9CE9D8C}"/>
          </ac:picMkLst>
        </pc:picChg>
      </pc:sldChg>
      <pc:sldChg chg="addSp delSp modSp add">
        <pc:chgData name="vinay chintakayala" userId="815575a7ccc2a9da" providerId="LiveId" clId="{D6E14A0E-47CE-4980-B63F-99F744431E62}" dt="2024-10-31T21:42:01.020" v="235" actId="1076"/>
        <pc:sldMkLst>
          <pc:docMk/>
          <pc:sldMk cId="3724289687" sldId="307"/>
        </pc:sldMkLst>
        <pc:picChg chg="del">
          <ac:chgData name="vinay chintakayala" userId="815575a7ccc2a9da" providerId="LiveId" clId="{D6E14A0E-47CE-4980-B63F-99F744431E62}" dt="2024-10-31T21:41:02.923" v="221" actId="478"/>
          <ac:picMkLst>
            <pc:docMk/>
            <pc:sldMk cId="3724289687" sldId="307"/>
            <ac:picMk id="8194" creationId="{62CDFBF3-71C8-E32A-9F27-579F5EAACC28}"/>
          </ac:picMkLst>
        </pc:picChg>
        <pc:picChg chg="add mod">
          <ac:chgData name="vinay chintakayala" userId="815575a7ccc2a9da" providerId="LiveId" clId="{D6E14A0E-47CE-4980-B63F-99F744431E62}" dt="2024-10-31T21:42:01.020" v="235" actId="1076"/>
          <ac:picMkLst>
            <pc:docMk/>
            <pc:sldMk cId="3724289687" sldId="307"/>
            <ac:picMk id="9218" creationId="{2F3F9F81-B9D0-E66A-C7B1-EC8C365C47F1}"/>
          </ac:picMkLst>
        </pc:picChg>
        <pc:picChg chg="add mod">
          <ac:chgData name="vinay chintakayala" userId="815575a7ccc2a9da" providerId="LiveId" clId="{D6E14A0E-47CE-4980-B63F-99F744431E62}" dt="2024-10-31T21:41:58.708" v="234" actId="1076"/>
          <ac:picMkLst>
            <pc:docMk/>
            <pc:sldMk cId="3724289687" sldId="307"/>
            <ac:picMk id="9220" creationId="{4310B455-F14B-6EE2-7B99-2E2D00D8203D}"/>
          </ac:picMkLst>
        </pc:picChg>
      </pc:sldChg>
      <pc:sldChg chg="modSp add mod ord">
        <pc:chgData name="vinay chintakayala" userId="815575a7ccc2a9da" providerId="LiveId" clId="{D6E14A0E-47CE-4980-B63F-99F744431E62}" dt="2024-10-31T21:45:20.335" v="277" actId="404"/>
        <pc:sldMkLst>
          <pc:docMk/>
          <pc:sldMk cId="3422249260" sldId="308"/>
        </pc:sldMkLst>
        <pc:spChg chg="mod">
          <ac:chgData name="vinay chintakayala" userId="815575a7ccc2a9da" providerId="LiveId" clId="{D6E14A0E-47CE-4980-B63F-99F744431E62}" dt="2024-10-31T21:45:20.335" v="277" actId="404"/>
          <ac:spMkLst>
            <pc:docMk/>
            <pc:sldMk cId="3422249260" sldId="308"/>
            <ac:spMk id="3" creationId="{85CCBEEA-D68E-C304-33CA-C3C13BD607C4}"/>
          </ac:spMkLst>
        </pc:spChg>
        <pc:spChg chg="mod">
          <ac:chgData name="vinay chintakayala" userId="815575a7ccc2a9da" providerId="LiveId" clId="{D6E14A0E-47CE-4980-B63F-99F744431E62}" dt="2024-10-31T21:43:18.011" v="259" actId="255"/>
          <ac:spMkLst>
            <pc:docMk/>
            <pc:sldMk cId="3422249260" sldId="308"/>
            <ac:spMk id="17" creationId="{5FB5624E-B49C-F208-8C6C-8371CA55E053}"/>
          </ac:spMkLst>
        </pc:spChg>
      </pc:sldChg>
      <pc:sldChg chg="modSp add mod">
        <pc:chgData name="vinay chintakayala" userId="815575a7ccc2a9da" providerId="LiveId" clId="{D6E14A0E-47CE-4980-B63F-99F744431E62}" dt="2024-10-31T21:47:25.584" v="322" actId="123"/>
        <pc:sldMkLst>
          <pc:docMk/>
          <pc:sldMk cId="3132081464" sldId="309"/>
        </pc:sldMkLst>
        <pc:spChg chg="mod">
          <ac:chgData name="vinay chintakayala" userId="815575a7ccc2a9da" providerId="LiveId" clId="{D6E14A0E-47CE-4980-B63F-99F744431E62}" dt="2024-10-31T21:47:25.584" v="322" actId="123"/>
          <ac:spMkLst>
            <pc:docMk/>
            <pc:sldMk cId="3132081464" sldId="309"/>
            <ac:spMk id="3" creationId="{7C80CC93-B3DA-D939-8124-76D41BCD2987}"/>
          </ac:spMkLst>
        </pc:spChg>
        <pc:spChg chg="mod">
          <ac:chgData name="vinay chintakayala" userId="815575a7ccc2a9da" providerId="LiveId" clId="{D6E14A0E-47CE-4980-B63F-99F744431E62}" dt="2024-10-31T21:46:30.670" v="303" actId="1076"/>
          <ac:spMkLst>
            <pc:docMk/>
            <pc:sldMk cId="3132081464" sldId="309"/>
            <ac:spMk id="17" creationId="{A9EF37A0-A716-D193-DC8D-F60D1B875FEE}"/>
          </ac:spMkLst>
        </pc:spChg>
      </pc:sldChg>
      <pc:sldChg chg="modSp add mod">
        <pc:chgData name="vinay chintakayala" userId="815575a7ccc2a9da" providerId="LiveId" clId="{D6E14A0E-47CE-4980-B63F-99F744431E62}" dt="2024-10-31T21:47:21.753" v="321" actId="123"/>
        <pc:sldMkLst>
          <pc:docMk/>
          <pc:sldMk cId="174768809" sldId="310"/>
        </pc:sldMkLst>
        <pc:spChg chg="mod">
          <ac:chgData name="vinay chintakayala" userId="815575a7ccc2a9da" providerId="LiveId" clId="{D6E14A0E-47CE-4980-B63F-99F744431E62}" dt="2024-10-31T21:47:21.753" v="321" actId="123"/>
          <ac:spMkLst>
            <pc:docMk/>
            <pc:sldMk cId="174768809" sldId="310"/>
            <ac:spMk id="3" creationId="{0313D09E-D573-82A7-AE27-76AF4F42DEEB}"/>
          </ac:spMkLst>
        </pc:spChg>
        <pc:spChg chg="mod">
          <ac:chgData name="vinay chintakayala" userId="815575a7ccc2a9da" providerId="LiveId" clId="{D6E14A0E-47CE-4980-B63F-99F744431E62}" dt="2024-10-31T21:47:00.926" v="316" actId="20577"/>
          <ac:spMkLst>
            <pc:docMk/>
            <pc:sldMk cId="174768809" sldId="310"/>
            <ac:spMk id="17" creationId="{44BB93A8-30C4-70D7-FCD3-395C9DC6733A}"/>
          </ac:spMkLst>
        </pc:spChg>
      </pc:sldChg>
      <pc:sldChg chg="addSp delSp modSp add mod">
        <pc:chgData name="vinay chintakayala" userId="815575a7ccc2a9da" providerId="LiveId" clId="{D6E14A0E-47CE-4980-B63F-99F744431E62}" dt="2024-10-31T21:48:47.659" v="377" actId="403"/>
        <pc:sldMkLst>
          <pc:docMk/>
          <pc:sldMk cId="2013270747" sldId="311"/>
        </pc:sldMkLst>
        <pc:spChg chg="del">
          <ac:chgData name="vinay chintakayala" userId="815575a7ccc2a9da" providerId="LiveId" clId="{D6E14A0E-47CE-4980-B63F-99F744431E62}" dt="2024-10-31T21:48:01.632" v="331" actId="478"/>
          <ac:spMkLst>
            <pc:docMk/>
            <pc:sldMk cId="2013270747" sldId="311"/>
            <ac:spMk id="3" creationId="{05576B2C-9F37-25E3-502C-D68FE50CBD74}"/>
          </ac:spMkLst>
        </pc:spChg>
        <pc:spChg chg="add del mod">
          <ac:chgData name="vinay chintakayala" userId="815575a7ccc2a9da" providerId="LiveId" clId="{D6E14A0E-47CE-4980-B63F-99F744431E62}" dt="2024-10-31T21:48:47.659" v="377" actId="403"/>
          <ac:spMkLst>
            <pc:docMk/>
            <pc:sldMk cId="2013270747" sldId="311"/>
            <ac:spMk id="4" creationId="{FFCB35B4-B151-73F8-156C-D7FE8D4D7475}"/>
          </ac:spMkLst>
        </pc:spChg>
        <pc:spChg chg="add del mod">
          <ac:chgData name="vinay chintakayala" userId="815575a7ccc2a9da" providerId="LiveId" clId="{D6E14A0E-47CE-4980-B63F-99F744431E62}" dt="2024-10-31T21:48:14.792" v="335" actId="478"/>
          <ac:spMkLst>
            <pc:docMk/>
            <pc:sldMk cId="2013270747" sldId="311"/>
            <ac:spMk id="6" creationId="{E69411B3-50C3-FFA7-0FD1-C4D822329829}"/>
          </ac:spMkLst>
        </pc:spChg>
        <pc:spChg chg="del">
          <ac:chgData name="vinay chintakayala" userId="815575a7ccc2a9da" providerId="LiveId" clId="{D6E14A0E-47CE-4980-B63F-99F744431E62}" dt="2024-10-31T21:48:11.870" v="334" actId="478"/>
          <ac:spMkLst>
            <pc:docMk/>
            <pc:sldMk cId="2013270747" sldId="311"/>
            <ac:spMk id="17" creationId="{87542724-38BA-3ADF-0AC1-F9573F4C8042}"/>
          </ac:spMkLst>
        </pc:spChg>
      </pc:sldChg>
      <pc:sldMasterChg chg="addSldLayout delSldLayout">
        <pc:chgData name="vinay chintakayala" userId="815575a7ccc2a9da" providerId="LiveId" clId="{D6E14A0E-47CE-4980-B63F-99F744431E62}" dt="2024-10-31T21:47:48.465" v="329" actId="47"/>
        <pc:sldMasterMkLst>
          <pc:docMk/>
          <pc:sldMasterMk cId="110910551" sldId="2147483799"/>
        </pc:sldMasterMkLst>
        <pc:sldLayoutChg chg="add del">
          <pc:chgData name="vinay chintakayala" userId="815575a7ccc2a9da" providerId="LiveId" clId="{D6E14A0E-47CE-4980-B63F-99F744431E62}" dt="2024-10-31T21:47:48.465" v="329" actId="47"/>
          <pc:sldLayoutMkLst>
            <pc:docMk/>
            <pc:sldMasterMk cId="110910551" sldId="2147483799"/>
            <pc:sldLayoutMk cId="4052633641" sldId="2147483818"/>
          </pc:sldLayoutMkLst>
        </pc:sldLayoutChg>
        <pc:sldLayoutChg chg="del">
          <pc:chgData name="vinay chintakayala" userId="815575a7ccc2a9da" providerId="LiveId" clId="{D6E14A0E-47CE-4980-B63F-99F744431E62}" dt="2024-10-31T21:47:47.153" v="328" actId="47"/>
          <pc:sldLayoutMkLst>
            <pc:docMk/>
            <pc:sldMasterMk cId="110910551" sldId="2147483799"/>
            <pc:sldLayoutMk cId="3555291847" sldId="2147483819"/>
          </pc:sldLayoutMkLst>
        </pc:sldLayoutChg>
        <pc:sldLayoutChg chg="del">
          <pc:chgData name="vinay chintakayala" userId="815575a7ccc2a9da" providerId="LiveId" clId="{D6E14A0E-47CE-4980-B63F-99F744431E62}" dt="2024-10-31T21:47:45.615" v="327" actId="47"/>
          <pc:sldLayoutMkLst>
            <pc:docMk/>
            <pc:sldMasterMk cId="110910551" sldId="2147483799"/>
            <pc:sldLayoutMk cId="1486826485" sldId="2147483820"/>
          </pc:sldLayoutMkLst>
        </pc:sldLayoutChg>
        <pc:sldLayoutChg chg="del">
          <pc:chgData name="vinay chintakayala" userId="815575a7ccc2a9da" providerId="LiveId" clId="{D6E14A0E-47CE-4980-B63F-99F744431E62}" dt="2024-10-31T21:47:44.014" v="326" actId="47"/>
          <pc:sldLayoutMkLst>
            <pc:docMk/>
            <pc:sldMasterMk cId="110910551" sldId="2147483799"/>
            <pc:sldLayoutMk cId="2386264458" sldId="2147483821"/>
          </pc:sldLayoutMkLst>
        </pc:sldLayoutChg>
        <pc:sldLayoutChg chg="del">
          <pc:chgData name="vinay chintakayala" userId="815575a7ccc2a9da" providerId="LiveId" clId="{D6E14A0E-47CE-4980-B63F-99F744431E62}" dt="2024-10-31T21:47:42.117" v="325" actId="47"/>
          <pc:sldLayoutMkLst>
            <pc:docMk/>
            <pc:sldMasterMk cId="110910551" sldId="2147483799"/>
            <pc:sldLayoutMk cId="3289231115" sldId="214748382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11/1/2024</a:t>
            </a:fld>
            <a:endParaRPr lang="en-US" dirty="0"/>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dirty="0"/>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11/1/2024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a:t>
            </a:fld>
            <a:endParaRPr lang="en-US" dirty="0"/>
          </a:p>
        </p:txBody>
      </p:sp>
    </p:spTree>
    <p:extLst>
      <p:ext uri="{BB962C8B-B14F-4D97-AF65-F5344CB8AC3E}">
        <p14:creationId xmlns:p14="http://schemas.microsoft.com/office/powerpoint/2010/main" val="1983523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988BC-C04B-48C9-D32B-1C8849BDFF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C8283E-3234-B7AF-75C0-7C5F21D36F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63415C-A2E6-717E-524C-20323D616C2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004686D-41D3-B14C-1081-DCA626A81F6B}"/>
              </a:ext>
            </a:extLst>
          </p:cNvPr>
          <p:cNvSpPr>
            <a:spLocks noGrp="1"/>
          </p:cNvSpPr>
          <p:nvPr>
            <p:ph type="sldNum" sz="quarter" idx="5"/>
          </p:nvPr>
        </p:nvSpPr>
        <p:spPr/>
        <p:txBody>
          <a:bodyPr/>
          <a:lstStyle/>
          <a:p>
            <a:fld id="{B63359F2-43EF-4812-9DC0-98C0B1A40681}" type="slidenum">
              <a:rPr lang="en-US" smtClean="0"/>
              <a:t>10</a:t>
            </a:fld>
            <a:endParaRPr lang="en-US" dirty="0"/>
          </a:p>
        </p:txBody>
      </p:sp>
    </p:spTree>
    <p:extLst>
      <p:ext uri="{BB962C8B-B14F-4D97-AF65-F5344CB8AC3E}">
        <p14:creationId xmlns:p14="http://schemas.microsoft.com/office/powerpoint/2010/main" val="747505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EFDE23-5C21-2E18-4576-0D5ED1962C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6C75C2-038C-F626-2B48-3783601572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6D4DD4-5385-8965-C3B5-2824987650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1C93E1D-0ABF-0532-51C7-9B53B9BACD32}"/>
              </a:ext>
            </a:extLst>
          </p:cNvPr>
          <p:cNvSpPr>
            <a:spLocks noGrp="1"/>
          </p:cNvSpPr>
          <p:nvPr>
            <p:ph type="sldNum" sz="quarter" idx="5"/>
          </p:nvPr>
        </p:nvSpPr>
        <p:spPr/>
        <p:txBody>
          <a:bodyPr/>
          <a:lstStyle/>
          <a:p>
            <a:fld id="{B63359F2-43EF-4812-9DC0-98C0B1A40681}" type="slidenum">
              <a:rPr lang="en-US" smtClean="0"/>
              <a:t>11</a:t>
            </a:fld>
            <a:endParaRPr lang="en-US" dirty="0"/>
          </a:p>
        </p:txBody>
      </p:sp>
    </p:spTree>
    <p:extLst>
      <p:ext uri="{BB962C8B-B14F-4D97-AF65-F5344CB8AC3E}">
        <p14:creationId xmlns:p14="http://schemas.microsoft.com/office/powerpoint/2010/main" val="869284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34B81-D52E-B6BD-2DCC-FFB270F902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4ACDC3-59CD-D43A-AADA-E965FD3D6B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1F7C9B-D227-D290-B151-7CC1E79220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43B8B9-AA34-DB1D-2DCB-DC8334A55228}"/>
              </a:ext>
            </a:extLst>
          </p:cNvPr>
          <p:cNvSpPr>
            <a:spLocks noGrp="1"/>
          </p:cNvSpPr>
          <p:nvPr>
            <p:ph type="sldNum" sz="quarter" idx="5"/>
          </p:nvPr>
        </p:nvSpPr>
        <p:spPr/>
        <p:txBody>
          <a:bodyPr/>
          <a:lstStyle/>
          <a:p>
            <a:fld id="{B63359F2-43EF-4812-9DC0-98C0B1A40681}" type="slidenum">
              <a:rPr lang="en-US" smtClean="0"/>
              <a:t>12</a:t>
            </a:fld>
            <a:endParaRPr lang="en-US" dirty="0"/>
          </a:p>
        </p:txBody>
      </p:sp>
    </p:spTree>
    <p:extLst>
      <p:ext uri="{BB962C8B-B14F-4D97-AF65-F5344CB8AC3E}">
        <p14:creationId xmlns:p14="http://schemas.microsoft.com/office/powerpoint/2010/main" val="35249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68BD63-EAFA-7B53-0544-F026CF2502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636CB3-0383-D620-99E6-D92A5B133D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05A558-4E23-25CC-0E2D-32BFD9C93A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EDC9B6-FF09-A3B7-028B-111D0FEE4C3B}"/>
              </a:ext>
            </a:extLst>
          </p:cNvPr>
          <p:cNvSpPr>
            <a:spLocks noGrp="1"/>
          </p:cNvSpPr>
          <p:nvPr>
            <p:ph type="sldNum" sz="quarter" idx="5"/>
          </p:nvPr>
        </p:nvSpPr>
        <p:spPr/>
        <p:txBody>
          <a:bodyPr/>
          <a:lstStyle/>
          <a:p>
            <a:fld id="{B63359F2-43EF-4812-9DC0-98C0B1A40681}" type="slidenum">
              <a:rPr lang="en-US" smtClean="0"/>
              <a:t>13</a:t>
            </a:fld>
            <a:endParaRPr lang="en-US" dirty="0"/>
          </a:p>
        </p:txBody>
      </p:sp>
    </p:spTree>
    <p:extLst>
      <p:ext uri="{BB962C8B-B14F-4D97-AF65-F5344CB8AC3E}">
        <p14:creationId xmlns:p14="http://schemas.microsoft.com/office/powerpoint/2010/main" val="1897912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FFD0A7-81DA-4C0C-485B-626C678E90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935C61-C165-012B-C127-BE6CF37E5D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020AE8-508B-2CE1-2C15-58BBA8E9B8E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5472D2-95FC-3A4B-6B8D-4A3FFD41B357}"/>
              </a:ext>
            </a:extLst>
          </p:cNvPr>
          <p:cNvSpPr>
            <a:spLocks noGrp="1"/>
          </p:cNvSpPr>
          <p:nvPr>
            <p:ph type="sldNum" sz="quarter" idx="5"/>
          </p:nvPr>
        </p:nvSpPr>
        <p:spPr/>
        <p:txBody>
          <a:bodyPr/>
          <a:lstStyle/>
          <a:p>
            <a:fld id="{B63359F2-43EF-4812-9DC0-98C0B1A40681}" type="slidenum">
              <a:rPr lang="en-US" smtClean="0"/>
              <a:t>14</a:t>
            </a:fld>
            <a:endParaRPr lang="en-US" dirty="0"/>
          </a:p>
        </p:txBody>
      </p:sp>
    </p:spTree>
    <p:extLst>
      <p:ext uri="{BB962C8B-B14F-4D97-AF65-F5344CB8AC3E}">
        <p14:creationId xmlns:p14="http://schemas.microsoft.com/office/powerpoint/2010/main" val="1587622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607B1-2828-65A5-DE4F-128B771E59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EF3789-E2F9-5B8E-47F3-05480320F4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A9BD9D-75DE-A938-2589-982D57C89F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4C7034-EA11-D762-2FD1-F46EE035C74B}"/>
              </a:ext>
            </a:extLst>
          </p:cNvPr>
          <p:cNvSpPr>
            <a:spLocks noGrp="1"/>
          </p:cNvSpPr>
          <p:nvPr>
            <p:ph type="sldNum" sz="quarter" idx="5"/>
          </p:nvPr>
        </p:nvSpPr>
        <p:spPr/>
        <p:txBody>
          <a:bodyPr/>
          <a:lstStyle/>
          <a:p>
            <a:fld id="{B63359F2-43EF-4812-9DC0-98C0B1A40681}" type="slidenum">
              <a:rPr lang="en-US" smtClean="0"/>
              <a:t>15</a:t>
            </a:fld>
            <a:endParaRPr lang="en-US" dirty="0"/>
          </a:p>
        </p:txBody>
      </p:sp>
    </p:spTree>
    <p:extLst>
      <p:ext uri="{BB962C8B-B14F-4D97-AF65-F5344CB8AC3E}">
        <p14:creationId xmlns:p14="http://schemas.microsoft.com/office/powerpoint/2010/main" val="3054976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C1AC1-E633-0BEE-4E80-D4AD0F7F1D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E61B26-1569-55E7-68C2-2279F7B2AD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CCB42F-57FD-1785-7766-5D08FFC234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7D3B2D-47ED-435F-9CE3-DA313AD18A99}"/>
              </a:ext>
            </a:extLst>
          </p:cNvPr>
          <p:cNvSpPr>
            <a:spLocks noGrp="1"/>
          </p:cNvSpPr>
          <p:nvPr>
            <p:ph type="sldNum" sz="quarter" idx="5"/>
          </p:nvPr>
        </p:nvSpPr>
        <p:spPr/>
        <p:txBody>
          <a:bodyPr/>
          <a:lstStyle/>
          <a:p>
            <a:fld id="{B63359F2-43EF-4812-9DC0-98C0B1A40681}" type="slidenum">
              <a:rPr lang="en-US" smtClean="0"/>
              <a:t>16</a:t>
            </a:fld>
            <a:endParaRPr lang="en-US" dirty="0"/>
          </a:p>
        </p:txBody>
      </p:sp>
    </p:spTree>
    <p:extLst>
      <p:ext uri="{BB962C8B-B14F-4D97-AF65-F5344CB8AC3E}">
        <p14:creationId xmlns:p14="http://schemas.microsoft.com/office/powerpoint/2010/main" val="883754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A3CCD-E8E5-B5B6-389E-D60B58737D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8ADAF9-7DFF-CC5E-425D-3A1F9C2ED0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461E1F-EBF0-2505-E3E0-8C6A47F267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F41B3DA-9228-A68F-9762-018441BEA0B4}"/>
              </a:ext>
            </a:extLst>
          </p:cNvPr>
          <p:cNvSpPr>
            <a:spLocks noGrp="1"/>
          </p:cNvSpPr>
          <p:nvPr>
            <p:ph type="sldNum" sz="quarter" idx="5"/>
          </p:nvPr>
        </p:nvSpPr>
        <p:spPr/>
        <p:txBody>
          <a:bodyPr/>
          <a:lstStyle/>
          <a:p>
            <a:fld id="{B63359F2-43EF-4812-9DC0-98C0B1A40681}" type="slidenum">
              <a:rPr lang="en-US" smtClean="0"/>
              <a:t>17</a:t>
            </a:fld>
            <a:endParaRPr lang="en-US" dirty="0"/>
          </a:p>
        </p:txBody>
      </p:sp>
    </p:spTree>
    <p:extLst>
      <p:ext uri="{BB962C8B-B14F-4D97-AF65-F5344CB8AC3E}">
        <p14:creationId xmlns:p14="http://schemas.microsoft.com/office/powerpoint/2010/main" val="34552443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D923B-8D33-CCE2-F40F-1F53E85C96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B8A197-057E-D01D-AF1E-A94170A906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E830CE-680F-4235-0409-4FDD075122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F1DEB60-AA7B-1C12-C798-4872AD0C00A7}"/>
              </a:ext>
            </a:extLst>
          </p:cNvPr>
          <p:cNvSpPr>
            <a:spLocks noGrp="1"/>
          </p:cNvSpPr>
          <p:nvPr>
            <p:ph type="sldNum" sz="quarter" idx="5"/>
          </p:nvPr>
        </p:nvSpPr>
        <p:spPr/>
        <p:txBody>
          <a:bodyPr/>
          <a:lstStyle/>
          <a:p>
            <a:fld id="{B63359F2-43EF-4812-9DC0-98C0B1A40681}" type="slidenum">
              <a:rPr lang="en-US" smtClean="0"/>
              <a:t>18</a:t>
            </a:fld>
            <a:endParaRPr lang="en-US" dirty="0"/>
          </a:p>
        </p:txBody>
      </p:sp>
    </p:spTree>
    <p:extLst>
      <p:ext uri="{BB962C8B-B14F-4D97-AF65-F5344CB8AC3E}">
        <p14:creationId xmlns:p14="http://schemas.microsoft.com/office/powerpoint/2010/main" val="2565271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127B3-7B6F-9322-4BBB-92AA52B919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85180F-1A6B-83A1-FB7F-7068E00F46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AAD126-BD31-1738-62B6-BFB222C3AAB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1CF0F4-D4D4-B613-9A9C-24C1D022073B}"/>
              </a:ext>
            </a:extLst>
          </p:cNvPr>
          <p:cNvSpPr>
            <a:spLocks noGrp="1"/>
          </p:cNvSpPr>
          <p:nvPr>
            <p:ph type="sldNum" sz="quarter" idx="5"/>
          </p:nvPr>
        </p:nvSpPr>
        <p:spPr/>
        <p:txBody>
          <a:bodyPr/>
          <a:lstStyle/>
          <a:p>
            <a:fld id="{B63359F2-43EF-4812-9DC0-98C0B1A40681}" type="slidenum">
              <a:rPr lang="en-US" smtClean="0"/>
              <a:t>19</a:t>
            </a:fld>
            <a:endParaRPr lang="en-US" dirty="0"/>
          </a:p>
        </p:txBody>
      </p:sp>
    </p:spTree>
    <p:extLst>
      <p:ext uri="{BB962C8B-B14F-4D97-AF65-F5344CB8AC3E}">
        <p14:creationId xmlns:p14="http://schemas.microsoft.com/office/powerpoint/2010/main" val="2989284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2</a:t>
            </a:fld>
            <a:endParaRPr lang="en-US" dirty="0"/>
          </a:p>
        </p:txBody>
      </p:sp>
    </p:spTree>
    <p:extLst>
      <p:ext uri="{BB962C8B-B14F-4D97-AF65-F5344CB8AC3E}">
        <p14:creationId xmlns:p14="http://schemas.microsoft.com/office/powerpoint/2010/main" val="972850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EE335-B614-F3A4-4FDB-F46D35BDBB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657CDB-2A9B-B7DE-E10F-78E5E4B95C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DCA2ED-960E-CEAA-EE7B-4F0CC1E7AC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DC67E0C-C93F-3E24-AFEA-45F214B27A19}"/>
              </a:ext>
            </a:extLst>
          </p:cNvPr>
          <p:cNvSpPr>
            <a:spLocks noGrp="1"/>
          </p:cNvSpPr>
          <p:nvPr>
            <p:ph type="sldNum" sz="quarter" idx="5"/>
          </p:nvPr>
        </p:nvSpPr>
        <p:spPr/>
        <p:txBody>
          <a:bodyPr/>
          <a:lstStyle/>
          <a:p>
            <a:fld id="{B63359F2-43EF-4812-9DC0-98C0B1A40681}" type="slidenum">
              <a:rPr lang="en-US" smtClean="0"/>
              <a:t>20</a:t>
            </a:fld>
            <a:endParaRPr lang="en-US" dirty="0"/>
          </a:p>
        </p:txBody>
      </p:sp>
    </p:spTree>
    <p:extLst>
      <p:ext uri="{BB962C8B-B14F-4D97-AF65-F5344CB8AC3E}">
        <p14:creationId xmlns:p14="http://schemas.microsoft.com/office/powerpoint/2010/main" val="3730044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3</a:t>
            </a:fld>
            <a:endParaRPr lang="en-US" dirty="0"/>
          </a:p>
        </p:txBody>
      </p:sp>
    </p:spTree>
    <p:extLst>
      <p:ext uri="{BB962C8B-B14F-4D97-AF65-F5344CB8AC3E}">
        <p14:creationId xmlns:p14="http://schemas.microsoft.com/office/powerpoint/2010/main" val="990704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4</a:t>
            </a:fld>
            <a:endParaRPr lang="en-US" dirty="0"/>
          </a:p>
        </p:txBody>
      </p:sp>
    </p:spTree>
    <p:extLst>
      <p:ext uri="{BB962C8B-B14F-4D97-AF65-F5344CB8AC3E}">
        <p14:creationId xmlns:p14="http://schemas.microsoft.com/office/powerpoint/2010/main" val="3690289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5</a:t>
            </a:fld>
            <a:endParaRPr lang="en-US" dirty="0"/>
          </a:p>
        </p:txBody>
      </p:sp>
    </p:spTree>
    <p:extLst>
      <p:ext uri="{BB962C8B-B14F-4D97-AF65-F5344CB8AC3E}">
        <p14:creationId xmlns:p14="http://schemas.microsoft.com/office/powerpoint/2010/main" val="2047023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7EB57-1E65-5F83-446E-1445050821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3DA6D8-F97B-0E13-95D0-CA0E1852F3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C8ACCE-1666-BB42-E057-148384AC9B1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2AE7EF8-BF12-A0CB-E72A-43057E800834}"/>
              </a:ext>
            </a:extLst>
          </p:cNvPr>
          <p:cNvSpPr>
            <a:spLocks noGrp="1"/>
          </p:cNvSpPr>
          <p:nvPr>
            <p:ph type="sldNum" sz="quarter" idx="5"/>
          </p:nvPr>
        </p:nvSpPr>
        <p:spPr/>
        <p:txBody>
          <a:bodyPr/>
          <a:lstStyle/>
          <a:p>
            <a:fld id="{B63359F2-43EF-4812-9DC0-98C0B1A40681}" type="slidenum">
              <a:rPr lang="en-US" smtClean="0"/>
              <a:t>6</a:t>
            </a:fld>
            <a:endParaRPr lang="en-US" dirty="0"/>
          </a:p>
        </p:txBody>
      </p:sp>
    </p:spTree>
    <p:extLst>
      <p:ext uri="{BB962C8B-B14F-4D97-AF65-F5344CB8AC3E}">
        <p14:creationId xmlns:p14="http://schemas.microsoft.com/office/powerpoint/2010/main" val="7477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5EC71-0942-4272-D921-97F113F8F5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4BDBFE-3D6D-80A3-5DA4-B6CDDC60B6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765D36-1453-9680-7A8C-0759527983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171BA97-58EE-4F87-4792-5895EAC3DE61}"/>
              </a:ext>
            </a:extLst>
          </p:cNvPr>
          <p:cNvSpPr>
            <a:spLocks noGrp="1"/>
          </p:cNvSpPr>
          <p:nvPr>
            <p:ph type="sldNum" sz="quarter" idx="5"/>
          </p:nvPr>
        </p:nvSpPr>
        <p:spPr/>
        <p:txBody>
          <a:bodyPr/>
          <a:lstStyle/>
          <a:p>
            <a:fld id="{B63359F2-43EF-4812-9DC0-98C0B1A40681}" type="slidenum">
              <a:rPr lang="en-US" smtClean="0"/>
              <a:t>7</a:t>
            </a:fld>
            <a:endParaRPr lang="en-US" dirty="0"/>
          </a:p>
        </p:txBody>
      </p:sp>
    </p:spTree>
    <p:extLst>
      <p:ext uri="{BB962C8B-B14F-4D97-AF65-F5344CB8AC3E}">
        <p14:creationId xmlns:p14="http://schemas.microsoft.com/office/powerpoint/2010/main" val="3581355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8B728-E7AA-915B-DC68-EB7C6B952B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7D4C47-E7FE-1B60-35AE-1FEDF2D00F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71E31F-D040-0F09-6DFD-3F70540CB1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14C445-A5AE-51B7-F35D-A5158D59AAB6}"/>
              </a:ext>
            </a:extLst>
          </p:cNvPr>
          <p:cNvSpPr>
            <a:spLocks noGrp="1"/>
          </p:cNvSpPr>
          <p:nvPr>
            <p:ph type="sldNum" sz="quarter" idx="5"/>
          </p:nvPr>
        </p:nvSpPr>
        <p:spPr/>
        <p:txBody>
          <a:bodyPr/>
          <a:lstStyle/>
          <a:p>
            <a:fld id="{B63359F2-43EF-4812-9DC0-98C0B1A40681}" type="slidenum">
              <a:rPr lang="en-US" smtClean="0"/>
              <a:t>8</a:t>
            </a:fld>
            <a:endParaRPr lang="en-US" dirty="0"/>
          </a:p>
        </p:txBody>
      </p:sp>
    </p:spTree>
    <p:extLst>
      <p:ext uri="{BB962C8B-B14F-4D97-AF65-F5344CB8AC3E}">
        <p14:creationId xmlns:p14="http://schemas.microsoft.com/office/powerpoint/2010/main" val="3752433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452E4-0170-7C1C-C92F-377ADE1BEF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35D596-4D83-14CF-ABE9-B818D6B713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852315-D3C8-702C-E166-A211AF73E20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FD6679-3E6E-ED0C-6906-EC591C47C138}"/>
              </a:ext>
            </a:extLst>
          </p:cNvPr>
          <p:cNvSpPr>
            <a:spLocks noGrp="1"/>
          </p:cNvSpPr>
          <p:nvPr>
            <p:ph type="sldNum" sz="quarter" idx="5"/>
          </p:nvPr>
        </p:nvSpPr>
        <p:spPr/>
        <p:txBody>
          <a:bodyPr/>
          <a:lstStyle/>
          <a:p>
            <a:fld id="{B63359F2-43EF-4812-9DC0-98C0B1A40681}" type="slidenum">
              <a:rPr lang="en-US" smtClean="0"/>
              <a:t>9</a:t>
            </a:fld>
            <a:endParaRPr lang="en-US" dirty="0"/>
          </a:p>
        </p:txBody>
      </p:sp>
    </p:spTree>
    <p:extLst>
      <p:ext uri="{BB962C8B-B14F-4D97-AF65-F5344CB8AC3E}">
        <p14:creationId xmlns:p14="http://schemas.microsoft.com/office/powerpoint/2010/main" val="960975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66615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87330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3988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hasCustomPrompt="1"/>
          </p:nvPr>
        </p:nvSpPr>
        <p:spPr>
          <a:xfrm>
            <a:off x="457200" y="1070901"/>
            <a:ext cx="11265407" cy="1499616"/>
          </a:xfrm>
        </p:spPr>
        <p:txBody>
          <a:bodyPr>
            <a:noAutofit/>
          </a:bodyPr>
          <a:lstStyle>
            <a:lvl1pPr>
              <a:defRPr/>
            </a:lvl1pPr>
          </a:lstStyle>
          <a:p>
            <a:r>
              <a:rPr lang="en-US" dirty="0"/>
              <a:t>Click to add title</a:t>
            </a:r>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hasCustomPrompt="1"/>
          </p:nvPr>
        </p:nvSpPr>
        <p:spPr>
          <a:xfrm>
            <a:off x="448055" y="3103684"/>
            <a:ext cx="11274551" cy="3287971"/>
          </a:xfrm>
          <a:solidFill>
            <a:schemeClr val="accent2"/>
          </a:solidFill>
        </p:spPr>
        <p:txBody>
          <a:bodyPr anchor="t" anchorCtr="0">
            <a:normAutofit/>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228195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457200" y="640079"/>
            <a:ext cx="3657600" cy="2100851"/>
          </a:xfrm>
        </p:spPr>
        <p:txBody>
          <a:bodyPr>
            <a:noAutofit/>
          </a:bodyPr>
          <a:lstStyle>
            <a:lvl1pPr>
              <a:defRPr/>
            </a:lvl1pPr>
          </a:lstStyle>
          <a:p>
            <a:r>
              <a:rPr lang="en-US"/>
              <a:t>Click to edit Master title style</a:t>
            </a:r>
            <a:endParaRPr lang="en-US" dirty="0"/>
          </a:p>
        </p:txBody>
      </p:sp>
      <p:sp>
        <p:nvSpPr>
          <p:cNvPr id="2" name="Content Placeholder 5">
            <a:extLst>
              <a:ext uri="{FF2B5EF4-FFF2-40B4-BE49-F238E27FC236}">
                <a16:creationId xmlns:a16="http://schemas.microsoft.com/office/drawing/2014/main" id="{FC87D77D-2EA4-028B-1ACF-E1120CE8F0E0}"/>
              </a:ext>
            </a:extLst>
          </p:cNvPr>
          <p:cNvSpPr>
            <a:spLocks noGrp="1"/>
          </p:cNvSpPr>
          <p:nvPr>
            <p:ph sz="quarter" idx="4" hasCustomPrompt="1"/>
          </p:nvPr>
        </p:nvSpPr>
        <p:spPr>
          <a:xfrm>
            <a:off x="457201" y="2862470"/>
            <a:ext cx="3657600" cy="3510898"/>
          </a:xfrm>
        </p:spPr>
        <p:txBody>
          <a:bodyPr anchor="t" anchorCtr="0">
            <a:normAutofit/>
          </a:bodyPr>
          <a:lstStyle>
            <a:lvl1pPr marL="0" indent="0">
              <a:buNone/>
              <a:defRPr/>
            </a:lvl1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CCFA45C0-9EBE-13AF-9B5D-9D5F4BF223E0}"/>
              </a:ext>
            </a:extLst>
          </p:cNvPr>
          <p:cNvSpPr>
            <a:spLocks noGrp="1"/>
          </p:cNvSpPr>
          <p:nvPr>
            <p:ph type="pic" sz="quarter" idx="13" hasCustomPrompt="1"/>
          </p:nvPr>
        </p:nvSpPr>
        <p:spPr>
          <a:xfrm>
            <a:off x="4242815" y="640080"/>
            <a:ext cx="7491984" cy="5751576"/>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9" name="Date Placeholder 8">
            <a:extLst>
              <a:ext uri="{FF2B5EF4-FFF2-40B4-BE49-F238E27FC236}">
                <a16:creationId xmlns:a16="http://schemas.microsoft.com/office/drawing/2014/main" id="{D5DDC5FA-EEDB-898F-533E-4094ADA899B9}"/>
              </a:ext>
            </a:extLst>
          </p:cNvPr>
          <p:cNvSpPr>
            <a:spLocks noGrp="1"/>
          </p:cNvSpPr>
          <p:nvPr>
            <p:ph type="dt" sz="half" idx="15"/>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E79B0359-4B55-D899-E584-A8E6B2ED9123}"/>
              </a:ext>
            </a:extLst>
          </p:cNvPr>
          <p:cNvSpPr>
            <a:spLocks noGrp="1"/>
          </p:cNvSpPr>
          <p:nvPr>
            <p:ph type="ftr" sz="quarter" idx="16"/>
          </p:nvPr>
        </p:nvSpPr>
        <p:spPr/>
        <p:txBody>
          <a:bodyPr/>
          <a:lstStyle/>
          <a:p>
            <a:endParaRPr lang="en-US" dirty="0"/>
          </a:p>
        </p:txBody>
      </p:sp>
      <p:sp>
        <p:nvSpPr>
          <p:cNvPr id="13" name="Slide Number Placeholder 12">
            <a:extLst>
              <a:ext uri="{FF2B5EF4-FFF2-40B4-BE49-F238E27FC236}">
                <a16:creationId xmlns:a16="http://schemas.microsoft.com/office/drawing/2014/main" id="{6B916D02-76FE-EAED-CC51-A50448811F7D}"/>
              </a:ext>
            </a:extLst>
          </p:cNvPr>
          <p:cNvSpPr>
            <a:spLocks noGrp="1"/>
          </p:cNvSpPr>
          <p:nvPr>
            <p:ph type="sldNum" sz="quarter" idx="17"/>
          </p:nvPr>
        </p:nvSpPr>
        <p:spPr>
          <a:xfrm>
            <a:off x="10682289"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3417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bottom">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hasCustomPrompt="1"/>
          </p:nvPr>
        </p:nvSpPr>
        <p:spPr>
          <a:xfrm>
            <a:off x="457200" y="2878091"/>
            <a:ext cx="3729789" cy="3440485"/>
          </a:xfrm>
        </p:spPr>
        <p:txBody>
          <a:bodyPr tIns="182880" bIns="182880" anchor="ctr" anchorCtr="0">
            <a:noAutofit/>
          </a:bodyPr>
          <a:lstStyle/>
          <a:p>
            <a:r>
              <a:rPr lang="en-US" dirty="0"/>
              <a:t>Click to add title</a:t>
            </a:r>
            <a:endParaRPr lang="en-US" dirty="0">
              <a:solidFill>
                <a:schemeClr val="tx2"/>
              </a:solidFill>
            </a:endParaRPr>
          </a:p>
        </p:txBody>
      </p:sp>
      <p:sp>
        <p:nvSpPr>
          <p:cNvPr id="3" name="Picture Placeholder 2">
            <a:extLst>
              <a:ext uri="{FF2B5EF4-FFF2-40B4-BE49-F238E27FC236}">
                <a16:creationId xmlns:a16="http://schemas.microsoft.com/office/drawing/2014/main" id="{130F1D2B-CBE7-6279-2158-7A9F3B5D5C61}"/>
              </a:ext>
            </a:extLst>
          </p:cNvPr>
          <p:cNvSpPr>
            <a:spLocks noGrp="1"/>
          </p:cNvSpPr>
          <p:nvPr>
            <p:ph type="pic" sz="quarter" idx="19" hasCustomPrompt="1"/>
          </p:nvPr>
        </p:nvSpPr>
        <p:spPr>
          <a:xfrm>
            <a:off x="457200" y="670560"/>
            <a:ext cx="11267440" cy="2139696"/>
          </a:xfrm>
          <a:custGeom>
            <a:avLst/>
            <a:gdLst>
              <a:gd name="connsiteX0" fmla="*/ 3783068 w 11267440"/>
              <a:gd name="connsiteY0" fmla="*/ 0 h 2139696"/>
              <a:gd name="connsiteX1" fmla="*/ 11267440 w 11267440"/>
              <a:gd name="connsiteY1" fmla="*/ 0 h 2139696"/>
              <a:gd name="connsiteX2" fmla="*/ 11267440 w 11267440"/>
              <a:gd name="connsiteY2" fmla="*/ 2139696 h 2139696"/>
              <a:gd name="connsiteX3" fmla="*/ 3783068 w 11267440"/>
              <a:gd name="connsiteY3" fmla="*/ 2139696 h 2139696"/>
              <a:gd name="connsiteX4" fmla="*/ 0 w 11267440"/>
              <a:gd name="connsiteY4" fmla="*/ 0 h 2139696"/>
              <a:gd name="connsiteX5" fmla="*/ 3677799 w 11267440"/>
              <a:gd name="connsiteY5" fmla="*/ 0 h 2139696"/>
              <a:gd name="connsiteX6" fmla="*/ 3677799 w 11267440"/>
              <a:gd name="connsiteY6" fmla="*/ 2139696 h 2139696"/>
              <a:gd name="connsiteX7" fmla="*/ 0 w 11267440"/>
              <a:gd name="connsiteY7" fmla="*/ 2139696 h 213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40" h="2139696">
                <a:moveTo>
                  <a:pt x="3783068" y="0"/>
                </a:moveTo>
                <a:lnTo>
                  <a:pt x="11267440" y="0"/>
                </a:lnTo>
                <a:lnTo>
                  <a:pt x="11267440" y="2139696"/>
                </a:lnTo>
                <a:lnTo>
                  <a:pt x="3783068" y="2139696"/>
                </a:lnTo>
                <a:close/>
                <a:moveTo>
                  <a:pt x="0" y="0"/>
                </a:moveTo>
                <a:lnTo>
                  <a:pt x="3677799" y="0"/>
                </a:lnTo>
                <a:lnTo>
                  <a:pt x="3677799" y="2139696"/>
                </a:lnTo>
                <a:lnTo>
                  <a:pt x="0" y="213969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7" name="Content Placeholder 5">
            <a:extLst>
              <a:ext uri="{FF2B5EF4-FFF2-40B4-BE49-F238E27FC236}">
                <a16:creationId xmlns:a16="http://schemas.microsoft.com/office/drawing/2014/main" id="{135EE74D-5A60-B83C-5C2D-7B6FEA778FCB}"/>
              </a:ext>
            </a:extLst>
          </p:cNvPr>
          <p:cNvSpPr>
            <a:spLocks noGrp="1"/>
          </p:cNvSpPr>
          <p:nvPr>
            <p:ph sz="quarter" idx="4" hasCustomPrompt="1"/>
          </p:nvPr>
        </p:nvSpPr>
        <p:spPr>
          <a:xfrm>
            <a:off x="4305827" y="2878091"/>
            <a:ext cx="7418813" cy="3440485"/>
          </a:xfrm>
        </p:spPr>
        <p:txBody>
          <a:bodyPr anchor="ctr" anchorCtr="0">
            <a:normAutofit/>
          </a:bodyPr>
          <a:lstStyle>
            <a:lvl1pPr marL="283464" indent="-283464">
              <a:buFont typeface="Arial" panose="020B0604020202020204" pitchFamily="34" charset="0"/>
              <a:buChar char="•"/>
              <a:defRPr/>
            </a:lvl1pPr>
            <a:lvl2pPr marL="283464" indent="-283464">
              <a:buFont typeface="Arial" panose="020B0604020202020204" pitchFamily="34" charset="0"/>
              <a:buChar char="•"/>
              <a:defRPr/>
            </a:lvl2pPr>
            <a:lvl3pPr marL="283464" indent="-283464">
              <a:buFont typeface="Arial" panose="020B0604020202020204" pitchFamily="34" charset="0"/>
              <a:buChar char="•"/>
              <a:defRPr/>
            </a:lvl3pPr>
            <a:lvl4pPr marL="283464" indent="-283464">
              <a:buFont typeface="Arial" panose="020B0604020202020204" pitchFamily="34" charset="0"/>
              <a:buChar char="•"/>
              <a:defRPr/>
            </a:lvl4pPr>
            <a:lvl5pPr marL="283464" indent="-283464">
              <a:buFont typeface="Arial" panose="020B0604020202020204" pitchFamily="34" charset="0"/>
              <a:buChar char="•"/>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9">
            <a:extLst>
              <a:ext uri="{FF2B5EF4-FFF2-40B4-BE49-F238E27FC236}">
                <a16:creationId xmlns:a16="http://schemas.microsoft.com/office/drawing/2014/main" id="{2BCF1FAD-0BAD-2574-3352-B152DF76C150}"/>
              </a:ext>
            </a:extLst>
          </p:cNvPr>
          <p:cNvSpPr>
            <a:spLocks noGrp="1"/>
          </p:cNvSpPr>
          <p:nvPr>
            <p:ph type="ftr" sz="quarter" idx="17"/>
          </p:nvPr>
        </p:nvSpPr>
        <p:spPr/>
        <p:txBody>
          <a:bodyPr/>
          <a:lstStyle/>
          <a:p>
            <a:endParaRPr lang="en-US" dirty="0"/>
          </a:p>
        </p:txBody>
      </p:sp>
      <p:sp>
        <p:nvSpPr>
          <p:cNvPr id="9" name="Date Placeholder 8">
            <a:extLst>
              <a:ext uri="{FF2B5EF4-FFF2-40B4-BE49-F238E27FC236}">
                <a16:creationId xmlns:a16="http://schemas.microsoft.com/office/drawing/2014/main" id="{EC328E41-645E-D257-FFF3-93344A8E4FA5}"/>
              </a:ext>
            </a:extLst>
          </p:cNvPr>
          <p:cNvSpPr>
            <a:spLocks noGrp="1"/>
          </p:cNvSpPr>
          <p:nvPr>
            <p:ph type="dt" sz="half" idx="16"/>
          </p:nvPr>
        </p:nvSpPr>
        <p:spPr/>
        <p:txBody>
          <a:bodyPr/>
          <a:lstStyle/>
          <a:p>
            <a:r>
              <a:rPr lang="en-US"/>
              <a:t>20XX</a:t>
            </a:r>
            <a:endParaRPr lang="en-US" dirty="0"/>
          </a:p>
        </p:txBody>
      </p:sp>
      <p:sp>
        <p:nvSpPr>
          <p:cNvPr id="14" name="Slide Number Placeholder 13">
            <a:extLst>
              <a:ext uri="{FF2B5EF4-FFF2-40B4-BE49-F238E27FC236}">
                <a16:creationId xmlns:a16="http://schemas.microsoft.com/office/drawing/2014/main" id="{DEF9E45A-6561-C074-14CE-B3B63476D221}"/>
              </a:ext>
            </a:extLst>
          </p:cNvPr>
          <p:cNvSpPr>
            <a:spLocks noGrp="1"/>
          </p:cNvSpPr>
          <p:nvPr>
            <p:ph type="sldNum" sz="quarter" idx="18"/>
          </p:nvPr>
        </p:nvSpPr>
        <p:spPr>
          <a:xfrm>
            <a:off x="10672130"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8583640"/>
      </p:ext>
    </p:extLst>
  </p:cSld>
  <p:clrMapOvr>
    <a:masterClrMapping/>
  </p:clrMapOvr>
  <p:extLst>
    <p:ext uri="{DCECCB84-F9BA-43D5-87BE-67443E8EF086}">
      <p15:sldGuideLst xmlns:p15="http://schemas.microsoft.com/office/powerpoint/2012/main">
        <p15:guide id="1" orient="horz">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90880"/>
            <a:ext cx="11267440" cy="1143000"/>
          </a:xfrm>
        </p:spPr>
        <p:txBody>
          <a:bodyPr/>
          <a:lstStyle>
            <a:lvl1pPr>
              <a:defRPr/>
            </a:lvl1pPr>
          </a:lstStyle>
          <a:p>
            <a:r>
              <a:rPr lang="en-US" dirty="0"/>
              <a:t>Click to add title</a:t>
            </a:r>
          </a:p>
        </p:txBody>
      </p:sp>
      <p:sp>
        <p:nvSpPr>
          <p:cNvPr id="9" name="Content Placeholder 3">
            <a:extLst>
              <a:ext uri="{FF2B5EF4-FFF2-40B4-BE49-F238E27FC236}">
                <a16:creationId xmlns:a16="http://schemas.microsoft.com/office/drawing/2014/main" id="{ECA520B1-DC84-A47D-1F5E-CCD567EB2D86}"/>
              </a:ext>
            </a:extLst>
          </p:cNvPr>
          <p:cNvSpPr>
            <a:spLocks noGrp="1"/>
          </p:cNvSpPr>
          <p:nvPr>
            <p:ph sz="half" idx="13" hasCustomPrompt="1"/>
          </p:nvPr>
        </p:nvSpPr>
        <p:spPr>
          <a:xfrm>
            <a:off x="457200" y="2187362"/>
            <a:ext cx="3657600" cy="3633047"/>
          </a:xfrm>
        </p:spPr>
        <p:txBody>
          <a:bodyPr anchor="t">
            <a:normAutofit/>
          </a:bodyPr>
          <a:lstStyle>
            <a:lvl1pPr marL="342900" indent="-342900">
              <a:buFont typeface="+mj-lt"/>
              <a:buAutoNum type="arabicPeriod"/>
              <a:defRPr sz="1800"/>
            </a:lvl1pPr>
            <a:lvl2pPr marL="914400" indent="-342900">
              <a:buFont typeface="+mj-lt"/>
              <a:buAutoNum type="alphaLcPeriod"/>
              <a:defRPr sz="1800"/>
            </a:lvl2pPr>
            <a:lvl3pPr marL="1371600" indent="-342900">
              <a:buFont typeface="+mj-lt"/>
              <a:buAutoNum type="arabicPeriod"/>
              <a:defRPr sz="1800"/>
            </a:lvl3pPr>
            <a:lvl4pPr marL="1600200" indent="-342900">
              <a:buFont typeface="+mj-lt"/>
              <a:buAutoNum type="alphaLcParenR"/>
              <a:defRPr sz="1800"/>
            </a:lvl4pPr>
            <a:lvl5pPr marL="2057400" indent="-400050">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282437" y="2187361"/>
            <a:ext cx="7442203" cy="3633047"/>
          </a:xfrm>
        </p:spPr>
        <p:txBody>
          <a:bodyPr anchor="t">
            <a:normAutofit/>
          </a:bodyPr>
          <a:lstStyle>
            <a:lvl1pPr marL="0" indent="0">
              <a:buNone/>
              <a:defRPr sz="1800"/>
            </a:lvl1pPr>
            <a:lvl2pPr marL="0">
              <a:defRPr sz="1800"/>
            </a:lvl2pPr>
            <a:lvl3pPr marL="548640">
              <a:defRPr sz="1800"/>
            </a:lvl3pPr>
            <a:lvl4pPr marL="822960">
              <a:defRPr sz="1800"/>
            </a:lvl4pPr>
            <a:lvl5pPr marL="1097280">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457200" y="6423914"/>
            <a:ext cx="7041202" cy="365125"/>
          </a:xfrm>
        </p:spPr>
        <p:txBody>
          <a:bodyPr/>
          <a:lstStyle/>
          <a:p>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a:xfrm>
            <a:off x="10558300" y="6423914"/>
            <a:ext cx="116634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9833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95753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489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86149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49155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29753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320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98907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5864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E457D222-120F-E222-DE7E-B44B0BC1863F}"/>
              </a:ext>
            </a:extLst>
          </p:cNvPr>
          <p:cNvGrpSpPr/>
          <p:nvPr userDrawn="1"/>
        </p:nvGrpSpPr>
        <p:grpSpPr>
          <a:xfrm>
            <a:off x="428696" y="482137"/>
            <a:ext cx="11301155" cy="81191"/>
            <a:chOff x="428696" y="482137"/>
            <a:chExt cx="11301155" cy="81191"/>
          </a:xfrm>
        </p:grpSpPr>
        <p:sp>
          <p:nvSpPr>
            <p:cNvPr id="8" name="Rectangle 7">
              <a:extLst>
                <a:ext uri="{FF2B5EF4-FFF2-40B4-BE49-F238E27FC236}">
                  <a16:creationId xmlns:a16="http://schemas.microsoft.com/office/drawing/2014/main" id="{09DF259B-1168-B954-21F8-A08A3C462F3C}"/>
                </a:ext>
              </a:extLst>
            </p:cNvPr>
            <p:cNvSpPr/>
            <p:nvPr/>
          </p:nvSpPr>
          <p:spPr>
            <a:xfrm flipV="1">
              <a:off x="428696" y="482137"/>
              <a:ext cx="3703321" cy="81191"/>
            </a:xfrm>
            <a:prstGeom prst="rect">
              <a:avLst/>
            </a:prstGeom>
            <a:solidFill>
              <a:schemeClr val="accent3"/>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B5A595C-AA3A-9D82-01BB-7810CE5F7A5E}"/>
                </a:ext>
              </a:extLst>
            </p:cNvPr>
            <p:cNvSpPr/>
            <p:nvPr/>
          </p:nvSpPr>
          <p:spPr>
            <a:xfrm flipV="1">
              <a:off x="4235926" y="482137"/>
              <a:ext cx="3703321" cy="81191"/>
            </a:xfrm>
            <a:prstGeom prst="rect">
              <a:avLst/>
            </a:prstGeom>
            <a:solidFill>
              <a:schemeClr val="accent1"/>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178CB63-8F78-566B-8120-9DC73FB7B23B}"/>
                </a:ext>
              </a:extLst>
            </p:cNvPr>
            <p:cNvSpPr/>
            <p:nvPr/>
          </p:nvSpPr>
          <p:spPr>
            <a:xfrm flipV="1">
              <a:off x="8026530" y="482137"/>
              <a:ext cx="3703321" cy="81191"/>
            </a:xfrm>
            <a:prstGeom prst="rect">
              <a:avLst/>
            </a:prstGeom>
            <a:solidFill>
              <a:schemeClr val="accent4"/>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91055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5" r:id="rId14"/>
    <p:sldLayoutId id="2147483817" r:id="rId15"/>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79F0267-9D1C-BDA9-A152-B01CD379FC92}"/>
              </a:ext>
            </a:extLst>
          </p:cNvPr>
          <p:cNvSpPr>
            <a:spLocks noGrp="1"/>
          </p:cNvSpPr>
          <p:nvPr>
            <p:ph type="ctrTitle"/>
          </p:nvPr>
        </p:nvSpPr>
        <p:spPr>
          <a:xfrm>
            <a:off x="448055" y="0"/>
            <a:ext cx="11265407" cy="2743200"/>
          </a:xfrm>
        </p:spPr>
        <p:txBody>
          <a:bodyPr/>
          <a:lstStyle/>
          <a:p>
            <a:pPr algn="ctr" rtl="0">
              <a:spcBef>
                <a:spcPts val="0"/>
              </a:spcBef>
              <a:spcAft>
                <a:spcPts val="0"/>
              </a:spcAft>
            </a:pPr>
            <a:r>
              <a:rPr lang="en-US" sz="1800" b="1" i="0" u="none" strike="noStrike" dirty="0">
                <a:solidFill>
                  <a:srgbClr val="000000"/>
                </a:solidFill>
                <a:effectLst/>
                <a:latin typeface="Arial" panose="020B0604020202020204" pitchFamily="34" charset="0"/>
              </a:rPr>
              <a:t/>
            </a:r>
            <a:br>
              <a:rPr lang="en-US" sz="1800" b="1" i="0" u="none" strike="noStrike" dirty="0">
                <a:solidFill>
                  <a:srgbClr val="000000"/>
                </a:solidFill>
                <a:effectLst/>
                <a:latin typeface="Arial" panose="020B0604020202020204" pitchFamily="34" charset="0"/>
              </a:rPr>
            </a:br>
            <a:r>
              <a:rPr lang="en-US" sz="1800" b="1" i="0" u="none" strike="noStrike" dirty="0">
                <a:solidFill>
                  <a:srgbClr val="000000"/>
                </a:solidFill>
                <a:effectLst/>
                <a:latin typeface="Arial" panose="020B0604020202020204" pitchFamily="34" charset="0"/>
              </a:rPr>
              <a:t>	</a:t>
            </a:r>
            <a:r>
              <a:rPr lang="en-US" sz="2400" b="1" i="1" u="none" strike="noStrike" dirty="0">
                <a:solidFill>
                  <a:srgbClr val="000000"/>
                </a:solidFill>
                <a:effectLst/>
                <a:latin typeface="Arial" panose="020B0604020202020204" pitchFamily="34" charset="0"/>
              </a:rPr>
              <a:t>COMPUTER SCIENCE GRADUATE SOCIETY (CSGS) HACKATHON 2024</a:t>
            </a:r>
            <a:r>
              <a:rPr lang="en-US" sz="1800" b="1" i="0" u="none" strike="noStrike" dirty="0">
                <a:solidFill>
                  <a:srgbClr val="000000"/>
                </a:solidFill>
                <a:effectLst/>
                <a:latin typeface="Arial" panose="020B0604020202020204" pitchFamily="34" charset="0"/>
              </a:rPr>
              <a:t/>
            </a:r>
            <a:br>
              <a:rPr lang="en-US" sz="1800" b="1" i="0" u="none" strike="noStrike" dirty="0">
                <a:solidFill>
                  <a:srgbClr val="000000"/>
                </a:solidFill>
                <a:effectLst/>
                <a:latin typeface="Arial" panose="020B0604020202020204" pitchFamily="34" charset="0"/>
              </a:rPr>
            </a:br>
            <a:r>
              <a:rPr lang="en-US" sz="1800" b="1" i="0" u="none" strike="noStrike" dirty="0">
                <a:solidFill>
                  <a:srgbClr val="000000"/>
                </a:solidFill>
                <a:effectLst/>
                <a:latin typeface="Arial" panose="020B0604020202020204" pitchFamily="34" charset="0"/>
              </a:rPr>
              <a:t/>
            </a:r>
            <a:br>
              <a:rPr lang="en-US" sz="1800" b="1" i="0" u="none" strike="noStrike" dirty="0">
                <a:solidFill>
                  <a:srgbClr val="000000"/>
                </a:solidFill>
                <a:effectLst/>
                <a:latin typeface="Arial" panose="020B0604020202020204" pitchFamily="34" charset="0"/>
              </a:rPr>
            </a:br>
            <a:r>
              <a:rPr lang="en-US" sz="2200" b="1" u="none" strike="noStrike" dirty="0">
                <a:solidFill>
                  <a:srgbClr val="000000"/>
                </a:solidFill>
                <a:effectLst/>
                <a:latin typeface="Arial" panose="020B0604020202020204" pitchFamily="34" charset="0"/>
              </a:rPr>
              <a:t>Predicting Medical Emergencies Using Machine Learning</a:t>
            </a:r>
            <a:r>
              <a:rPr lang="en-US" b="0" dirty="0">
                <a:effectLst/>
              </a:rPr>
              <a:t/>
            </a:r>
            <a:br>
              <a:rPr lang="en-US" b="0" dirty="0">
                <a:effectLst/>
              </a:rPr>
            </a:br>
            <a:r>
              <a:rPr lang="en-US" dirty="0"/>
              <a:t/>
            </a:r>
            <a:br>
              <a:rPr lang="en-US" dirty="0"/>
            </a:br>
            <a:endParaRPr lang="en-US" dirty="0"/>
          </a:p>
        </p:txBody>
      </p:sp>
      <p:pic>
        <p:nvPicPr>
          <p:cNvPr id="10" name="Picture Placeholder 9" descr="A stethoscope on a clipboard">
            <a:extLst>
              <a:ext uri="{FF2B5EF4-FFF2-40B4-BE49-F238E27FC236}">
                <a16:creationId xmlns:a16="http://schemas.microsoft.com/office/drawing/2014/main" id="{CC4B82FA-2EA0-5319-6B9C-8D78349FCB09}"/>
              </a:ext>
            </a:extLst>
          </p:cNvPr>
          <p:cNvPicPr>
            <a:picLocks noGrp="1" noChangeAspect="1"/>
          </p:cNvPicPr>
          <p:nvPr>
            <p:ph type="pic" sz="quarter" idx="13"/>
          </p:nvPr>
        </p:nvPicPr>
        <p:blipFill rotWithShape="1">
          <a:blip r:embed="rId3"/>
          <a:srcRect t="28164" b="28164"/>
          <a:stretch/>
        </p:blipFill>
        <p:spPr/>
      </p:pic>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191CB-E981-A211-BA83-337354737963}"/>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7C211760-5748-C6A2-01A4-39011AC0DA8C}"/>
              </a:ext>
            </a:extLst>
          </p:cNvPr>
          <p:cNvSpPr>
            <a:spLocks noGrp="1"/>
          </p:cNvSpPr>
          <p:nvPr>
            <p:ph type="title"/>
          </p:nvPr>
        </p:nvSpPr>
        <p:spPr>
          <a:xfrm>
            <a:off x="457200" y="690880"/>
            <a:ext cx="11267440" cy="576811"/>
          </a:xfrm>
        </p:spPr>
        <p:txBody>
          <a:bodyPr/>
          <a:lstStyle/>
          <a:p>
            <a:r>
              <a:rPr lang="en-US" dirty="0"/>
              <a:t>LSTM RESULTS</a:t>
            </a:r>
          </a:p>
        </p:txBody>
      </p:sp>
      <p:pic>
        <p:nvPicPr>
          <p:cNvPr id="4098" name="Picture 2">
            <a:extLst>
              <a:ext uri="{FF2B5EF4-FFF2-40B4-BE49-F238E27FC236}">
                <a16:creationId xmlns:a16="http://schemas.microsoft.com/office/drawing/2014/main" id="{C5F11B3D-544E-77D0-546C-FF73A7CA91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4016" y="1351261"/>
            <a:ext cx="9613807" cy="279471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1534EAE-8D8F-C230-084A-3DAA769B86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7781" y="4620924"/>
            <a:ext cx="4136437" cy="1192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30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078D4-DA42-7C42-E1F4-67106E41B72F}"/>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AEF73CD3-B65B-D948-B967-40689B357FD7}"/>
              </a:ext>
            </a:extLst>
          </p:cNvPr>
          <p:cNvSpPr>
            <a:spLocks noGrp="1"/>
          </p:cNvSpPr>
          <p:nvPr>
            <p:ph type="title"/>
          </p:nvPr>
        </p:nvSpPr>
        <p:spPr>
          <a:xfrm>
            <a:off x="457200" y="690880"/>
            <a:ext cx="11267440" cy="576811"/>
          </a:xfrm>
        </p:spPr>
        <p:txBody>
          <a:bodyPr/>
          <a:lstStyle/>
          <a:p>
            <a:r>
              <a:rPr lang="en-US" dirty="0"/>
              <a:t>CNN+LSTM RESULTS</a:t>
            </a:r>
          </a:p>
        </p:txBody>
      </p:sp>
      <p:pic>
        <p:nvPicPr>
          <p:cNvPr id="5122" name="Picture 2">
            <a:extLst>
              <a:ext uri="{FF2B5EF4-FFF2-40B4-BE49-F238E27FC236}">
                <a16:creationId xmlns:a16="http://schemas.microsoft.com/office/drawing/2014/main" id="{D790E0A0-557E-159F-E014-319C6DE29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613" y="1350817"/>
            <a:ext cx="9865546" cy="286789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7A7EB799-E334-5382-E23D-B69C37E3C4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2538" y="4674611"/>
            <a:ext cx="4206923" cy="1248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282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73FAB-A145-AE09-E2E5-B0E81B8A34EE}"/>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B2C275FD-0A88-D0CE-96B0-4D921F8A7530}"/>
              </a:ext>
            </a:extLst>
          </p:cNvPr>
          <p:cNvSpPr>
            <a:spLocks noGrp="1"/>
          </p:cNvSpPr>
          <p:nvPr>
            <p:ph type="title"/>
          </p:nvPr>
        </p:nvSpPr>
        <p:spPr>
          <a:xfrm>
            <a:off x="457200" y="690880"/>
            <a:ext cx="11267440" cy="576811"/>
          </a:xfrm>
        </p:spPr>
        <p:txBody>
          <a:bodyPr/>
          <a:lstStyle/>
          <a:p>
            <a:r>
              <a:rPr lang="en-US" dirty="0" smtClean="0"/>
              <a:t>VGG16 Inspired </a:t>
            </a:r>
            <a:r>
              <a:rPr lang="en-US" dirty="0"/>
              <a:t>RESULTS</a:t>
            </a:r>
          </a:p>
        </p:txBody>
      </p:sp>
      <p:pic>
        <p:nvPicPr>
          <p:cNvPr id="6146" name="Picture 2">
            <a:extLst>
              <a:ext uri="{FF2B5EF4-FFF2-40B4-BE49-F238E27FC236}">
                <a16:creationId xmlns:a16="http://schemas.microsoft.com/office/drawing/2014/main" id="{00C19ECD-172D-ADBB-37FF-CD9BDFB8F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765" y="1350818"/>
            <a:ext cx="9758310" cy="283671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A44C7E81-1357-2A93-C046-EB4E36D170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7897" y="4672879"/>
            <a:ext cx="3690623" cy="1052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191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78F3F-4552-916B-33C9-60AE8F8B35F2}"/>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55684BBC-348A-7C8E-EF70-B047967BA074}"/>
              </a:ext>
            </a:extLst>
          </p:cNvPr>
          <p:cNvSpPr>
            <a:spLocks noGrp="1"/>
          </p:cNvSpPr>
          <p:nvPr>
            <p:ph type="title"/>
          </p:nvPr>
        </p:nvSpPr>
        <p:spPr>
          <a:xfrm>
            <a:off x="457200" y="690880"/>
            <a:ext cx="11267440" cy="576811"/>
          </a:xfrm>
        </p:spPr>
        <p:txBody>
          <a:bodyPr/>
          <a:lstStyle/>
          <a:p>
            <a:r>
              <a:rPr lang="en-US" dirty="0" smtClean="0"/>
              <a:t>MOBILENET Inspired </a:t>
            </a:r>
            <a:r>
              <a:rPr lang="en-US" dirty="0"/>
              <a:t>RESULTS</a:t>
            </a:r>
          </a:p>
        </p:txBody>
      </p:sp>
      <p:pic>
        <p:nvPicPr>
          <p:cNvPr id="7170" name="Picture 2">
            <a:extLst>
              <a:ext uri="{FF2B5EF4-FFF2-40B4-BE49-F238E27FC236}">
                <a16:creationId xmlns:a16="http://schemas.microsoft.com/office/drawing/2014/main" id="{E9883A9B-8CFA-6EE1-F7FB-D76F0AC495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505" y="1381991"/>
            <a:ext cx="10222989" cy="297179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CF07FC9E-06CF-EFA6-02BF-B18117499D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0210" y="4932651"/>
            <a:ext cx="4931580" cy="86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760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4AAA0-2F01-3AC6-3EF4-54097DB8B1B9}"/>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6DEC3143-5E9B-CD2D-53D7-3239714220FC}"/>
              </a:ext>
            </a:extLst>
          </p:cNvPr>
          <p:cNvSpPr>
            <a:spLocks noGrp="1"/>
          </p:cNvSpPr>
          <p:nvPr>
            <p:ph type="title"/>
          </p:nvPr>
        </p:nvSpPr>
        <p:spPr>
          <a:xfrm>
            <a:off x="457200" y="690880"/>
            <a:ext cx="11267440" cy="576811"/>
          </a:xfrm>
        </p:spPr>
        <p:txBody>
          <a:bodyPr/>
          <a:lstStyle/>
          <a:p>
            <a:r>
              <a:rPr lang="en-US" dirty="0"/>
              <a:t>TRAIN LOSS AND VALIDATION LOSS</a:t>
            </a:r>
          </a:p>
        </p:txBody>
      </p:sp>
      <p:pic>
        <p:nvPicPr>
          <p:cNvPr id="8194" name="Picture 2">
            <a:extLst>
              <a:ext uri="{FF2B5EF4-FFF2-40B4-BE49-F238E27FC236}">
                <a16:creationId xmlns:a16="http://schemas.microsoft.com/office/drawing/2014/main" id="{0286C3AD-E368-1700-1992-9A184EAAB3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0000"/>
          <a:stretch/>
        </p:blipFill>
        <p:spPr bwMode="auto">
          <a:xfrm>
            <a:off x="579658" y="2100694"/>
            <a:ext cx="11032684" cy="3115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753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7CECE-7203-1553-AB12-931B9F95B12E}"/>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494A905A-B020-BBD8-B3AF-768B145A3EF7}"/>
              </a:ext>
            </a:extLst>
          </p:cNvPr>
          <p:cNvSpPr>
            <a:spLocks noGrp="1"/>
          </p:cNvSpPr>
          <p:nvPr>
            <p:ph type="title"/>
          </p:nvPr>
        </p:nvSpPr>
        <p:spPr>
          <a:xfrm>
            <a:off x="457200" y="690880"/>
            <a:ext cx="11267440" cy="576811"/>
          </a:xfrm>
        </p:spPr>
        <p:txBody>
          <a:bodyPr/>
          <a:lstStyle/>
          <a:p>
            <a:r>
              <a:rPr lang="en-US" dirty="0"/>
              <a:t>TRAIN LOSS AND VALIDATION LOSS</a:t>
            </a:r>
          </a:p>
        </p:txBody>
      </p:sp>
      <p:pic>
        <p:nvPicPr>
          <p:cNvPr id="8194" name="Picture 2">
            <a:extLst>
              <a:ext uri="{FF2B5EF4-FFF2-40B4-BE49-F238E27FC236}">
                <a16:creationId xmlns:a16="http://schemas.microsoft.com/office/drawing/2014/main" id="{AC653F80-77CA-25F5-0458-1492E9CE9D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 t="48166" r="-46" b="-862"/>
          <a:stretch/>
        </p:blipFill>
        <p:spPr bwMode="auto">
          <a:xfrm>
            <a:off x="579658" y="1896225"/>
            <a:ext cx="11032684" cy="3283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55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DF6A3-1540-7B88-F570-F1DD3FEF5DD9}"/>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47074FFE-804A-92F0-1AAF-BFF6AB8FBFB2}"/>
              </a:ext>
            </a:extLst>
          </p:cNvPr>
          <p:cNvSpPr>
            <a:spLocks noGrp="1"/>
          </p:cNvSpPr>
          <p:nvPr>
            <p:ph type="title"/>
          </p:nvPr>
        </p:nvSpPr>
        <p:spPr>
          <a:xfrm>
            <a:off x="457200" y="690880"/>
            <a:ext cx="11267440" cy="576811"/>
          </a:xfrm>
        </p:spPr>
        <p:txBody>
          <a:bodyPr/>
          <a:lstStyle/>
          <a:p>
            <a:r>
              <a:rPr lang="en-US" dirty="0"/>
              <a:t>TRAIN LOSS AND VALIDATION LOSS</a:t>
            </a:r>
          </a:p>
        </p:txBody>
      </p:sp>
      <p:pic>
        <p:nvPicPr>
          <p:cNvPr id="9218" name="Picture 2">
            <a:extLst>
              <a:ext uri="{FF2B5EF4-FFF2-40B4-BE49-F238E27FC236}">
                <a16:creationId xmlns:a16="http://schemas.microsoft.com/office/drawing/2014/main" id="{2F3F9F81-B9D0-E66A-C7B1-EC8C365C47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508" y="1867658"/>
            <a:ext cx="5701416" cy="312268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4310B455-F14B-6EE2-7B99-2E2D00D820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9924" y="1867658"/>
            <a:ext cx="5714716" cy="3122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289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C507E-5BD6-966E-FDB8-410EEE6C7807}"/>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5FB5624E-B49C-F208-8C6C-8371CA55E053}"/>
              </a:ext>
            </a:extLst>
          </p:cNvPr>
          <p:cNvSpPr>
            <a:spLocks noGrp="1"/>
          </p:cNvSpPr>
          <p:nvPr>
            <p:ph type="title"/>
          </p:nvPr>
        </p:nvSpPr>
        <p:spPr/>
        <p:txBody>
          <a:bodyPr>
            <a:normAutofit/>
          </a:bodyPr>
          <a:lstStyle/>
          <a:p>
            <a:r>
              <a:rPr lang="en-US" sz="4000" dirty="0"/>
              <a:t>RESULTS</a:t>
            </a:r>
          </a:p>
        </p:txBody>
      </p:sp>
      <p:sp>
        <p:nvSpPr>
          <p:cNvPr id="3" name="Content Placeholder 2">
            <a:extLst>
              <a:ext uri="{FF2B5EF4-FFF2-40B4-BE49-F238E27FC236}">
                <a16:creationId xmlns:a16="http://schemas.microsoft.com/office/drawing/2014/main" id="{85CCBEEA-D68E-C304-33CA-C3C13BD607C4}"/>
              </a:ext>
            </a:extLst>
          </p:cNvPr>
          <p:cNvSpPr>
            <a:spLocks noGrp="1"/>
          </p:cNvSpPr>
          <p:nvPr>
            <p:ph sz="half" idx="13"/>
          </p:nvPr>
        </p:nvSpPr>
        <p:spPr>
          <a:xfrm>
            <a:off x="457198" y="1833879"/>
            <a:ext cx="10958053" cy="4468597"/>
          </a:xfrm>
          <a:noFill/>
        </p:spPr>
        <p:txBody>
          <a:bodyPr>
            <a:noAutofit/>
          </a:bodyPr>
          <a:lstStyle/>
          <a:p>
            <a:pPr marL="0" indent="0" algn="just" rtl="0">
              <a:spcBef>
                <a:spcPts val="0"/>
              </a:spcBef>
              <a:spcAft>
                <a:spcPts val="0"/>
              </a:spcAft>
              <a:buNone/>
            </a:pPr>
            <a:r>
              <a:rPr lang="en-US" sz="2400" b="0" i="0" u="none" strike="noStrike" dirty="0">
                <a:solidFill>
                  <a:srgbClr val="000000"/>
                </a:solidFill>
                <a:effectLst/>
                <a:latin typeface="Times New Roman" panose="02020603050405020304" pitchFamily="18" charset="0"/>
              </a:rPr>
              <a:t>After comparative analysis</a:t>
            </a:r>
            <a:r>
              <a:rPr lang="en-US" sz="2400" b="0" i="0" u="none" strike="noStrike" dirty="0" smtClean="0">
                <a:solidFill>
                  <a:srgbClr val="000000"/>
                </a:solidFill>
                <a:effectLst/>
                <a:latin typeface="Times New Roman" panose="02020603050405020304" pitchFamily="18" charset="0"/>
              </a:rPr>
              <a:t>, the VGG-16 Inspired model </a:t>
            </a:r>
            <a:r>
              <a:rPr lang="en-US" sz="2400" b="0" i="0" u="none" strike="noStrike" dirty="0">
                <a:solidFill>
                  <a:srgbClr val="000000"/>
                </a:solidFill>
                <a:effectLst/>
                <a:latin typeface="Times New Roman" panose="02020603050405020304" pitchFamily="18" charset="0"/>
              </a:rPr>
              <a:t>demonstrated superior performance, showing the highest alignment between predicted and original values. The table below summarizes the results, and the following graphs illustrate the similarity between predicted and actual graphs, validating </a:t>
            </a:r>
            <a:r>
              <a:rPr lang="en-US" sz="2400" b="0" i="0" u="none" strike="noStrike" dirty="0" smtClean="0">
                <a:solidFill>
                  <a:srgbClr val="000000"/>
                </a:solidFill>
                <a:effectLst/>
                <a:latin typeface="Times New Roman" panose="02020603050405020304" pitchFamily="18" charset="0"/>
              </a:rPr>
              <a:t>this model </a:t>
            </a:r>
            <a:r>
              <a:rPr lang="en-US" sz="2400" b="0" i="0" u="none" strike="noStrike" dirty="0">
                <a:solidFill>
                  <a:srgbClr val="000000"/>
                </a:solidFill>
                <a:effectLst/>
                <a:latin typeface="Times New Roman" panose="02020603050405020304" pitchFamily="18" charset="0"/>
              </a:rPr>
              <a:t>as the optimal model for this dataset.</a:t>
            </a:r>
          </a:p>
          <a:p>
            <a:pPr marL="0" indent="0" algn="just" rtl="0">
              <a:spcBef>
                <a:spcPts val="0"/>
              </a:spcBef>
              <a:spcAft>
                <a:spcPts val="0"/>
              </a:spcAft>
              <a:buNone/>
            </a:pPr>
            <a:endParaRPr lang="en-US" sz="2400" b="0" i="0" u="none" strike="noStrike" dirty="0">
              <a:solidFill>
                <a:srgbClr val="000000"/>
              </a:solidFill>
              <a:effectLst/>
              <a:latin typeface="Times New Roman" panose="02020603050405020304" pitchFamily="18" charset="0"/>
            </a:endParaRPr>
          </a:p>
          <a:p>
            <a:pPr marL="0" indent="0" algn="just" rtl="0">
              <a:spcBef>
                <a:spcPts val="0"/>
              </a:spcBef>
              <a:spcAft>
                <a:spcPts val="0"/>
              </a:spcAft>
              <a:buNone/>
            </a:pPr>
            <a:r>
              <a:rPr lang="en-US" sz="2400" b="0" i="0" u="none" strike="noStrike" dirty="0">
                <a:solidFill>
                  <a:srgbClr val="000000"/>
                </a:solidFill>
                <a:effectLst/>
                <a:latin typeface="Times New Roman" panose="02020603050405020304" pitchFamily="18" charset="0"/>
              </a:rPr>
              <a:t>The primary finding is that </a:t>
            </a:r>
            <a:r>
              <a:rPr lang="en-US" sz="2400" b="0" i="0" u="none" strike="noStrike" dirty="0" smtClean="0">
                <a:solidFill>
                  <a:srgbClr val="000000"/>
                </a:solidFill>
                <a:effectLst/>
                <a:latin typeface="Times New Roman" panose="02020603050405020304" pitchFamily="18" charset="0"/>
              </a:rPr>
              <a:t>VGG-16 Inspired model, </a:t>
            </a:r>
            <a:r>
              <a:rPr lang="en-US" sz="2400" b="0" i="0" u="none" strike="noStrike" dirty="0">
                <a:solidFill>
                  <a:srgbClr val="000000"/>
                </a:solidFill>
                <a:effectLst/>
                <a:latin typeface="Times New Roman" panose="02020603050405020304" pitchFamily="18" charset="0"/>
              </a:rPr>
              <a:t>with its deeper architecture, effectively captures complex temporal patterns, resulting in high predictive accuracy. The CNN+LSTM model also performed well but did not match </a:t>
            </a:r>
            <a:r>
              <a:rPr lang="en-US" sz="2400" b="0" i="0" u="none" strike="noStrike" dirty="0" smtClean="0">
                <a:solidFill>
                  <a:srgbClr val="000000"/>
                </a:solidFill>
                <a:effectLst/>
                <a:latin typeface="Times New Roman" panose="02020603050405020304" pitchFamily="18" charset="0"/>
              </a:rPr>
              <a:t>this model’s </a:t>
            </a:r>
            <a:r>
              <a:rPr lang="en-US" sz="2400" b="0" i="0" u="none" strike="noStrike" dirty="0">
                <a:solidFill>
                  <a:srgbClr val="000000"/>
                </a:solidFill>
                <a:effectLst/>
                <a:latin typeface="Times New Roman" panose="02020603050405020304" pitchFamily="18" charset="0"/>
              </a:rPr>
              <a:t>precision in aligning with original data trends.</a:t>
            </a:r>
            <a:endParaRPr lang="en-US" sz="2400" dirty="0"/>
          </a:p>
        </p:txBody>
      </p:sp>
    </p:spTree>
    <p:extLst>
      <p:ext uri="{BB962C8B-B14F-4D97-AF65-F5344CB8AC3E}">
        <p14:creationId xmlns:p14="http://schemas.microsoft.com/office/powerpoint/2010/main" val="3422249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709F4-61F2-ADD0-7B6B-00A879C0E817}"/>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A9EF37A0-A716-D193-DC8D-F60D1B875FEE}"/>
              </a:ext>
            </a:extLst>
          </p:cNvPr>
          <p:cNvSpPr>
            <a:spLocks noGrp="1"/>
          </p:cNvSpPr>
          <p:nvPr>
            <p:ph type="title"/>
          </p:nvPr>
        </p:nvSpPr>
        <p:spPr>
          <a:xfrm>
            <a:off x="462280" y="555524"/>
            <a:ext cx="11267440" cy="1143000"/>
          </a:xfrm>
        </p:spPr>
        <p:txBody>
          <a:bodyPr>
            <a:normAutofit/>
          </a:bodyPr>
          <a:lstStyle/>
          <a:p>
            <a:r>
              <a:rPr lang="en-US" sz="3600" dirty="0"/>
              <a:t>DISCUSSION</a:t>
            </a:r>
          </a:p>
        </p:txBody>
      </p:sp>
      <p:sp>
        <p:nvSpPr>
          <p:cNvPr id="3" name="Content Placeholder 2">
            <a:extLst>
              <a:ext uri="{FF2B5EF4-FFF2-40B4-BE49-F238E27FC236}">
                <a16:creationId xmlns:a16="http://schemas.microsoft.com/office/drawing/2014/main" id="{7C80CC93-B3DA-D939-8124-76D41BCD2987}"/>
              </a:ext>
            </a:extLst>
          </p:cNvPr>
          <p:cNvSpPr>
            <a:spLocks noGrp="1"/>
          </p:cNvSpPr>
          <p:nvPr>
            <p:ph sz="half" idx="13"/>
          </p:nvPr>
        </p:nvSpPr>
        <p:spPr>
          <a:xfrm>
            <a:off x="457198" y="1833879"/>
            <a:ext cx="10958053" cy="4468597"/>
          </a:xfrm>
          <a:noFill/>
        </p:spPr>
        <p:txBody>
          <a:bodyPr>
            <a:noAutofit/>
          </a:bodyPr>
          <a:lstStyle/>
          <a:p>
            <a:pPr marL="0" indent="0" algn="just" rtl="0">
              <a:spcBef>
                <a:spcPts val="0"/>
              </a:spcBef>
              <a:spcAft>
                <a:spcPts val="0"/>
              </a:spcAft>
              <a:buNone/>
            </a:pPr>
            <a:r>
              <a:rPr lang="en-US" sz="1800" b="1" i="0" u="none" strike="noStrike" dirty="0">
                <a:solidFill>
                  <a:srgbClr val="000000"/>
                </a:solidFill>
                <a:effectLst/>
                <a:latin typeface="Times New Roman" panose="02020603050405020304" pitchFamily="18" charset="0"/>
              </a:rPr>
              <a:t>Model Insights </a:t>
            </a:r>
            <a:r>
              <a:rPr lang="en-US" sz="1800" b="0" i="0" u="none" strike="noStrike" dirty="0">
                <a:solidFill>
                  <a:srgbClr val="000000"/>
                </a:solidFill>
                <a:effectLst/>
                <a:latin typeface="Times New Roman" panose="02020603050405020304" pitchFamily="18" charset="0"/>
              </a:rPr>
              <a:t> </a:t>
            </a:r>
            <a:endParaRPr lang="en-US" sz="2400" b="0" dirty="0">
              <a:effectLst/>
            </a:endParaRPr>
          </a:p>
          <a:p>
            <a:pPr marL="0" indent="0" algn="just" rtl="0">
              <a:spcBef>
                <a:spcPts val="0"/>
              </a:spcBef>
              <a:spcAft>
                <a:spcPts val="0"/>
              </a:spcAft>
              <a:buNone/>
            </a:pPr>
            <a:r>
              <a:rPr lang="en-US" sz="1800" b="0" i="0" u="none" strike="noStrike" dirty="0" smtClean="0">
                <a:solidFill>
                  <a:srgbClr val="000000"/>
                </a:solidFill>
                <a:effectLst/>
                <a:latin typeface="Times New Roman" panose="02020603050405020304" pitchFamily="18" charset="0"/>
              </a:rPr>
              <a:t>VGG-16 Inspired model’s </a:t>
            </a:r>
            <a:r>
              <a:rPr lang="en-US" sz="1800" b="0" i="0" u="none" strike="noStrike" dirty="0">
                <a:solidFill>
                  <a:srgbClr val="000000"/>
                </a:solidFill>
                <a:effectLst/>
                <a:latin typeface="Times New Roman" panose="02020603050405020304" pitchFamily="18" charset="0"/>
              </a:rPr>
              <a:t>performance can be attributed to its robust architecture, which captures intricate patterns in sequential heart rate data. The model’s pre-trained convolutional layers proved effective in extracting spatial and temporal features, making it well-suited to this type of predictive task.</a:t>
            </a:r>
            <a:endParaRPr lang="en-US" sz="2400" b="0" dirty="0">
              <a:effectLst/>
            </a:endParaRPr>
          </a:p>
          <a:p>
            <a:pPr marL="0" indent="0" algn="just" rtl="0">
              <a:spcBef>
                <a:spcPts val="0"/>
              </a:spcBef>
              <a:spcAft>
                <a:spcPts val="0"/>
              </a:spcAft>
              <a:buNone/>
            </a:pPr>
            <a:endParaRPr lang="en-US" sz="2400" i="0" u="none" strike="noStrike" dirty="0">
              <a:solidFill>
                <a:srgbClr val="000000"/>
              </a:solidFill>
              <a:latin typeface="Times New Roman" panose="02020603050405020304" pitchFamily="18" charset="0"/>
            </a:endParaRPr>
          </a:p>
          <a:p>
            <a:pPr marL="0" indent="0" algn="just" rtl="0">
              <a:spcBef>
                <a:spcPts val="0"/>
              </a:spcBef>
              <a:spcAft>
                <a:spcPts val="0"/>
              </a:spcAft>
              <a:buNone/>
            </a:pPr>
            <a:r>
              <a:rPr lang="en-US" sz="1800" b="1" i="0" u="none" strike="noStrike" dirty="0">
                <a:solidFill>
                  <a:srgbClr val="000000"/>
                </a:solidFill>
                <a:effectLst/>
                <a:latin typeface="Times New Roman" panose="02020603050405020304" pitchFamily="18" charset="0"/>
              </a:rPr>
              <a:t>Limitations and Challenges </a:t>
            </a:r>
            <a:r>
              <a:rPr lang="en-US" sz="1800" b="0" i="0" u="none" strike="noStrike" dirty="0">
                <a:solidFill>
                  <a:srgbClr val="000000"/>
                </a:solidFill>
                <a:effectLst/>
                <a:latin typeface="Times New Roman" panose="02020603050405020304" pitchFamily="18" charset="0"/>
              </a:rPr>
              <a:t> </a:t>
            </a:r>
            <a:endParaRPr lang="en-US" sz="2400" b="0" dirty="0">
              <a:effectLst/>
            </a:endParaRPr>
          </a:p>
          <a:p>
            <a:pPr algn="just" rtl="0">
              <a:spcBef>
                <a:spcPts val="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Data Size</a:t>
            </a:r>
            <a:r>
              <a:rPr lang="en-US" sz="1800" b="0" i="0" u="none" strike="noStrike" dirty="0">
                <a:solidFill>
                  <a:srgbClr val="000000"/>
                </a:solidFill>
                <a:effectLst/>
                <a:latin typeface="Times New Roman" panose="02020603050405020304" pitchFamily="18" charset="0"/>
              </a:rPr>
              <a:t>: The dataset was relatively small, and a larger dataset could further improve model accuracy.</a:t>
            </a:r>
            <a:endParaRPr lang="en-US" sz="2400" b="0" dirty="0">
              <a:effectLst/>
            </a:endParaRPr>
          </a:p>
          <a:p>
            <a:pPr algn="just" rtl="0">
              <a:spcBef>
                <a:spcPts val="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Real-Time Constraints</a:t>
            </a:r>
            <a:r>
              <a:rPr lang="en-US" sz="1800" b="0" i="0" u="none" strike="noStrike" dirty="0">
                <a:solidFill>
                  <a:srgbClr val="000000"/>
                </a:solidFill>
                <a:effectLst/>
                <a:latin typeface="Times New Roman" panose="02020603050405020304" pitchFamily="18" charset="0"/>
              </a:rPr>
              <a:t>: The models need to be optimized for real-time deployment, especially for resource-constrained environments.</a:t>
            </a:r>
            <a:endParaRPr lang="en-US" sz="2400" b="0" dirty="0">
              <a:effectLst/>
            </a:endParaRPr>
          </a:p>
          <a:p>
            <a:pPr marL="0" indent="0" algn="just" rtl="0">
              <a:spcBef>
                <a:spcPts val="0"/>
              </a:spcBef>
              <a:spcAft>
                <a:spcPts val="0"/>
              </a:spcAft>
              <a:buNone/>
            </a:pPr>
            <a:r>
              <a:rPr lang="en-US" sz="2400" b="0" dirty="0">
                <a:effectLst/>
              </a:rPr>
              <a:t/>
            </a:r>
            <a:br>
              <a:rPr lang="en-US" sz="2400" b="0" dirty="0">
                <a:effectLst/>
              </a:rPr>
            </a:br>
            <a:r>
              <a:rPr lang="en-US" sz="1800" b="1" i="0" u="none" strike="noStrike" dirty="0">
                <a:solidFill>
                  <a:srgbClr val="000000"/>
                </a:solidFill>
                <a:effectLst/>
                <a:latin typeface="Times New Roman" panose="02020603050405020304" pitchFamily="18" charset="0"/>
              </a:rPr>
              <a:t>Future Improvements</a:t>
            </a:r>
            <a:endParaRPr lang="en-US" sz="2400" b="0" dirty="0">
              <a:effectLst/>
            </a:endParaRPr>
          </a:p>
          <a:p>
            <a:pPr marL="0" indent="0" algn="just" rtl="0">
              <a:spcBef>
                <a:spcPts val="0"/>
              </a:spcBef>
              <a:spcAft>
                <a:spcPts val="0"/>
              </a:spcAft>
              <a:buNone/>
            </a:pPr>
            <a:r>
              <a:rPr lang="en-US" sz="1800" b="0" i="0" u="none" strike="noStrike" dirty="0">
                <a:solidFill>
                  <a:srgbClr val="000000"/>
                </a:solidFill>
                <a:effectLst/>
                <a:latin typeface="Times New Roman" panose="02020603050405020304" pitchFamily="18" charset="0"/>
              </a:rPr>
              <a:t>Integrating additional physiological features (like blood pressure and oxygen saturation) could further enhance prediction accuracy. Additionally, testing the model across more varied datasets would improve its generalizability.</a:t>
            </a:r>
            <a:r>
              <a:rPr lang="en-US" sz="2400" dirty="0"/>
              <a:t/>
            </a:r>
            <a:br>
              <a:rPr lang="en-US" sz="2400" dirty="0"/>
            </a:br>
            <a:endParaRPr lang="en-US" sz="2400" dirty="0"/>
          </a:p>
        </p:txBody>
      </p:sp>
    </p:spTree>
    <p:extLst>
      <p:ext uri="{BB962C8B-B14F-4D97-AF65-F5344CB8AC3E}">
        <p14:creationId xmlns:p14="http://schemas.microsoft.com/office/powerpoint/2010/main" val="3132081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4A7E3-F5D6-2F41-635F-0A2069CB37FC}"/>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44BB93A8-30C4-70D7-FCD3-395C9DC6733A}"/>
              </a:ext>
            </a:extLst>
          </p:cNvPr>
          <p:cNvSpPr>
            <a:spLocks noGrp="1"/>
          </p:cNvSpPr>
          <p:nvPr>
            <p:ph type="title"/>
          </p:nvPr>
        </p:nvSpPr>
        <p:spPr>
          <a:xfrm>
            <a:off x="462280" y="555524"/>
            <a:ext cx="11267440" cy="1143000"/>
          </a:xfrm>
        </p:spPr>
        <p:txBody>
          <a:bodyPr>
            <a:normAutofit/>
          </a:bodyPr>
          <a:lstStyle/>
          <a:p>
            <a:r>
              <a:rPr lang="en-US" sz="3600" dirty="0"/>
              <a:t>CONCLUSION</a:t>
            </a:r>
          </a:p>
        </p:txBody>
      </p:sp>
      <p:sp>
        <p:nvSpPr>
          <p:cNvPr id="3" name="Content Placeholder 2">
            <a:extLst>
              <a:ext uri="{FF2B5EF4-FFF2-40B4-BE49-F238E27FC236}">
                <a16:creationId xmlns:a16="http://schemas.microsoft.com/office/drawing/2014/main" id="{0313D09E-D573-82A7-AE27-76AF4F42DEEB}"/>
              </a:ext>
            </a:extLst>
          </p:cNvPr>
          <p:cNvSpPr>
            <a:spLocks noGrp="1"/>
          </p:cNvSpPr>
          <p:nvPr>
            <p:ph sz="half" idx="13"/>
          </p:nvPr>
        </p:nvSpPr>
        <p:spPr>
          <a:xfrm>
            <a:off x="457198" y="1833879"/>
            <a:ext cx="10958053" cy="4468597"/>
          </a:xfrm>
          <a:noFill/>
        </p:spPr>
        <p:txBody>
          <a:bodyPr>
            <a:noAutofit/>
          </a:bodyPr>
          <a:lstStyle/>
          <a:p>
            <a:pPr marL="0" indent="0" algn="just" rtl="0">
              <a:spcBef>
                <a:spcPts val="0"/>
              </a:spcBef>
              <a:spcAft>
                <a:spcPts val="0"/>
              </a:spcAft>
              <a:buNone/>
            </a:pPr>
            <a:r>
              <a:rPr lang="en-US" sz="2800" b="0" i="0" u="none" strike="noStrike" dirty="0">
                <a:solidFill>
                  <a:srgbClr val="000000"/>
                </a:solidFill>
                <a:effectLst/>
                <a:latin typeface="Times New Roman" panose="02020603050405020304" pitchFamily="18" charset="0"/>
              </a:rPr>
              <a:t>This project demonstrated the feasibility of using machine learning to predict medical emergencies based on real-time heart rate data. Through comparative analysis, </a:t>
            </a:r>
            <a:r>
              <a:rPr lang="en-US" sz="2800" b="0" i="0" u="none" strike="noStrike" dirty="0" smtClean="0">
                <a:solidFill>
                  <a:srgbClr val="000000"/>
                </a:solidFill>
                <a:effectLst/>
                <a:latin typeface="Times New Roman" panose="02020603050405020304" pitchFamily="18" charset="0"/>
              </a:rPr>
              <a:t>VGG-16 Inspired model </a:t>
            </a:r>
            <a:r>
              <a:rPr lang="en-US" sz="2800" b="0" i="0" u="none" strike="noStrike" dirty="0">
                <a:solidFill>
                  <a:srgbClr val="000000"/>
                </a:solidFill>
                <a:effectLst/>
                <a:latin typeface="Times New Roman" panose="02020603050405020304" pitchFamily="18" charset="0"/>
              </a:rPr>
              <a:t>emerged as the most effective model, with its predictions closely matching actual trends. This solution has significant potential for real-world application in healthcare settings, where timely alerts can be life-saving.</a:t>
            </a:r>
            <a:endParaRPr lang="en-US" sz="3600" dirty="0"/>
          </a:p>
        </p:txBody>
      </p:sp>
    </p:spTree>
    <p:extLst>
      <p:ext uri="{BB962C8B-B14F-4D97-AF65-F5344CB8AC3E}">
        <p14:creationId xmlns:p14="http://schemas.microsoft.com/office/powerpoint/2010/main" val="174768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23E1E4-7CB2-923B-9D41-672CB85E05DA}"/>
              </a:ext>
            </a:extLst>
          </p:cNvPr>
          <p:cNvSpPr>
            <a:spLocks noGrp="1"/>
          </p:cNvSpPr>
          <p:nvPr>
            <p:ph type="title"/>
          </p:nvPr>
        </p:nvSpPr>
        <p:spPr/>
        <p:txBody>
          <a:bodyPr/>
          <a:lstStyle/>
          <a:p>
            <a:r>
              <a:rPr lang="en-US" dirty="0"/>
              <a:t>Group members	</a:t>
            </a:r>
          </a:p>
        </p:txBody>
      </p:sp>
      <p:sp>
        <p:nvSpPr>
          <p:cNvPr id="8" name="Content Placeholder 7">
            <a:extLst>
              <a:ext uri="{FF2B5EF4-FFF2-40B4-BE49-F238E27FC236}">
                <a16:creationId xmlns:a16="http://schemas.microsoft.com/office/drawing/2014/main" id="{1A667A9A-3428-68BE-D555-0DE1859FDF8A}"/>
              </a:ext>
            </a:extLst>
          </p:cNvPr>
          <p:cNvSpPr>
            <a:spLocks noGrp="1"/>
          </p:cNvSpPr>
          <p:nvPr>
            <p:ph sz="quarter" idx="4"/>
          </p:nvPr>
        </p:nvSpPr>
        <p:spPr/>
        <p:txBody>
          <a:bodyPr/>
          <a:lstStyle/>
          <a:p>
            <a:r>
              <a:rPr lang="en-US" dirty="0"/>
              <a:t>VIJAY GUNTUKU</a:t>
            </a:r>
          </a:p>
          <a:p>
            <a:r>
              <a:rPr lang="en-US" dirty="0"/>
              <a:t>VINAY CHINTAKAYALA</a:t>
            </a:r>
          </a:p>
          <a:p>
            <a:r>
              <a:rPr lang="en-US" dirty="0"/>
              <a:t>MOIN AHMED ZAHIR</a:t>
            </a:r>
          </a:p>
          <a:p>
            <a:endParaRPr lang="en-US" dirty="0"/>
          </a:p>
        </p:txBody>
      </p:sp>
      <p:pic>
        <p:nvPicPr>
          <p:cNvPr id="34" name="Picture Placeholder 21" descr="A close-up of a stethoscope">
            <a:extLst>
              <a:ext uri="{FF2B5EF4-FFF2-40B4-BE49-F238E27FC236}">
                <a16:creationId xmlns:a16="http://schemas.microsoft.com/office/drawing/2014/main" id="{63F55FD3-B051-BD22-347E-065B72C87E1C}"/>
              </a:ext>
            </a:extLst>
          </p:cNvPr>
          <p:cNvPicPr>
            <a:picLocks noGrp="1" noChangeAspect="1"/>
          </p:cNvPicPr>
          <p:nvPr>
            <p:ph type="pic" sz="quarter" idx="13"/>
          </p:nvPr>
        </p:nvPicPr>
        <p:blipFill>
          <a:blip r:embed="rId3"/>
          <a:srcRect l="148" r="148"/>
          <a:stretch/>
        </p:blipFill>
        <p:spPr/>
      </p:pic>
    </p:spTree>
    <p:extLst>
      <p:ext uri="{BB962C8B-B14F-4D97-AF65-F5344CB8AC3E}">
        <p14:creationId xmlns:p14="http://schemas.microsoft.com/office/powerpoint/2010/main" val="2201125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1DE13-77EC-EB3A-6C96-7E44DADE68F6}"/>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FCB35B4-B151-73F8-156C-D7FE8D4D7475}"/>
              </a:ext>
            </a:extLst>
          </p:cNvPr>
          <p:cNvSpPr>
            <a:spLocks noGrp="1"/>
          </p:cNvSpPr>
          <p:nvPr>
            <p:ph sz="half" idx="13"/>
          </p:nvPr>
        </p:nvSpPr>
        <p:spPr>
          <a:xfrm>
            <a:off x="417368" y="2696519"/>
            <a:ext cx="11357264" cy="1730010"/>
          </a:xfrm>
        </p:spPr>
        <p:txBody>
          <a:bodyPr>
            <a:normAutofit/>
          </a:bodyPr>
          <a:lstStyle/>
          <a:p>
            <a:pPr marL="0" indent="0" algn="ctr">
              <a:buNone/>
            </a:pPr>
            <a:r>
              <a:rPr lang="en-IN" sz="8800" dirty="0"/>
              <a:t>THANK YOU…</a:t>
            </a:r>
          </a:p>
        </p:txBody>
      </p:sp>
    </p:spTree>
    <p:extLst>
      <p:ext uri="{BB962C8B-B14F-4D97-AF65-F5344CB8AC3E}">
        <p14:creationId xmlns:p14="http://schemas.microsoft.com/office/powerpoint/2010/main" val="2013270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18A4-5020-A570-BAAC-71C22849B320}"/>
              </a:ext>
            </a:extLst>
          </p:cNvPr>
          <p:cNvSpPr>
            <a:spLocks noGrp="1"/>
          </p:cNvSpPr>
          <p:nvPr>
            <p:ph type="title"/>
          </p:nvPr>
        </p:nvSpPr>
        <p:spPr/>
        <p:txBody>
          <a:bodyPr/>
          <a:lstStyle/>
          <a:p>
            <a:r>
              <a:rPr lang="en-US" dirty="0"/>
              <a:t>ABSTRACT</a:t>
            </a:r>
          </a:p>
        </p:txBody>
      </p:sp>
      <p:pic>
        <p:nvPicPr>
          <p:cNvPr id="16" name="Picture Placeholder 15" descr="A group of surgeons wearing surgical caps and masks">
            <a:extLst>
              <a:ext uri="{FF2B5EF4-FFF2-40B4-BE49-F238E27FC236}">
                <a16:creationId xmlns:a16="http://schemas.microsoft.com/office/drawing/2014/main" id="{6EFD6230-A50E-3A63-7B72-59A8449CAEE2}"/>
              </a:ext>
            </a:extLst>
          </p:cNvPr>
          <p:cNvPicPr>
            <a:picLocks noGrp="1" noChangeAspect="1"/>
          </p:cNvPicPr>
          <p:nvPr>
            <p:ph type="pic" sz="quarter" idx="19"/>
          </p:nvPr>
        </p:nvPicPr>
        <p:blipFill rotWithShape="1">
          <a:blip r:embed="rId3"/>
          <a:srcRect t="35757" b="35757"/>
          <a:stretch/>
        </p:blipFill>
        <p:spPr/>
      </p:pic>
      <p:sp>
        <p:nvSpPr>
          <p:cNvPr id="10" name="Content Placeholder 9">
            <a:extLst>
              <a:ext uri="{FF2B5EF4-FFF2-40B4-BE49-F238E27FC236}">
                <a16:creationId xmlns:a16="http://schemas.microsoft.com/office/drawing/2014/main" id="{C9475E86-FFB0-87BC-084C-C728916152B0}"/>
              </a:ext>
            </a:extLst>
          </p:cNvPr>
          <p:cNvSpPr>
            <a:spLocks noGrp="1"/>
          </p:cNvSpPr>
          <p:nvPr>
            <p:ph sz="quarter" idx="4"/>
          </p:nvPr>
        </p:nvSpPr>
        <p:spPr/>
        <p:txBody>
          <a:bodyPr>
            <a:normAutofit/>
          </a:bodyPr>
          <a:lstStyle/>
          <a:p>
            <a:pPr marL="0" indent="0" algn="just">
              <a:buNone/>
            </a:pPr>
            <a:r>
              <a:rPr lang="en-US" b="0" i="0" u="none" strike="noStrike" dirty="0">
                <a:solidFill>
                  <a:srgbClr val="000000"/>
                </a:solidFill>
                <a:effectLst/>
                <a:latin typeface="Arial" panose="020B0604020202020204" pitchFamily="34" charset="0"/>
                <a:cs typeface="Arial" panose="020B0604020202020204" pitchFamily="34" charset="0"/>
              </a:rPr>
              <a:t>This project presents a machine learning-based solution to predict medical emergencies (like seizures or heart attacks) in real-time by analyzing patient data, aiming to provide timely alerts for doctors. Comparative analysis of six models—LSTM, CNN, CNN+LSTM, MLP, VGG-16, and </a:t>
            </a:r>
            <a:r>
              <a:rPr lang="en-US" b="0" i="0" u="none" strike="noStrike" dirty="0" err="1">
                <a:solidFill>
                  <a:srgbClr val="000000"/>
                </a:solidFill>
                <a:effectLst/>
                <a:latin typeface="Arial" panose="020B0604020202020204" pitchFamily="34" charset="0"/>
                <a:cs typeface="Arial" panose="020B0604020202020204" pitchFamily="34" charset="0"/>
              </a:rPr>
              <a:t>MobileNet</a:t>
            </a:r>
            <a:r>
              <a:rPr lang="en-US" b="0" i="0" u="none" strike="noStrike" dirty="0">
                <a:solidFill>
                  <a:srgbClr val="000000"/>
                </a:solidFill>
                <a:effectLst/>
                <a:latin typeface="Arial" panose="020B0604020202020204" pitchFamily="34" charset="0"/>
                <a:cs typeface="Arial" panose="020B0604020202020204" pitchFamily="34" charset="0"/>
              </a:rPr>
              <a:t>—indicated that VGG-16 yielded the best results for the selected dataset due to the high similarity between predicted and original graphs. This report outlines the methodology, model performance, and potential real-world applications of this system.</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5820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F0FD1A0-C075-EE18-B3AE-363C242D0BC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82BDADD-1E3D-68E8-683E-07B5C52AF028}"/>
              </a:ext>
            </a:extLst>
          </p:cNvPr>
          <p:cNvSpPr>
            <a:spLocks noGrp="1"/>
          </p:cNvSpPr>
          <p:nvPr>
            <p:ph sz="half" idx="13"/>
          </p:nvPr>
        </p:nvSpPr>
        <p:spPr>
          <a:xfrm>
            <a:off x="457199" y="2187362"/>
            <a:ext cx="10623755" cy="3633047"/>
          </a:xfrm>
        </p:spPr>
        <p:txBody>
          <a:bodyPr>
            <a:normAutofit/>
          </a:bodyPr>
          <a:lstStyle/>
          <a:p>
            <a:pPr marL="0" indent="0" algn="just" rtl="0">
              <a:spcBef>
                <a:spcPts val="0"/>
              </a:spcBef>
              <a:spcAft>
                <a:spcPts val="0"/>
              </a:spcAft>
              <a:buNone/>
            </a:pPr>
            <a:r>
              <a:rPr lang="en-US" sz="1800" b="0" i="0" u="none" strike="noStrike" dirty="0">
                <a:solidFill>
                  <a:srgbClr val="000000"/>
                </a:solidFill>
                <a:effectLst/>
                <a:latin typeface="Arial" panose="020B0604020202020204" pitchFamily="34" charset="0"/>
              </a:rPr>
              <a:t>With advances in healthcare technology, real-time monitoring of vital signs has become crucial in predicting critical medical events. Predicting emergencies like heart attacks and seizures can offer life-saving lead time for intervention. This project focuses on developing a predictive model using machine learning to analyze heart rate data, identify patterns, and trigger alerts before emergencies occur.</a:t>
            </a:r>
            <a:endParaRPr lang="en-US" b="0" dirty="0">
              <a:effectLst/>
            </a:endParaRPr>
          </a:p>
          <a:p>
            <a:pPr marL="0" indent="0" algn="just" rtl="0">
              <a:spcBef>
                <a:spcPts val="0"/>
              </a:spcBef>
              <a:spcAft>
                <a:spcPts val="0"/>
              </a:spcAft>
              <a:buNone/>
            </a:pPr>
            <a:r>
              <a:rPr lang="en-US" b="0" dirty="0">
                <a:effectLst/>
              </a:rPr>
              <a:t/>
            </a:r>
            <a:br>
              <a:rPr lang="en-US" b="0" dirty="0">
                <a:effectLst/>
              </a:rPr>
            </a:br>
            <a:r>
              <a:rPr lang="en-US" sz="1800" b="0" i="0" u="none" strike="noStrike" dirty="0">
                <a:solidFill>
                  <a:srgbClr val="000000"/>
                </a:solidFill>
                <a:effectLst/>
                <a:latin typeface="Arial" panose="020B0604020202020204" pitchFamily="34" charset="0"/>
              </a:rPr>
              <a:t>The objectives of this project are:</a:t>
            </a:r>
            <a:endParaRPr lang="en-US" b="0" dirty="0">
              <a:effectLst/>
            </a:endParaRPr>
          </a:p>
          <a:p>
            <a:pPr algn="just" rtl="0" fontAlgn="base">
              <a:spcBef>
                <a:spcPts val="0"/>
              </a:spcBef>
              <a:spcAft>
                <a:spcPts val="0"/>
              </a:spcAft>
              <a:buFont typeface="Wingdings" panose="05000000000000000000" pitchFamily="2" charset="2"/>
              <a:buChar char="§"/>
            </a:pPr>
            <a:r>
              <a:rPr lang="en-US" sz="1800" b="0" i="0" u="none" strike="noStrike" dirty="0">
                <a:solidFill>
                  <a:srgbClr val="000000"/>
                </a:solidFill>
                <a:effectLst/>
                <a:latin typeface="Arial" panose="020B0604020202020204" pitchFamily="34" charset="0"/>
              </a:rPr>
              <a:t>To compare and analyze different machine learning models for predicting medical emergencies.</a:t>
            </a:r>
          </a:p>
          <a:p>
            <a:pPr algn="just" rtl="0" fontAlgn="base">
              <a:spcBef>
                <a:spcPts val="0"/>
              </a:spcBef>
              <a:spcAft>
                <a:spcPts val="0"/>
              </a:spcAft>
              <a:buFont typeface="Wingdings" panose="05000000000000000000" pitchFamily="2" charset="2"/>
              <a:buChar char="§"/>
            </a:pPr>
            <a:r>
              <a:rPr lang="en-US" sz="1800" b="0" i="0" u="none" strike="noStrike" dirty="0">
                <a:solidFill>
                  <a:srgbClr val="000000"/>
                </a:solidFill>
                <a:effectLst/>
                <a:latin typeface="Arial" panose="020B0604020202020204" pitchFamily="34" charset="0"/>
              </a:rPr>
              <a:t>To determine the best model for accurately predicting emergencies in real-time.</a:t>
            </a:r>
          </a:p>
          <a:p>
            <a:pPr algn="just" rtl="0" fontAlgn="base">
              <a:spcBef>
                <a:spcPts val="0"/>
              </a:spcBef>
              <a:spcAft>
                <a:spcPts val="0"/>
              </a:spcAft>
              <a:buFont typeface="Wingdings" panose="05000000000000000000" pitchFamily="2" charset="2"/>
              <a:buChar char="§"/>
            </a:pPr>
            <a:r>
              <a:rPr lang="en-US" sz="1800" b="0" i="0" u="none" strike="noStrike" dirty="0">
                <a:solidFill>
                  <a:srgbClr val="000000"/>
                </a:solidFill>
                <a:effectLst/>
                <a:latin typeface="Arial" panose="020B0604020202020204" pitchFamily="34" charset="0"/>
              </a:rPr>
              <a:t>To implement a prototype that demonstrates the model's effectiveness in predicting emergencies based on heart rate data.</a:t>
            </a:r>
          </a:p>
          <a:p>
            <a:endParaRPr lang="en-IN" dirty="0"/>
          </a:p>
        </p:txBody>
      </p:sp>
    </p:spTree>
    <p:extLst>
      <p:ext uri="{BB962C8B-B14F-4D97-AF65-F5344CB8AC3E}">
        <p14:creationId xmlns:p14="http://schemas.microsoft.com/office/powerpoint/2010/main" val="837402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BA544F6-BF8C-2C87-3906-146BEDB4C299}"/>
              </a:ext>
            </a:extLst>
          </p:cNvPr>
          <p:cNvSpPr>
            <a:spLocks noGrp="1"/>
          </p:cNvSpPr>
          <p:nvPr>
            <p:ph type="title"/>
          </p:nvPr>
        </p:nvSpPr>
        <p:spPr/>
        <p:txBody>
          <a:bodyPr/>
          <a:lstStyle/>
          <a:p>
            <a:r>
              <a:rPr lang="en-US" dirty="0"/>
              <a:t>DATA COLLECTION AND PREPROCESSING</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3"/>
          </p:nvPr>
        </p:nvSpPr>
        <p:spPr>
          <a:xfrm>
            <a:off x="457199" y="1833879"/>
            <a:ext cx="6051756" cy="4468597"/>
          </a:xfrm>
          <a:noFill/>
        </p:spPr>
        <p:txBody>
          <a:bodyPr>
            <a:normAutofit fontScale="92500" lnSpcReduction="10000"/>
          </a:bodyPr>
          <a:lstStyle/>
          <a:p>
            <a:pPr marL="0" indent="0" algn="just" rtl="0">
              <a:spcBef>
                <a:spcPts val="0"/>
              </a:spcBef>
              <a:spcAft>
                <a:spcPts val="0"/>
              </a:spcAft>
              <a:buNone/>
            </a:pPr>
            <a:r>
              <a:rPr lang="en-US" sz="1800" b="1" i="0" u="none" strike="noStrike" dirty="0">
                <a:solidFill>
                  <a:srgbClr val="000000"/>
                </a:solidFill>
                <a:effectLst/>
                <a:latin typeface="Arial" panose="020B0604020202020204" pitchFamily="34" charset="0"/>
              </a:rPr>
              <a:t>Dataset Summary</a:t>
            </a:r>
            <a:endParaRPr lang="en-US" b="0" dirty="0">
              <a:effectLst/>
            </a:endParaRPr>
          </a:p>
          <a:p>
            <a:pPr marL="0" indent="0" algn="just" rtl="0">
              <a:spcBef>
                <a:spcPts val="0"/>
              </a:spcBef>
              <a:spcAft>
                <a:spcPts val="0"/>
              </a:spcAft>
              <a:buNone/>
            </a:pPr>
            <a:r>
              <a:rPr lang="en-US" sz="1800" b="0" i="0" u="none" strike="noStrike" dirty="0">
                <a:solidFill>
                  <a:srgbClr val="000000"/>
                </a:solidFill>
                <a:effectLst/>
                <a:latin typeface="Arial" panose="020B0604020202020204" pitchFamily="34" charset="0"/>
              </a:rPr>
              <a:t>The dataset contains heart rate readings across four variables (T1, T2, T3, T4) and comprises 1800 rows of data. These readings capture variations in heart rate over time, serving as a basis for predictive modeling.</a:t>
            </a:r>
            <a:endParaRPr lang="en-US" b="0" dirty="0">
              <a:effectLst/>
            </a:endParaRPr>
          </a:p>
          <a:p>
            <a:pPr marL="0" indent="0" algn="just" rtl="0">
              <a:spcBef>
                <a:spcPts val="0"/>
              </a:spcBef>
              <a:spcAft>
                <a:spcPts val="0"/>
              </a:spcAft>
              <a:buNone/>
            </a:pPr>
            <a:r>
              <a:rPr lang="en-US" b="0" dirty="0">
                <a:effectLst/>
              </a:rPr>
              <a:t/>
            </a:r>
            <a:br>
              <a:rPr lang="en-US" b="0" dirty="0">
                <a:effectLst/>
              </a:rPr>
            </a:br>
            <a:r>
              <a:rPr lang="en-US" sz="1800" b="1" i="0" u="none" strike="noStrike" dirty="0">
                <a:solidFill>
                  <a:srgbClr val="000000"/>
                </a:solidFill>
                <a:effectLst/>
                <a:latin typeface="Arial" panose="020B0604020202020204" pitchFamily="34" charset="0"/>
              </a:rPr>
              <a:t>Preprocessing Steps</a:t>
            </a:r>
            <a:endParaRPr lang="en-US" b="0" dirty="0">
              <a:effectLst/>
            </a:endParaRPr>
          </a:p>
          <a:p>
            <a:pPr marL="0" indent="0" algn="just" rtl="0">
              <a:spcBef>
                <a:spcPts val="0"/>
              </a:spcBef>
              <a:spcAft>
                <a:spcPts val="0"/>
              </a:spcAft>
              <a:buNone/>
            </a:pPr>
            <a:r>
              <a:rPr lang="en-US" sz="1800" b="0" i="0" u="none" strike="noStrike" dirty="0">
                <a:solidFill>
                  <a:srgbClr val="000000"/>
                </a:solidFill>
                <a:effectLst/>
                <a:latin typeface="Arial" panose="020B0604020202020204" pitchFamily="34" charset="0"/>
              </a:rPr>
              <a:t>The preprocessing workflow included:</a:t>
            </a:r>
            <a:endParaRPr lang="en-US" b="0" dirty="0">
              <a:effectLst/>
            </a:endParaRPr>
          </a:p>
          <a:p>
            <a:pPr marL="285750" indent="-285750" algn="just" rtl="0">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Standardization and Normalization</a:t>
            </a:r>
            <a:r>
              <a:rPr lang="en-US" sz="1800" b="0" i="0" u="none" strike="noStrike" dirty="0">
                <a:solidFill>
                  <a:srgbClr val="000000"/>
                </a:solidFill>
                <a:effectLst/>
                <a:latin typeface="Arial" panose="020B0604020202020204" pitchFamily="34" charset="0"/>
              </a:rPr>
              <a:t>: Scaling data to ensure uniformity across inputs.</a:t>
            </a:r>
            <a:endParaRPr lang="en-US" b="0" dirty="0">
              <a:effectLst/>
            </a:endParaRPr>
          </a:p>
          <a:p>
            <a:pPr marL="285750" indent="-285750" algn="just" rtl="0">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Time-Series Transformation</a:t>
            </a:r>
            <a:r>
              <a:rPr lang="en-US" sz="1800" b="0" i="0" u="none" strike="noStrike" dirty="0">
                <a:solidFill>
                  <a:srgbClr val="000000"/>
                </a:solidFill>
                <a:effectLst/>
                <a:latin typeface="Arial" panose="020B0604020202020204" pitchFamily="34" charset="0"/>
              </a:rPr>
              <a:t>: Converting raw data into time-lagged sequences suitable for supervised learning. A custom `</a:t>
            </a:r>
            <a:r>
              <a:rPr lang="en-US" sz="1800" b="0" i="0" u="none" strike="noStrike" dirty="0" err="1">
                <a:solidFill>
                  <a:srgbClr val="000000"/>
                </a:solidFill>
                <a:effectLst/>
                <a:latin typeface="Arial" panose="020B0604020202020204" pitchFamily="34" charset="0"/>
              </a:rPr>
              <a:t>series_to_supervised</a:t>
            </a:r>
            <a:r>
              <a:rPr lang="en-US" sz="1800" b="0" i="0" u="none" strike="noStrike" dirty="0">
                <a:solidFill>
                  <a:srgbClr val="000000"/>
                </a:solidFill>
                <a:effectLst/>
                <a:latin typeface="Arial" panose="020B0604020202020204" pitchFamily="34" charset="0"/>
              </a:rPr>
              <a:t>` function was developed, generating inputs based on a sliding time window of 29 steps to improve temporal pattern recognition.</a:t>
            </a:r>
            <a:endParaRPr lang="en-US" b="0" dirty="0">
              <a:effectLst/>
            </a:endParaRPr>
          </a:p>
          <a:p>
            <a:pPr marL="285750" indent="-285750" algn="just" rtl="0">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Data Splitting</a:t>
            </a:r>
            <a:r>
              <a:rPr lang="en-US" sz="1800" b="0" i="0" u="none" strike="noStrike" dirty="0">
                <a:solidFill>
                  <a:srgbClr val="000000"/>
                </a:solidFill>
                <a:effectLst/>
                <a:latin typeface="Arial" panose="020B0604020202020204" pitchFamily="34" charset="0"/>
              </a:rPr>
              <a:t>: Partitioning the data into training and testing sets with an 80-20 split, ensuring sufficient data for model validation.</a:t>
            </a:r>
            <a:endParaRPr lang="en-US" dirty="0"/>
          </a:p>
        </p:txBody>
      </p:sp>
      <p:pic>
        <p:nvPicPr>
          <p:cNvPr id="1026" name="Picture 2">
            <a:extLst>
              <a:ext uri="{FF2B5EF4-FFF2-40B4-BE49-F238E27FC236}">
                <a16:creationId xmlns:a16="http://schemas.microsoft.com/office/drawing/2014/main" id="{4AFCD2B4-E48B-07AF-2118-F33AE1FA4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955" y="2649793"/>
            <a:ext cx="5294004" cy="2585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905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DEA17A-326D-73D0-8A73-F2E7FD959BFA}"/>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872F862C-3009-BB17-8DB3-32AD80E1430A}"/>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AD507016-AA89-B341-525A-4F81A078D8AD}"/>
              </a:ext>
            </a:extLst>
          </p:cNvPr>
          <p:cNvSpPr>
            <a:spLocks noGrp="1"/>
          </p:cNvSpPr>
          <p:nvPr>
            <p:ph sz="half" idx="13"/>
          </p:nvPr>
        </p:nvSpPr>
        <p:spPr>
          <a:xfrm>
            <a:off x="457198" y="1833879"/>
            <a:ext cx="10958053" cy="4468597"/>
          </a:xfrm>
          <a:noFill/>
        </p:spPr>
        <p:txBody>
          <a:bodyPr>
            <a:normAutofit/>
          </a:bodyPr>
          <a:lstStyle/>
          <a:p>
            <a:pPr marL="0" indent="0" algn="just" rtl="0">
              <a:spcBef>
                <a:spcPts val="0"/>
              </a:spcBef>
              <a:spcAft>
                <a:spcPts val="0"/>
              </a:spcAft>
              <a:buNone/>
            </a:pPr>
            <a:r>
              <a:rPr lang="en-US" sz="1800" b="1" i="0" u="none" strike="noStrike" dirty="0">
                <a:solidFill>
                  <a:srgbClr val="000000"/>
                </a:solidFill>
                <a:effectLst/>
                <a:latin typeface="Times New Roman" panose="02020603050405020304" pitchFamily="18" charset="0"/>
              </a:rPr>
              <a:t>Model Comparison </a:t>
            </a:r>
            <a:endParaRPr lang="en-US" b="0" dirty="0">
              <a:effectLst/>
            </a:endParaRPr>
          </a:p>
          <a:p>
            <a:pPr marL="0" indent="0" algn="just" rtl="0">
              <a:spcBef>
                <a:spcPts val="0"/>
              </a:spcBef>
              <a:spcAft>
                <a:spcPts val="0"/>
              </a:spcAft>
              <a:buNone/>
            </a:pPr>
            <a:r>
              <a:rPr lang="en-US" sz="1800" b="0" i="0" u="none" strike="noStrike" dirty="0">
                <a:solidFill>
                  <a:srgbClr val="000000"/>
                </a:solidFill>
                <a:effectLst/>
                <a:latin typeface="Times New Roman" panose="02020603050405020304" pitchFamily="18" charset="0"/>
              </a:rPr>
              <a:t>We evaluated six models, each chosen for its unique approach to handling sequential and high-dimensional data:</a:t>
            </a:r>
            <a:endParaRPr lang="en-US" b="0" dirty="0">
              <a:effectLst/>
            </a:endParaRPr>
          </a:p>
          <a:p>
            <a:pPr algn="just"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LSTM (Long Short-Term Memory)</a:t>
            </a:r>
            <a:r>
              <a:rPr lang="en-US" sz="1800" b="0" i="0" u="none" strike="noStrike" dirty="0">
                <a:solidFill>
                  <a:srgbClr val="000000"/>
                </a:solidFill>
                <a:effectLst/>
                <a:latin typeface="Times New Roman" panose="02020603050405020304" pitchFamily="18" charset="0"/>
              </a:rPr>
              <a:t>: Known for capturing long-term dependencies in sequential data.</a:t>
            </a:r>
            <a:endParaRPr lang="en-US" sz="18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CNN (Convolutional Neural Network)</a:t>
            </a:r>
            <a:r>
              <a:rPr lang="en-US" sz="1800" b="0" i="0" u="none" strike="noStrike" dirty="0">
                <a:solidFill>
                  <a:srgbClr val="000000"/>
                </a:solidFill>
                <a:effectLst/>
                <a:latin typeface="Times New Roman" panose="02020603050405020304" pitchFamily="18" charset="0"/>
              </a:rPr>
              <a:t>: Effective in identifying local patterns in time-series data.</a:t>
            </a:r>
            <a:endParaRPr lang="en-US" sz="18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CNN+LSTM</a:t>
            </a:r>
            <a:r>
              <a:rPr lang="en-US" sz="1800" b="0" i="0" u="none" strike="noStrike" dirty="0">
                <a:solidFill>
                  <a:srgbClr val="000000"/>
                </a:solidFill>
                <a:effectLst/>
                <a:latin typeface="Times New Roman" panose="02020603050405020304" pitchFamily="18" charset="0"/>
              </a:rPr>
              <a:t>: Combines CNN's feature extraction with LSTM's sequence processing.</a:t>
            </a:r>
            <a:endParaRPr lang="en-US" sz="18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MLP (Multi-Layer Perceptron)</a:t>
            </a:r>
            <a:r>
              <a:rPr lang="en-US" sz="1800" b="0" i="0" u="none" strike="noStrike" dirty="0">
                <a:solidFill>
                  <a:srgbClr val="000000"/>
                </a:solidFill>
                <a:effectLst/>
                <a:latin typeface="Times New Roman" panose="02020603050405020304" pitchFamily="18" charset="0"/>
              </a:rPr>
              <a:t>: A simpler model serving as a baseline.</a:t>
            </a:r>
            <a:endParaRPr lang="en-US" sz="18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US" sz="1800" b="1" i="0" u="none" strike="noStrike" dirty="0" smtClean="0">
                <a:solidFill>
                  <a:srgbClr val="000000"/>
                </a:solidFill>
                <a:effectLst/>
                <a:latin typeface="Times New Roman" panose="02020603050405020304" pitchFamily="18" charset="0"/>
              </a:rPr>
              <a:t>VGG-16 Inspired Model</a:t>
            </a:r>
            <a:r>
              <a:rPr lang="en-US" sz="1800" b="0" i="0" u="none" strike="noStrike" dirty="0" smtClean="0">
                <a:solidFill>
                  <a:srgbClr val="000000"/>
                </a:solidFill>
                <a:effectLst/>
                <a:latin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rPr>
              <a:t>A deep convolutional network adapted for time-series prediction, leveraging its pre-trained weights for improved pattern detection.</a:t>
            </a:r>
            <a:endParaRPr lang="en-US" sz="18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US" sz="1800" b="1" i="0" u="none" strike="noStrike" dirty="0" err="1" smtClean="0">
                <a:solidFill>
                  <a:srgbClr val="000000"/>
                </a:solidFill>
                <a:effectLst/>
                <a:latin typeface="Times New Roman" panose="02020603050405020304" pitchFamily="18" charset="0"/>
              </a:rPr>
              <a:t>MobileNet</a:t>
            </a:r>
            <a:r>
              <a:rPr lang="en-US" sz="1800" b="1" i="0" u="none" strike="noStrike" dirty="0" smtClean="0">
                <a:solidFill>
                  <a:srgbClr val="000000"/>
                </a:solidFill>
                <a:effectLst/>
                <a:latin typeface="Times New Roman" panose="02020603050405020304" pitchFamily="18" charset="0"/>
              </a:rPr>
              <a:t> Inspired Model</a:t>
            </a:r>
            <a:r>
              <a:rPr lang="en-US" sz="1800" b="0" i="0" u="none" strike="noStrike" dirty="0" smtClean="0">
                <a:solidFill>
                  <a:srgbClr val="000000"/>
                </a:solidFill>
                <a:effectLst/>
                <a:latin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rPr>
              <a:t>Known for its efficiency and effectiveness in handling real-time applications.</a:t>
            </a:r>
            <a:r>
              <a:rPr lang="en-US" b="0" dirty="0">
                <a:effectLst/>
              </a:rPr>
              <a:t/>
            </a:r>
            <a:br>
              <a:rPr lang="en-US" b="0" dirty="0">
                <a:effectLst/>
              </a:rPr>
            </a:br>
            <a:endParaRPr lang="en-US" b="0" dirty="0">
              <a:effectLst/>
            </a:endParaRPr>
          </a:p>
          <a:p>
            <a:pPr marL="0" indent="0" algn="just" rtl="0" fontAlgn="base">
              <a:spcBef>
                <a:spcPts val="0"/>
              </a:spcBef>
              <a:spcAft>
                <a:spcPts val="0"/>
              </a:spcAft>
              <a:buNone/>
            </a:pPr>
            <a:r>
              <a:rPr lang="en-US" sz="1800" b="0" i="0" u="none" strike="noStrike" dirty="0">
                <a:solidFill>
                  <a:srgbClr val="000000"/>
                </a:solidFill>
                <a:effectLst/>
                <a:latin typeface="Times New Roman" panose="02020603050405020304" pitchFamily="18" charset="0"/>
              </a:rPr>
              <a:t>The hyperparameters for each model were tuned based on initial experimentation, with VGG-16 configured to optimize the real-time prediction task for high-dimensional, time-sequenced data.</a:t>
            </a:r>
            <a:endParaRPr lang="en-US" b="0" dirty="0">
              <a:effectLst/>
            </a:endParaRPr>
          </a:p>
          <a:p>
            <a:pPr marL="0" indent="0">
              <a:buNone/>
            </a:pPr>
            <a:r>
              <a:rPr lang="en-US" dirty="0"/>
              <a:t/>
            </a:r>
            <a:br>
              <a:rPr lang="en-US" dirty="0"/>
            </a:br>
            <a:endParaRPr lang="en-US" dirty="0"/>
          </a:p>
        </p:txBody>
      </p:sp>
    </p:spTree>
    <p:extLst>
      <p:ext uri="{BB962C8B-B14F-4D97-AF65-F5344CB8AC3E}">
        <p14:creationId xmlns:p14="http://schemas.microsoft.com/office/powerpoint/2010/main" val="2279793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18F7E-2A05-3A23-1076-11FD18B8F234}"/>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688E1A5B-C27F-A4AE-A0B5-D9CDFC97F723}"/>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835238B3-7955-6F3B-BF06-1E2BFB2A4475}"/>
              </a:ext>
            </a:extLst>
          </p:cNvPr>
          <p:cNvSpPr>
            <a:spLocks noGrp="1"/>
          </p:cNvSpPr>
          <p:nvPr>
            <p:ph sz="half" idx="13"/>
          </p:nvPr>
        </p:nvSpPr>
        <p:spPr>
          <a:xfrm>
            <a:off x="457198" y="1833879"/>
            <a:ext cx="10958053" cy="4468597"/>
          </a:xfrm>
          <a:noFill/>
        </p:spPr>
        <p:txBody>
          <a:bodyPr>
            <a:normAutofit lnSpcReduction="10000"/>
          </a:bodyPr>
          <a:lstStyle/>
          <a:p>
            <a:pPr marL="0" indent="0" algn="just" rtl="0">
              <a:spcBef>
                <a:spcPts val="0"/>
              </a:spcBef>
              <a:spcAft>
                <a:spcPts val="0"/>
              </a:spcAft>
              <a:buNone/>
            </a:pPr>
            <a:r>
              <a:rPr lang="en-US" sz="1800" b="1" i="0" u="none" strike="noStrike" dirty="0">
                <a:solidFill>
                  <a:srgbClr val="000000"/>
                </a:solidFill>
                <a:effectLst/>
                <a:latin typeface="Times New Roman" panose="02020603050405020304" pitchFamily="18" charset="0"/>
              </a:rPr>
              <a:t>Model Training</a:t>
            </a:r>
            <a:r>
              <a:rPr lang="en-US" sz="1800" b="0" i="0" u="none" strike="noStrike" dirty="0">
                <a:solidFill>
                  <a:srgbClr val="000000"/>
                </a:solidFill>
                <a:effectLst/>
                <a:latin typeface="Times New Roman" panose="02020603050405020304" pitchFamily="18" charset="0"/>
              </a:rPr>
              <a:t>  </a:t>
            </a:r>
            <a:endParaRPr lang="en-US" b="0" dirty="0">
              <a:effectLst/>
            </a:endParaRPr>
          </a:p>
          <a:p>
            <a:pPr marL="0" indent="0" algn="just" rtl="0">
              <a:spcBef>
                <a:spcPts val="0"/>
              </a:spcBef>
              <a:spcAft>
                <a:spcPts val="0"/>
              </a:spcAft>
              <a:buNone/>
            </a:pPr>
            <a:r>
              <a:rPr lang="en-US" sz="1800" b="0" i="0" u="none" strike="noStrike" dirty="0">
                <a:solidFill>
                  <a:srgbClr val="000000"/>
                </a:solidFill>
                <a:effectLst/>
                <a:latin typeface="Times New Roman" panose="02020603050405020304" pitchFamily="18" charset="0"/>
              </a:rPr>
              <a:t>Each model was trained with an epoch count of 100, batch size of 256, and an Adam optimizer set with a learning rate of 0.0001. Training was conducted on the training subset of data, and model validation was performed using the testing subset.</a:t>
            </a:r>
            <a:endParaRPr lang="en-US" b="0" dirty="0">
              <a:effectLst/>
            </a:endParaRPr>
          </a:p>
          <a:p>
            <a:pPr marL="0" indent="0" algn="just" rtl="0">
              <a:spcBef>
                <a:spcPts val="0"/>
              </a:spcBef>
              <a:spcAft>
                <a:spcPts val="0"/>
              </a:spcAft>
              <a:buNone/>
            </a:pPr>
            <a:r>
              <a:rPr lang="en-US" b="0" dirty="0">
                <a:effectLst/>
              </a:rPr>
              <a:t/>
            </a:r>
            <a:br>
              <a:rPr lang="en-US" b="0" dirty="0">
                <a:effectLst/>
              </a:rPr>
            </a:br>
            <a:r>
              <a:rPr lang="en-US" sz="1800" b="1" i="0" u="none" strike="noStrike" dirty="0">
                <a:solidFill>
                  <a:srgbClr val="000000"/>
                </a:solidFill>
                <a:effectLst/>
                <a:latin typeface="Times New Roman" panose="02020603050405020304" pitchFamily="18" charset="0"/>
              </a:rPr>
              <a:t>Evaluation Metrics</a:t>
            </a:r>
            <a:r>
              <a:rPr lang="en-US" sz="1800" b="0" i="0" u="none" strike="noStrike" dirty="0">
                <a:solidFill>
                  <a:srgbClr val="000000"/>
                </a:solidFill>
                <a:effectLst/>
                <a:latin typeface="Times New Roman" panose="02020603050405020304" pitchFamily="18" charset="0"/>
              </a:rPr>
              <a:t> </a:t>
            </a:r>
            <a:endParaRPr lang="en-US" b="0" dirty="0">
              <a:effectLst/>
            </a:endParaRPr>
          </a:p>
          <a:p>
            <a:pPr marL="0" indent="0" algn="just" rtl="0">
              <a:spcBef>
                <a:spcPts val="0"/>
              </a:spcBef>
              <a:spcAft>
                <a:spcPts val="0"/>
              </a:spcAft>
              <a:buNone/>
            </a:pPr>
            <a:r>
              <a:rPr lang="en-US" sz="1800" b="0" i="0" u="none" strike="noStrike" dirty="0">
                <a:solidFill>
                  <a:srgbClr val="000000"/>
                </a:solidFill>
                <a:effectLst/>
                <a:latin typeface="Times New Roman" panose="02020603050405020304" pitchFamily="18" charset="0"/>
              </a:rPr>
              <a:t>To assess each model's performance, the following metrics were utilized:</a:t>
            </a:r>
            <a:endParaRPr lang="en-US" b="0" dirty="0">
              <a:effectLst/>
            </a:endParaRPr>
          </a:p>
          <a:p>
            <a:pPr algn="just" rtl="0">
              <a:spcBef>
                <a:spcPts val="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Root Mean Squared Error (RMSE)</a:t>
            </a:r>
            <a:r>
              <a:rPr lang="en-US" sz="1800" b="0" i="0" u="none" strike="noStrike" dirty="0">
                <a:solidFill>
                  <a:srgbClr val="000000"/>
                </a:solidFill>
                <a:effectLst/>
                <a:latin typeface="Times New Roman" panose="02020603050405020304" pitchFamily="18" charset="0"/>
              </a:rPr>
              <a:t>: To measure prediction error.</a:t>
            </a:r>
            <a:endParaRPr lang="en-US" b="0" dirty="0">
              <a:effectLst/>
            </a:endParaRPr>
          </a:p>
          <a:p>
            <a:pPr algn="just" rtl="0">
              <a:spcBef>
                <a:spcPts val="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R² Score</a:t>
            </a:r>
            <a:r>
              <a:rPr lang="en-US" sz="1800" b="0" i="0" u="none" strike="noStrike" dirty="0">
                <a:solidFill>
                  <a:srgbClr val="000000"/>
                </a:solidFill>
                <a:effectLst/>
                <a:latin typeface="Times New Roman" panose="02020603050405020304" pitchFamily="18" charset="0"/>
              </a:rPr>
              <a:t>: To indicate the proportion of variance explained by the model.</a:t>
            </a:r>
            <a:endParaRPr lang="en-US" b="0" dirty="0">
              <a:effectLst/>
            </a:endParaRPr>
          </a:p>
          <a:p>
            <a:pPr algn="just" rtl="0">
              <a:spcBef>
                <a:spcPts val="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Correlation Coefficient</a:t>
            </a:r>
            <a:r>
              <a:rPr lang="en-US" sz="1800" b="0" i="0" u="none" strike="noStrike" dirty="0">
                <a:solidFill>
                  <a:srgbClr val="000000"/>
                </a:solidFill>
                <a:effectLst/>
                <a:latin typeface="Times New Roman" panose="02020603050405020304" pitchFamily="18" charset="0"/>
              </a:rPr>
              <a:t>: To assess the similarity between predicted and actual values.</a:t>
            </a:r>
            <a:endParaRPr lang="en-US" b="0" dirty="0">
              <a:effectLst/>
            </a:endParaRPr>
          </a:p>
          <a:p>
            <a:pPr algn="just" rtl="0">
              <a:spcBef>
                <a:spcPts val="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Mean Absolute Percentage Error (MAPE)</a:t>
            </a:r>
            <a:r>
              <a:rPr lang="en-US" sz="1800" b="0" i="0" u="none" strike="noStrike" dirty="0">
                <a:solidFill>
                  <a:srgbClr val="000000"/>
                </a:solidFill>
                <a:effectLst/>
                <a:latin typeface="Times New Roman" panose="02020603050405020304" pitchFamily="18" charset="0"/>
              </a:rPr>
              <a:t>: For percentage-based error analysis.</a:t>
            </a:r>
            <a:endParaRPr lang="en-US" b="0" dirty="0">
              <a:effectLst/>
            </a:endParaRPr>
          </a:p>
          <a:p>
            <a:pPr marL="0" indent="0" algn="just" rtl="0">
              <a:spcBef>
                <a:spcPts val="0"/>
              </a:spcBef>
              <a:spcAft>
                <a:spcPts val="0"/>
              </a:spcAft>
              <a:buNone/>
            </a:pPr>
            <a:r>
              <a:rPr lang="en-US" b="0" dirty="0">
                <a:effectLst/>
              </a:rPr>
              <a:t/>
            </a:r>
            <a:br>
              <a:rPr lang="en-US" b="0" dirty="0">
                <a:effectLst/>
              </a:rPr>
            </a:br>
            <a:r>
              <a:rPr lang="en-US" sz="1800" b="0" i="0" u="none" strike="noStrike" dirty="0">
                <a:solidFill>
                  <a:srgbClr val="000000"/>
                </a:solidFill>
                <a:effectLst/>
                <a:latin typeface="Times New Roman" panose="02020603050405020304" pitchFamily="18" charset="0"/>
              </a:rPr>
              <a:t>These metrics were selected for their ability to provide insights into both error magnitude and predictive accuracy, crucial for real-time applications</a:t>
            </a:r>
            <a:endParaRPr lang="en-US" b="0" dirty="0">
              <a:effectLst/>
            </a:endParaRPr>
          </a:p>
          <a:p>
            <a:pPr marL="0" indent="0">
              <a:buNone/>
            </a:pPr>
            <a:r>
              <a:rPr lang="en-US" dirty="0"/>
              <a:t/>
            </a:r>
            <a:br>
              <a:rPr lang="en-US" dirty="0"/>
            </a:br>
            <a:endParaRPr lang="en-US" dirty="0"/>
          </a:p>
        </p:txBody>
      </p:sp>
    </p:spTree>
    <p:extLst>
      <p:ext uri="{BB962C8B-B14F-4D97-AF65-F5344CB8AC3E}">
        <p14:creationId xmlns:p14="http://schemas.microsoft.com/office/powerpoint/2010/main" val="3061479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58337-00CF-8D43-E8BA-324753EE5AFF}"/>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0C5AB213-2BDB-A95B-9786-381F709A7B3A}"/>
              </a:ext>
            </a:extLst>
          </p:cNvPr>
          <p:cNvSpPr>
            <a:spLocks noGrp="1"/>
          </p:cNvSpPr>
          <p:nvPr>
            <p:ph type="title"/>
          </p:nvPr>
        </p:nvSpPr>
        <p:spPr>
          <a:xfrm>
            <a:off x="457200" y="690880"/>
            <a:ext cx="11267440" cy="576811"/>
          </a:xfrm>
        </p:spPr>
        <p:txBody>
          <a:bodyPr/>
          <a:lstStyle/>
          <a:p>
            <a:r>
              <a:rPr lang="en-US" dirty="0"/>
              <a:t>MLP RESULTS</a:t>
            </a:r>
          </a:p>
        </p:txBody>
      </p:sp>
      <p:pic>
        <p:nvPicPr>
          <p:cNvPr id="2056" name="Picture 8">
            <a:extLst>
              <a:ext uri="{FF2B5EF4-FFF2-40B4-BE49-F238E27FC236}">
                <a16:creationId xmlns:a16="http://schemas.microsoft.com/office/drawing/2014/main" id="{5764AB4A-77C3-30FF-80EC-4D7B9C92EB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0474" y="1681161"/>
            <a:ext cx="9390835" cy="272989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6094B772-62EF-C50E-FEF3-F5C81A2487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4130" y="4824525"/>
            <a:ext cx="4223522" cy="120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216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5FC82-DAE4-D2BC-878A-1B9A7A560BE5}"/>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00D925B3-DD24-B7C8-6AAB-2D367F2D3971}"/>
              </a:ext>
            </a:extLst>
          </p:cNvPr>
          <p:cNvSpPr>
            <a:spLocks noGrp="1"/>
          </p:cNvSpPr>
          <p:nvPr>
            <p:ph type="title"/>
          </p:nvPr>
        </p:nvSpPr>
        <p:spPr>
          <a:xfrm>
            <a:off x="457200" y="690880"/>
            <a:ext cx="11267440" cy="576811"/>
          </a:xfrm>
        </p:spPr>
        <p:txBody>
          <a:bodyPr/>
          <a:lstStyle/>
          <a:p>
            <a:r>
              <a:rPr lang="en-US" dirty="0"/>
              <a:t>CNN RESULTS</a:t>
            </a:r>
          </a:p>
        </p:txBody>
      </p:sp>
      <p:pic>
        <p:nvPicPr>
          <p:cNvPr id="3074" name="Picture 2">
            <a:extLst>
              <a:ext uri="{FF2B5EF4-FFF2-40B4-BE49-F238E27FC236}">
                <a16:creationId xmlns:a16="http://schemas.microsoft.com/office/drawing/2014/main" id="{84A8B5AA-8431-508F-CD1E-18FC01F35F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593" y="1535691"/>
            <a:ext cx="9622777" cy="279731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B4C36E9-25BF-2736-8948-C8DB574B2E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4701" y="4791291"/>
            <a:ext cx="3980559" cy="1249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729654"/>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37C456-A6DA-4DEE-A3FB-4EC3058FD0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00B2AC-C335-4100-B8B3-2D9F49A729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9D1F84C-D1FD-4B1B-9CFD-8E0D96AC4DF2}">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Dividend design</Template>
  <TotalTime>75</TotalTime>
  <Words>434</Words>
  <Application>Microsoft Office PowerPoint</Application>
  <PresentationFormat>Widescreen</PresentationFormat>
  <Paragraphs>88</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Gill Sans MT</vt:lpstr>
      <vt:lpstr>Times New Roman</vt:lpstr>
      <vt:lpstr>Wingdings</vt:lpstr>
      <vt:lpstr>Wingdings 2</vt:lpstr>
      <vt:lpstr>DividendVTI</vt:lpstr>
      <vt:lpstr>  COMPUTER SCIENCE GRADUATE SOCIETY (CSGS) HACKATHON 2024  Predicting Medical Emergencies Using Machine Learning  </vt:lpstr>
      <vt:lpstr>Group members </vt:lpstr>
      <vt:lpstr>ABSTRACT</vt:lpstr>
      <vt:lpstr>INTRODUCTION</vt:lpstr>
      <vt:lpstr>DATA COLLECTION AND PREPROCESSING</vt:lpstr>
      <vt:lpstr>MODEL SELECTION</vt:lpstr>
      <vt:lpstr>MODEL SELECTION</vt:lpstr>
      <vt:lpstr>MLP RESULTS</vt:lpstr>
      <vt:lpstr>CNN RESULTS</vt:lpstr>
      <vt:lpstr>LSTM RESULTS</vt:lpstr>
      <vt:lpstr>CNN+LSTM RESULTS</vt:lpstr>
      <vt:lpstr>VGG16 Inspired RESULTS</vt:lpstr>
      <vt:lpstr>MOBILENET Inspired RESULTS</vt:lpstr>
      <vt:lpstr>TRAIN LOSS AND VALIDATION LOSS</vt:lpstr>
      <vt:lpstr>TRAIN LOSS AND VALIDATION LOSS</vt:lpstr>
      <vt:lpstr>TRAIN LOSS AND VALIDATION LOSS</vt:lpstr>
      <vt:lpstr>RESULTS</vt:lpstr>
      <vt:lpstr>DISCUSSION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COMPUTER SCIENCE GRADUATE SOCIETY (CSGS) HACKATHON 2024  Predicting Medical Emergencies Using Machine Learning  </dc:title>
  <dc:creator>vinay chintakayala</dc:creator>
  <cp:lastModifiedBy>Moin Ahmed</cp:lastModifiedBy>
  <cp:revision>9</cp:revision>
  <dcterms:created xsi:type="dcterms:W3CDTF">2024-10-31T21:04:04Z</dcterms:created>
  <dcterms:modified xsi:type="dcterms:W3CDTF">2024-11-01T17:33:36Z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