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05FC-7544-8D17-3E49C72B03C3}"/>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V.VIJAY</a:t>
            </a:r>
          </a:p>
          <a:p>
            <a:r>
              <a:rPr lang="en-US" sz="2400" dirty="0"/>
              <a:t>REGISTER NO: 312204341 </a:t>
            </a:r>
          </a:p>
          <a:p>
            <a:r>
              <a:rPr lang="en-US" sz="2400" dirty="0"/>
              <a:t>NM ID             : E5317DB8666C2598B824C566D8404C69</a:t>
            </a:r>
          </a:p>
          <a:p>
            <a:r>
              <a:rPr lang="en-US" sz="2400" dirty="0"/>
              <a:t>DEPARTMENT: </a:t>
            </a:r>
            <a:r>
              <a:rPr lang="en-US" sz="2400" dirty="0" err="1"/>
              <a:t>B.com</a:t>
            </a:r>
            <a:r>
              <a:rPr lang="en-US" sz="2400" dirty="0"/>
              <a:t> General </a:t>
            </a:r>
          </a:p>
          <a:p>
            <a:r>
              <a:rPr lang="en-US" sz="2400"/>
              <a:t>COLLEGE: ANNAI VIOLET ARTS AND SCIENCE COLLEGE </a:t>
            </a:r>
            <a:endParaRPr lang="en-US" sz="2400" dirty="0"/>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 Bharathi</cp:lastModifiedBy>
  <cp:revision>28</cp:revision>
  <dcterms:created xsi:type="dcterms:W3CDTF">2024-03-29T15:07:22Z</dcterms:created>
  <dcterms:modified xsi:type="dcterms:W3CDTF">2024-09-24T05:16:54Z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