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43C4-9C3A-4C2C-B255-B49FA6986B7B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0783-114D-44FC-8AFD-C7A5B05FD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04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43C4-9C3A-4C2C-B255-B49FA6986B7B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0783-114D-44FC-8AFD-C7A5B05FD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09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43C4-9C3A-4C2C-B255-B49FA6986B7B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0783-114D-44FC-8AFD-C7A5B05FDD1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4465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43C4-9C3A-4C2C-B255-B49FA6986B7B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0783-114D-44FC-8AFD-C7A5B05FD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792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43C4-9C3A-4C2C-B255-B49FA6986B7B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0783-114D-44FC-8AFD-C7A5B05FDD1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7724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43C4-9C3A-4C2C-B255-B49FA6986B7B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0783-114D-44FC-8AFD-C7A5B05FD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997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43C4-9C3A-4C2C-B255-B49FA6986B7B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0783-114D-44FC-8AFD-C7A5B05FD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519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43C4-9C3A-4C2C-B255-B49FA6986B7B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0783-114D-44FC-8AFD-C7A5B05FD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02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43C4-9C3A-4C2C-B255-B49FA6986B7B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0783-114D-44FC-8AFD-C7A5B05FD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71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43C4-9C3A-4C2C-B255-B49FA6986B7B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0783-114D-44FC-8AFD-C7A5B05FD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09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43C4-9C3A-4C2C-B255-B49FA6986B7B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0783-114D-44FC-8AFD-C7A5B05FD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86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43C4-9C3A-4C2C-B255-B49FA6986B7B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0783-114D-44FC-8AFD-C7A5B05FD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38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43C4-9C3A-4C2C-B255-B49FA6986B7B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0783-114D-44FC-8AFD-C7A5B05FD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60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43C4-9C3A-4C2C-B255-B49FA6986B7B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0783-114D-44FC-8AFD-C7A5B05FD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04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43C4-9C3A-4C2C-B255-B49FA6986B7B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0783-114D-44FC-8AFD-C7A5B05FD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22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0783-114D-44FC-8AFD-C7A5B05FDD19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43C4-9C3A-4C2C-B255-B49FA6986B7B}" type="datetimeFigureOut">
              <a:rPr lang="en-IN" smtClean="0"/>
              <a:t>18-05-2020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12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043C4-9C3A-4C2C-B255-B49FA6986B7B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4B0783-114D-44FC-8AFD-C7A5B05FD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59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postal_codes_of_Canada:_M" TargetMode="External"/><Relationship Id="rId2" Type="http://schemas.openxmlformats.org/officeDocument/2006/relationships/hyperlink" Target="https://en.wikipedia.org/wiki/Demographics_of_Toronto_neighbourhoo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F1169-AAF8-4B91-9EEC-AD8B7EAC3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Restaurant Location Recommender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D1C11-B305-4859-94BF-DDA0E0D70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426689"/>
          </a:xfrm>
        </p:spPr>
        <p:txBody>
          <a:bodyPr>
            <a:normAutofit/>
          </a:bodyPr>
          <a:lstStyle/>
          <a:p>
            <a:r>
              <a:rPr lang="en-IN" dirty="0"/>
              <a:t>(A Clustering based approach)</a:t>
            </a:r>
          </a:p>
          <a:p>
            <a:endParaRPr lang="en-IN" dirty="0"/>
          </a:p>
          <a:p>
            <a:r>
              <a:rPr lang="en-IN" dirty="0"/>
              <a:t>VIJAYASHANKARAN R L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377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1A0E-E452-467F-B8E4-873389B33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choosing the best location is necessary?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55869-6C4E-4E87-9885-D6D6334AD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 classic real estate saying “location, location, location” applies to choosing a site for a new restaurant. </a:t>
            </a:r>
          </a:p>
          <a:p>
            <a:r>
              <a:rPr lang="en-US" dirty="0"/>
              <a:t>Location influences the success or failure of a restaurant in a host of ways, from attracting enough initial customer interest to being convenient to visit. </a:t>
            </a:r>
          </a:p>
          <a:p>
            <a:r>
              <a:rPr lang="en-US" dirty="0"/>
              <a:t>But the restaurant’s location is also interrelated to other factors, some of which are changeable, while others are not.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540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356F-FB28-4232-AFFB-25A025263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 and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BF8-AEE4-4535-AED7-0DC9353D8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The data required would be</a:t>
            </a:r>
          </a:p>
          <a:p>
            <a:pPr lvl="0"/>
            <a:r>
              <a:rPr lang="en-IN" dirty="0"/>
              <a:t>List of Boroughs and Neighbourhoods</a:t>
            </a:r>
          </a:p>
          <a:p>
            <a:pPr lvl="0"/>
            <a:r>
              <a:rPr lang="en-IN" dirty="0"/>
              <a:t>Population</a:t>
            </a:r>
          </a:p>
          <a:p>
            <a:pPr lvl="0"/>
            <a:r>
              <a:rPr lang="en-IN" dirty="0"/>
              <a:t>Population density</a:t>
            </a:r>
          </a:p>
          <a:p>
            <a:pPr lvl="0"/>
            <a:r>
              <a:rPr lang="en-IN" dirty="0"/>
              <a:t>Area size of the neighbourhood</a:t>
            </a:r>
          </a:p>
          <a:p>
            <a:pPr lvl="0"/>
            <a:r>
              <a:rPr lang="en-IN" dirty="0"/>
              <a:t>Other venues located nearby to determine the popularity of the neighbourhood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These data will be web scrapped from the below links:</a:t>
            </a:r>
          </a:p>
          <a:p>
            <a:pPr lvl="0"/>
            <a:r>
              <a:rPr lang="en-IN" u="sng" dirty="0">
                <a:hlinkClick r:id="rId2"/>
              </a:rPr>
              <a:t>https://en.wikipedia.org/wiki/Demographics_of_Toronto_neighbourhoods</a:t>
            </a:r>
            <a:endParaRPr lang="en-IN" dirty="0"/>
          </a:p>
          <a:p>
            <a:pPr lvl="0"/>
            <a:r>
              <a:rPr lang="en-IN" u="sng" dirty="0">
                <a:hlinkClick r:id="rId3"/>
              </a:rPr>
              <a:t>https://en.wikipedia.org/wiki/List_of_postal_codes_of_Canada:_M</a:t>
            </a:r>
            <a:endParaRPr lang="en-IN" dirty="0"/>
          </a:p>
          <a:p>
            <a:r>
              <a:rPr lang="en-IN" dirty="0"/>
              <a:t>All the data about the venues, venues category, latitudes and longitudes of the venues are obtained from </a:t>
            </a:r>
            <a:r>
              <a:rPr lang="en-IN" b="1" dirty="0"/>
              <a:t>the </a:t>
            </a:r>
            <a:r>
              <a:rPr lang="en-IN" b="1" u="sng" dirty="0">
                <a:solidFill>
                  <a:schemeClr val="accent1"/>
                </a:solidFill>
              </a:rPr>
              <a:t>Four-square API </a:t>
            </a:r>
            <a:r>
              <a:rPr lang="en-IN" dirty="0"/>
              <a:t>in the form of </a:t>
            </a:r>
            <a:r>
              <a:rPr lang="en-IN" b="1" u="sng" dirty="0">
                <a:solidFill>
                  <a:schemeClr val="accent1"/>
                </a:solidFill>
              </a:rPr>
              <a:t>json</a:t>
            </a:r>
            <a:r>
              <a:rPr lang="en-IN" u="sng" dirty="0">
                <a:solidFill>
                  <a:schemeClr val="accent1"/>
                </a:solidFill>
              </a:rPr>
              <a:t> </a:t>
            </a:r>
            <a:r>
              <a:rPr lang="en-IN" b="1" u="sng" dirty="0">
                <a:solidFill>
                  <a:schemeClr val="accent1"/>
                </a:solidFill>
              </a:rPr>
              <a:t>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851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72B7-903A-4DF7-811C-64A1AE2B5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Cleaned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C57728-0D92-4718-BE2F-71E5D8DA4F3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766656"/>
            <a:ext cx="8596312" cy="4367813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6749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C36F2-35A1-4EA4-B5DC-80853FF0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Neighbourhoods vs Venues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244E92-CFEF-478B-87AB-7D15BC37CEF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6107" t="2328" r="25641"/>
          <a:stretch/>
        </p:blipFill>
        <p:spPr bwMode="auto">
          <a:xfrm>
            <a:off x="1562470" y="2325950"/>
            <a:ext cx="7102136" cy="35333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37430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F9C6-C46B-4ABD-BF48-418EF10F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Visualizing featured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1085ED-7F30-4E16-9689-68122B7A370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565" y="2643741"/>
            <a:ext cx="5191850" cy="27435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9B41CA-5CB1-4F7B-948B-D6882809529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23415" y="2643741"/>
            <a:ext cx="5582285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66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1B38-0FE0-4BE3-8CB8-BEB5AD8F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 model (Determining k-value by elbow method)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5327D4-4C6B-4352-AA29-1441E0FD268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8901" y="2192783"/>
            <a:ext cx="6640497" cy="386178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1069963-95A7-40F8-A56D-5AE51138497B}"/>
              </a:ext>
            </a:extLst>
          </p:cNvPr>
          <p:cNvSpPr/>
          <p:nvPr/>
        </p:nvSpPr>
        <p:spPr>
          <a:xfrm>
            <a:off x="5175682" y="4838330"/>
            <a:ext cx="284085" cy="310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75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0D2F-F957-4450-9570-804D67E5F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Plotting data on Map after clustering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0397A12-FB52-4D23-BBF0-A284140B8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4117" y="1901656"/>
            <a:ext cx="7341060" cy="434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71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30F4-C02B-481B-803C-BB9B0B36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40D25-0E46-4E9C-95AB-9282CB03B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 latinLnBrk="1"/>
            <a:r>
              <a:rPr lang="en-IN" dirty="0"/>
              <a:t>It is found that the most preferred neighbourhood is “</a:t>
            </a:r>
            <a:r>
              <a:rPr lang="en-IN" b="1" dirty="0"/>
              <a:t>St. James Town</a:t>
            </a:r>
            <a:r>
              <a:rPr lang="en-IN" dirty="0"/>
              <a:t>” (Violet marker)</a:t>
            </a:r>
          </a:p>
          <a:p>
            <a:pPr lvl="0" fontAlgn="base" latinLnBrk="1"/>
            <a:r>
              <a:rPr lang="en-IN" dirty="0"/>
              <a:t>The next most preferred neighbourhood is “</a:t>
            </a:r>
            <a:r>
              <a:rPr lang="en-IN" b="1" dirty="0"/>
              <a:t>Church and Wellesley</a:t>
            </a:r>
            <a:r>
              <a:rPr lang="en-IN" dirty="0"/>
              <a:t>” (Yellow marker)</a:t>
            </a:r>
          </a:p>
          <a:p>
            <a:pPr lvl="0" fontAlgn="base" latinLnBrk="1"/>
            <a:r>
              <a:rPr lang="en-IN" dirty="0"/>
              <a:t>Followed by blue and green marked locations.</a:t>
            </a:r>
          </a:p>
          <a:p>
            <a:pPr lvl="0" fontAlgn="base" latinLnBrk="1"/>
            <a:r>
              <a:rPr lang="en-IN" dirty="0"/>
              <a:t>The Worst neighbourhoods are marked as red circles. </a:t>
            </a:r>
          </a:p>
          <a:p>
            <a:pPr fontAlgn="base" latinLnBrk="1"/>
            <a:r>
              <a:rPr lang="en-IN" dirty="0"/>
              <a:t>To increase the accuracy we need more features like Income of the people living in the neighbourhood, competition of restaurants in the neighbourhoods    (which can be a double edged sword), preferred cuisines and much more. </a:t>
            </a:r>
          </a:p>
        </p:txBody>
      </p:sp>
    </p:spTree>
    <p:extLst>
      <p:ext uri="{BB962C8B-B14F-4D97-AF65-F5344CB8AC3E}">
        <p14:creationId xmlns:p14="http://schemas.microsoft.com/office/powerpoint/2010/main" val="8987171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</TotalTime>
  <Words>318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Restaurant Location Recommender System</vt:lpstr>
      <vt:lpstr>Why choosing the best location is necessary?</vt:lpstr>
      <vt:lpstr>Data collection and acquisition</vt:lpstr>
      <vt:lpstr>Cleaned Data</vt:lpstr>
      <vt:lpstr>Neighbourhoods vs Venues</vt:lpstr>
      <vt:lpstr>Visualizing featured data</vt:lpstr>
      <vt:lpstr>Clustering model (Determining k-value by elbow method)</vt:lpstr>
      <vt:lpstr>Plotting data on Map after clustering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Location Recommender System</dc:title>
  <dc:creator>Vijayashankaran R L</dc:creator>
  <cp:lastModifiedBy>Vijayashankaran R L</cp:lastModifiedBy>
  <cp:revision>17</cp:revision>
  <dcterms:created xsi:type="dcterms:W3CDTF">2020-05-18T15:15:21Z</dcterms:created>
  <dcterms:modified xsi:type="dcterms:W3CDTF">2020-05-18T15:36:57Z</dcterms:modified>
</cp:coreProperties>
</file>