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08703C1-8D98-442A-B2C8-04290324F43C}">
          <p14:sldIdLst>
            <p14:sldId id="256"/>
            <p14:sldId id="270"/>
          </p14:sldIdLst>
        </p14:section>
        <p14:section name="text box" id="{72F05466-9068-4F49-970B-7DB82BF9A242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DA75-03B9-4825-A5A8-A3541F2603F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1FDE-882E-485E-941A-C7071F4C5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53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DA75-03B9-4825-A5A8-A3541F2603F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1FDE-882E-485E-941A-C7071F4C5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1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DA75-03B9-4825-A5A8-A3541F2603F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1FDE-882E-485E-941A-C7071F4C5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02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DA75-03B9-4825-A5A8-A3541F2603F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1FDE-882E-485E-941A-C7071F4C5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16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DA75-03B9-4825-A5A8-A3541F2603F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1FDE-882E-485E-941A-C7071F4C5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765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DA75-03B9-4825-A5A8-A3541F2603F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1FDE-882E-485E-941A-C7071F4C5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108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DA75-03B9-4825-A5A8-A3541F2603F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1FDE-882E-485E-941A-C7071F4C5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823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DA75-03B9-4825-A5A8-A3541F2603F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1FDE-882E-485E-941A-C7071F4C5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052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DA75-03B9-4825-A5A8-A3541F2603F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1FDE-882E-485E-941A-C7071F4C5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2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DA75-03B9-4825-A5A8-A3541F2603F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36F1FDE-882E-485E-941A-C7071F4C5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8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DA75-03B9-4825-A5A8-A3541F2603F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1FDE-882E-485E-941A-C7071F4C5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78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DA75-03B9-4825-A5A8-A3541F2603F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1FDE-882E-485E-941A-C7071F4C5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17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DA75-03B9-4825-A5A8-A3541F2603F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1FDE-882E-485E-941A-C7071F4C5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02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DA75-03B9-4825-A5A8-A3541F2603F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1FDE-882E-485E-941A-C7071F4C5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3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DA75-03B9-4825-A5A8-A3541F2603F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1FDE-882E-485E-941A-C7071F4C5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8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DA75-03B9-4825-A5A8-A3541F2603F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1FDE-882E-485E-941A-C7071F4C5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3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DA75-03B9-4825-A5A8-A3541F2603F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1FDE-882E-485E-941A-C7071F4C5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50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EDDA75-03B9-4825-A5A8-A3541F2603F3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6F1FDE-882E-485E-941A-C7071F4C5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28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A0C5-AF95-5CAF-1712-FBDD4DFAF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Afame Technologies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ABD0A-6C68-58F7-5985-CFB5D9D02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Development  Internship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71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32683-D6EE-5A24-2733-9735D6B3E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9743"/>
            <a:ext cx="10018713" cy="636814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&lt;td&gt;  </a:t>
            </a:r>
          </a:p>
          <a:p>
            <a:r>
              <a:rPr lang="en-IN" dirty="0"/>
              <a:t>&lt;input type="button" name = "one" style="font-size:30px" value=" 1 "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Calculator.Input.value</a:t>
            </a:r>
            <a:r>
              <a:rPr lang="en-IN" dirty="0"/>
              <a:t> += '1'"&gt;  </a:t>
            </a:r>
          </a:p>
          <a:p>
            <a:r>
              <a:rPr lang="en-IN" dirty="0"/>
              <a:t>&lt;input type="button" name = "two" style = "font-size:30px" value=" 2 "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Calculator.Input.value</a:t>
            </a:r>
            <a:r>
              <a:rPr lang="en-IN" dirty="0"/>
              <a:t> += '2'"&gt;  </a:t>
            </a:r>
          </a:p>
          <a:p>
            <a:r>
              <a:rPr lang="en-IN" dirty="0"/>
              <a:t>&lt;input type="button" name = "three" style="font-size:30px" value=" 3 "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Calculator.Input.value</a:t>
            </a:r>
            <a:r>
              <a:rPr lang="en-IN" dirty="0"/>
              <a:t> += '3'"&gt;  </a:t>
            </a:r>
          </a:p>
          <a:p>
            <a:r>
              <a:rPr lang="en-IN" dirty="0"/>
              <a:t>&lt;input type="button" name="add" class ="</a:t>
            </a:r>
            <a:r>
              <a:rPr lang="en-IN" dirty="0" err="1"/>
              <a:t>btnTop</a:t>
            </a:r>
            <a:r>
              <a:rPr lang="en-IN" dirty="0"/>
              <a:t>" style="font-size:30px" value=" + "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Calculator.Input.value</a:t>
            </a:r>
            <a:r>
              <a:rPr lang="en-IN" dirty="0"/>
              <a:t> += ' + '"&gt;  </a:t>
            </a:r>
          </a:p>
          <a:p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  </a:t>
            </a:r>
          </a:p>
          <a:p>
            <a:r>
              <a:rPr lang="en-IN" dirty="0"/>
              <a:t>&lt;input type="button" name = "four" style="font-size:30px" value=" 4 "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Calculator.Input.value</a:t>
            </a:r>
            <a:r>
              <a:rPr lang="en-IN" dirty="0"/>
              <a:t> += '4'"&gt;  </a:t>
            </a:r>
          </a:p>
          <a:p>
            <a:r>
              <a:rPr lang="en-IN" dirty="0"/>
              <a:t>&lt;input type="button" name = "five" style="font-size:30px" value=" 5 "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Calculator.Input.value</a:t>
            </a:r>
            <a:r>
              <a:rPr lang="en-IN" dirty="0"/>
              <a:t> += '5'"&gt;  </a:t>
            </a:r>
          </a:p>
          <a:p>
            <a:r>
              <a:rPr lang="en-IN" dirty="0"/>
              <a:t>&lt;input type="button" name = "six" style="font-size:30px" value=" 6 "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Calculator.Input.value</a:t>
            </a:r>
            <a:r>
              <a:rPr lang="en-IN" dirty="0"/>
              <a:t> += '6'"&gt;  </a:t>
            </a:r>
          </a:p>
          <a:p>
            <a:r>
              <a:rPr lang="en-IN" dirty="0"/>
              <a:t>&lt;input type="button" name = "minus" style="font-size:30px" value=" - "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Calculator.Input.value</a:t>
            </a:r>
            <a:r>
              <a:rPr lang="en-IN" dirty="0"/>
              <a:t> += ' - '"&gt;  </a:t>
            </a:r>
          </a:p>
          <a:p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614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84D1-43F4-B05F-B604-F2BE67A67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625" y="217713"/>
            <a:ext cx="10018713" cy="645523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&lt;input type="button" name = "seven" style="font-size:30px" value=" 7 "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Calculator.Input.value</a:t>
            </a:r>
            <a:r>
              <a:rPr lang="en-IN" dirty="0"/>
              <a:t> += '7'"&gt;  </a:t>
            </a:r>
          </a:p>
          <a:p>
            <a:r>
              <a:rPr lang="en-IN" dirty="0"/>
              <a:t>&lt;input type="button" name = "eight" style="font-size:30px" value=" 8 "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Calculator.Input.value</a:t>
            </a:r>
            <a:r>
              <a:rPr lang="en-IN" dirty="0"/>
              <a:t> += '8'"&gt;  </a:t>
            </a:r>
          </a:p>
          <a:p>
            <a:r>
              <a:rPr lang="en-IN" dirty="0"/>
              <a:t>&lt;input type="button" name = "nine" style="font-size:30px" value=" 9 "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Calculator.Input.value</a:t>
            </a:r>
            <a:r>
              <a:rPr lang="en-IN" dirty="0"/>
              <a:t> += '9'"&gt;  </a:t>
            </a:r>
          </a:p>
          <a:p>
            <a:r>
              <a:rPr lang="en-IN" dirty="0"/>
              <a:t>&lt;input type="button" name = "</a:t>
            </a:r>
            <a:r>
              <a:rPr lang="en-IN" dirty="0" err="1"/>
              <a:t>mul</a:t>
            </a:r>
            <a:r>
              <a:rPr lang="en-IN" dirty="0"/>
              <a:t>" style="font-size:30px" value=" * "   </a:t>
            </a:r>
          </a:p>
          <a:p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Calculator.Input.value</a:t>
            </a:r>
            <a:r>
              <a:rPr lang="en-IN" dirty="0"/>
              <a:t> += ' * '"&gt;  </a:t>
            </a:r>
          </a:p>
          <a:p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  </a:t>
            </a:r>
          </a:p>
          <a:p>
            <a:r>
              <a:rPr lang="en-IN" dirty="0"/>
              <a:t>&lt;input type="button" name = "clear" style="font-size:30px" value=" c "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Calculator.Input.value</a:t>
            </a:r>
            <a:r>
              <a:rPr lang="en-IN" dirty="0"/>
              <a:t> = ''"&gt;  </a:t>
            </a:r>
          </a:p>
          <a:p>
            <a:r>
              <a:rPr lang="en-IN" dirty="0"/>
              <a:t>&lt;input type="button" name="zero" style="font-size:30px" value=" 0 "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Calculator.Input.value</a:t>
            </a:r>
            <a:r>
              <a:rPr lang="en-IN" dirty="0"/>
              <a:t> += '0'"&gt;  </a:t>
            </a:r>
          </a:p>
          <a:p>
            <a:r>
              <a:rPr lang="en-IN" dirty="0"/>
              <a:t>&lt;input type="button" name="</a:t>
            </a:r>
            <a:r>
              <a:rPr lang="en-IN" dirty="0" err="1"/>
              <a:t>DoIt</a:t>
            </a:r>
            <a:r>
              <a:rPr lang="en-IN" dirty="0"/>
              <a:t>" style="font-size:30px" value=" = "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Calculator.Input.value</a:t>
            </a:r>
            <a:r>
              <a:rPr lang="en-IN" dirty="0"/>
              <a:t> = eval(</a:t>
            </a:r>
            <a:r>
              <a:rPr lang="en-IN" dirty="0" err="1"/>
              <a:t>Calculator.Input.value</a:t>
            </a:r>
            <a:r>
              <a:rPr lang="en-IN" dirty="0"/>
              <a:t>)"&gt;  </a:t>
            </a:r>
          </a:p>
          <a:p>
            <a:r>
              <a:rPr lang="en-IN" dirty="0"/>
              <a:t>&lt;input type="button" name="div" style="font-size:30px" value=" / "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Calculator.Input.value</a:t>
            </a:r>
            <a:r>
              <a:rPr lang="en-IN" dirty="0"/>
              <a:t> += ' / '"&gt;  </a:t>
            </a:r>
          </a:p>
          <a:p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558061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F3DAD-7A31-71E4-1885-AB90FF444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0629"/>
            <a:ext cx="10018713" cy="6553200"/>
          </a:xfrm>
        </p:spPr>
        <p:txBody>
          <a:bodyPr/>
          <a:lstStyle/>
          <a:p>
            <a:r>
              <a:rPr lang="en-US" dirty="0"/>
              <a:t>&lt;/td&gt;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&lt;/tr&gt;  </a:t>
            </a:r>
          </a:p>
          <a:p>
            <a:r>
              <a:rPr lang="en-US" dirty="0"/>
              <a:t>&lt;/table&gt;  </a:t>
            </a:r>
          </a:p>
          <a:p>
            <a:r>
              <a:rPr lang="en-US" dirty="0"/>
              <a:t>&lt;/form&gt;  </a:t>
            </a:r>
          </a:p>
          <a:p>
            <a:r>
              <a:rPr lang="en-US" dirty="0"/>
              <a:t>&lt;/body&gt;  </a:t>
            </a:r>
          </a:p>
          <a:p>
            <a:r>
              <a:rPr lang="en-US" dirty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34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A991E3-4712-B566-92E3-9F47BCF6E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943" y="261258"/>
            <a:ext cx="6281057" cy="6085114"/>
          </a:xfrm>
        </p:spPr>
      </p:pic>
    </p:spTree>
    <p:extLst>
      <p:ext uri="{BB962C8B-B14F-4D97-AF65-F5344CB8AC3E}">
        <p14:creationId xmlns:p14="http://schemas.microsoft.com/office/powerpoint/2010/main" val="416090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A7DCB-E71A-9FD6-6E48-7CCD2F341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8487" y="228599"/>
            <a:ext cx="6379028" cy="6128657"/>
          </a:xfrm>
        </p:spPr>
      </p:pic>
    </p:spTree>
    <p:extLst>
      <p:ext uri="{BB962C8B-B14F-4D97-AF65-F5344CB8AC3E}">
        <p14:creationId xmlns:p14="http://schemas.microsoft.com/office/powerpoint/2010/main" val="2836153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F7F11-6D04-22CF-B67D-4CF21C34A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359230"/>
            <a:ext cx="6150429" cy="6030684"/>
          </a:xfrm>
        </p:spPr>
      </p:pic>
    </p:spTree>
    <p:extLst>
      <p:ext uri="{BB962C8B-B14F-4D97-AF65-F5344CB8AC3E}">
        <p14:creationId xmlns:p14="http://schemas.microsoft.com/office/powerpoint/2010/main" val="329153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4B5A-1831-224C-674E-AF582FE0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83029"/>
            <a:ext cx="10018713" cy="5508171"/>
          </a:xfrm>
        </p:spPr>
        <p:txBody>
          <a:bodyPr/>
          <a:lstStyle/>
          <a:p>
            <a:r>
              <a:rPr lang="en-US" dirty="0"/>
              <a:t>Name: </a:t>
            </a:r>
            <a:r>
              <a:rPr lang="en-US" dirty="0" err="1"/>
              <a:t>R.Vijay</a:t>
            </a:r>
            <a:endParaRPr lang="en-US" dirty="0"/>
          </a:p>
          <a:p>
            <a:br>
              <a:rPr lang="en-US" dirty="0"/>
            </a:br>
            <a:r>
              <a:rPr lang="en-US" dirty="0"/>
              <a:t>            Internship : Web Development</a:t>
            </a:r>
            <a:br>
              <a:rPr lang="en-US" dirty="0"/>
            </a:br>
            <a:r>
              <a:rPr lang="en-US" dirty="0"/>
              <a:t>                </a:t>
            </a:r>
          </a:p>
          <a:p>
            <a:endParaRPr lang="en-US" dirty="0"/>
          </a:p>
          <a:p>
            <a:r>
              <a:rPr lang="en-US" dirty="0"/>
              <a:t>Project :Create a Calculator using HTML,CSS and </a:t>
            </a:r>
            <a:r>
              <a:rPr lang="en-US" dirty="0" err="1"/>
              <a:t>Javascript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66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790C-C00F-80AE-2885-7DE9EC85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39E5-41F5-AAC7-20AA-D6849B9F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35630"/>
            <a:ext cx="9603275" cy="4430484"/>
          </a:xfrm>
        </p:spPr>
        <p:txBody>
          <a:bodyPr>
            <a:noAutofit/>
          </a:bodyPr>
          <a:lstStyle/>
          <a:p>
            <a:r>
              <a:rPr lang="en-IN" sz="1800" dirty="0"/>
              <a:t>&lt;! DOCTYPE html&gt;  </a:t>
            </a:r>
          </a:p>
          <a:p>
            <a:r>
              <a:rPr lang="en-IN" sz="1800" dirty="0"/>
              <a:t>&lt;html&gt;  </a:t>
            </a:r>
          </a:p>
          <a:p>
            <a:r>
              <a:rPr lang="en-IN" sz="1800" dirty="0"/>
              <a:t>    &lt;head&gt;  </a:t>
            </a:r>
          </a:p>
          <a:p>
            <a:r>
              <a:rPr lang="en-IN" sz="1800" dirty="0"/>
              <a:t>    &lt;meta charset="utf-8"&gt;  </a:t>
            </a:r>
          </a:p>
          <a:p>
            <a:r>
              <a:rPr lang="en-IN" sz="1800" dirty="0"/>
              <a:t>    &lt;title&gt;  </a:t>
            </a:r>
          </a:p>
          <a:p>
            <a:r>
              <a:rPr lang="en-IN" sz="1800" dirty="0"/>
              <a:t>         Calculator using HTML Example  </a:t>
            </a:r>
          </a:p>
          <a:p>
            <a:r>
              <a:rPr lang="en-IN" sz="1800" dirty="0"/>
              <a:t>    &lt;/title&gt;  </a:t>
            </a:r>
          </a:p>
          <a:p>
            <a:r>
              <a:rPr lang="en-IN" sz="1800" dirty="0"/>
              <a:t>    &lt;link </a:t>
            </a:r>
            <a:r>
              <a:rPr lang="en-IN" sz="1800" dirty="0" err="1"/>
              <a:t>href</a:t>
            </a:r>
            <a:r>
              <a:rPr lang="en-IN" sz="1800" dirty="0"/>
              <a:t>="https://fonts.googleapis.com/css2?family=</a:t>
            </a:r>
            <a:r>
              <a:rPr lang="en-IN" sz="1800" dirty="0" err="1"/>
              <a:t>Cookie&amp;display</a:t>
            </a:r>
            <a:r>
              <a:rPr lang="en-IN" sz="1800" dirty="0"/>
              <a:t>=swap" </a:t>
            </a:r>
            <a:r>
              <a:rPr lang="en-IN" sz="1800" dirty="0" err="1"/>
              <a:t>rel</a:t>
            </a:r>
            <a:r>
              <a:rPr lang="en-IN" sz="1800" dirty="0"/>
              <a:t>="stylesheet"&gt;  </a:t>
            </a:r>
          </a:p>
          <a:p>
            <a:r>
              <a:rPr lang="en-IN" sz="1800" dirty="0"/>
              <a:t>    &lt;!-- CSS property to create interactive  </a:t>
            </a:r>
          </a:p>
          <a:p>
            <a:r>
              <a:rPr lang="en-IN" sz="1800" dirty="0"/>
              <a:t>        calculator interface --&gt; </a:t>
            </a:r>
          </a:p>
        </p:txBody>
      </p:sp>
    </p:spTree>
    <p:extLst>
      <p:ext uri="{BB962C8B-B14F-4D97-AF65-F5344CB8AC3E}">
        <p14:creationId xmlns:p14="http://schemas.microsoft.com/office/powerpoint/2010/main" val="347307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B819-361B-BE9F-B507-CF903713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4"/>
            <a:ext cx="10515600" cy="6035449"/>
          </a:xfrm>
        </p:spPr>
        <p:txBody>
          <a:bodyPr>
            <a:noAutofit/>
          </a:bodyPr>
          <a:lstStyle/>
          <a:p>
            <a:r>
              <a:rPr lang="en-IN" dirty="0"/>
              <a:t>&lt;style&gt;  </a:t>
            </a:r>
          </a:p>
          <a:p>
            <a:r>
              <a:rPr lang="en-IN" dirty="0"/>
              <a:t>    html {  </a:t>
            </a:r>
          </a:p>
          <a:p>
            <a:r>
              <a:rPr lang="en-IN" dirty="0"/>
              <a:t>  height: 100vh;  </a:t>
            </a:r>
          </a:p>
          <a:p>
            <a:r>
              <a:rPr lang="en-IN" dirty="0"/>
              <a:t>  display: flex;  </a:t>
            </a:r>
          </a:p>
          <a:p>
            <a:r>
              <a:rPr lang="en-IN" dirty="0"/>
              <a:t>  align-items: </a:t>
            </a:r>
            <a:r>
              <a:rPr lang="en-IN" dirty="0" err="1"/>
              <a:t>center</a:t>
            </a:r>
            <a:r>
              <a:rPr lang="en-IN" dirty="0"/>
              <a:t>;  </a:t>
            </a:r>
          </a:p>
          <a:p>
            <a:r>
              <a:rPr lang="en-IN" dirty="0"/>
              <a:t>  justify-content: </a:t>
            </a:r>
            <a:r>
              <a:rPr lang="en-IN" dirty="0" err="1"/>
              <a:t>center</a:t>
            </a:r>
            <a:r>
              <a:rPr lang="en-IN" dirty="0"/>
              <a:t>;  </a:t>
            </a:r>
          </a:p>
          <a:p>
            <a:r>
              <a:rPr lang="en-IN" dirty="0"/>
              <a:t>  background-</a:t>
            </a:r>
            <a:r>
              <a:rPr lang="en-IN" dirty="0" err="1"/>
              <a:t>color</a:t>
            </a:r>
            <a:r>
              <a:rPr lang="en-IN" dirty="0"/>
              <a:t>: #2d3436;  </a:t>
            </a:r>
          </a:p>
          <a:p>
            <a:r>
              <a:rPr lang="en-IN" dirty="0"/>
              <a:t>  background-image: linear-gradient(315deg, #2d3436 0%, #000000 74%);  </a:t>
            </a:r>
          </a:p>
          <a:p>
            <a:r>
              <a:rPr lang="en-IN" dirty="0"/>
              <a:t>  font-family: 'Cookie', cursive;  </a:t>
            </a:r>
          </a:p>
          <a:p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256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5DAFA-689B-FD9F-D0AA-55032800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1514"/>
            <a:ext cx="10018713" cy="625928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.title {  </a:t>
            </a:r>
          </a:p>
          <a:p>
            <a:r>
              <a:rPr lang="en-IN" dirty="0"/>
              <a:t>margin-bottom: 10px;  </a:t>
            </a:r>
          </a:p>
          <a:p>
            <a:r>
              <a:rPr lang="en-IN" dirty="0"/>
              <a:t>padding: 5px 0;  </a:t>
            </a:r>
          </a:p>
          <a:p>
            <a:r>
              <a:rPr lang="en-IN" dirty="0"/>
              <a:t>font-size: 40px;  </a:t>
            </a:r>
          </a:p>
          <a:p>
            <a:r>
              <a:rPr lang="en-IN" dirty="0"/>
              <a:t>font-weight: bold;  </a:t>
            </a:r>
          </a:p>
          <a:p>
            <a:r>
              <a:rPr lang="en-IN" dirty="0"/>
              <a:t>text-align: </a:t>
            </a:r>
            <a:r>
              <a:rPr lang="en-IN" dirty="0" err="1"/>
              <a:t>center</a:t>
            </a:r>
            <a:r>
              <a:rPr lang="en-IN" dirty="0"/>
              <a:t>;  </a:t>
            </a:r>
          </a:p>
          <a:p>
            <a:r>
              <a:rPr lang="en-IN" dirty="0" err="1"/>
              <a:t>color</a:t>
            </a:r>
            <a:r>
              <a:rPr lang="en-IN" dirty="0"/>
              <a:t>: red;  </a:t>
            </a:r>
          </a:p>
          <a:p>
            <a:r>
              <a:rPr lang="en-IN" dirty="0"/>
              <a:t>font-family: 'Cookie', cursive;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input[type=button] {  </a:t>
            </a:r>
          </a:p>
          <a:p>
            <a:r>
              <a:rPr lang="en-IN" dirty="0"/>
              <a:t>  width: 60px;  </a:t>
            </a:r>
          </a:p>
          <a:p>
            <a:r>
              <a:rPr lang="en-IN" dirty="0"/>
              <a:t>  height: 60px;  </a:t>
            </a:r>
          </a:p>
          <a:p>
            <a:r>
              <a:rPr lang="en-IN" dirty="0"/>
              <a:t>  float: left;  </a:t>
            </a:r>
          </a:p>
          <a:p>
            <a:r>
              <a:rPr lang="en-IN" dirty="0"/>
              <a:t>  padding: 0; </a:t>
            </a:r>
          </a:p>
        </p:txBody>
      </p:sp>
    </p:spTree>
    <p:extLst>
      <p:ext uri="{BB962C8B-B14F-4D97-AF65-F5344CB8AC3E}">
        <p14:creationId xmlns:p14="http://schemas.microsoft.com/office/powerpoint/2010/main" val="426569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55B1C-464A-31C9-F803-2FDE52B1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3286"/>
            <a:ext cx="10018713" cy="631371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margin: 5px;  </a:t>
            </a:r>
          </a:p>
          <a:p>
            <a:r>
              <a:rPr lang="en-IN" dirty="0"/>
              <a:t>  box-sizing: border-box;  </a:t>
            </a:r>
          </a:p>
          <a:p>
            <a:r>
              <a:rPr lang="en-IN" dirty="0"/>
              <a:t>  background: #ecedef;  </a:t>
            </a:r>
          </a:p>
          <a:p>
            <a:r>
              <a:rPr lang="en-IN" dirty="0"/>
              <a:t>  border: none;  </a:t>
            </a:r>
          </a:p>
          <a:p>
            <a:r>
              <a:rPr lang="en-IN" dirty="0"/>
              <a:t>  font-size: 30px;  </a:t>
            </a:r>
          </a:p>
          <a:p>
            <a:r>
              <a:rPr lang="en-IN" dirty="0"/>
              <a:t>  line-height: 30px;  </a:t>
            </a:r>
          </a:p>
          <a:p>
            <a:r>
              <a:rPr lang="en-IN" dirty="0"/>
              <a:t>  border-radius: 50%;  </a:t>
            </a:r>
          </a:p>
          <a:p>
            <a:r>
              <a:rPr lang="en-IN" dirty="0"/>
              <a:t>  font-weight: 700;  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#5E5858;  </a:t>
            </a:r>
          </a:p>
          <a:p>
            <a:r>
              <a:rPr lang="en-IN" dirty="0"/>
              <a:t>  cursor: pointer;  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input[type=text] {  </a:t>
            </a:r>
          </a:p>
          <a:p>
            <a:r>
              <a:rPr lang="en-IN" dirty="0"/>
              <a:t>  width: 270px;  </a:t>
            </a:r>
          </a:p>
          <a:p>
            <a:r>
              <a:rPr lang="en-IN" dirty="0"/>
              <a:t>  height: 60px;  </a:t>
            </a:r>
          </a:p>
          <a:p>
            <a:r>
              <a:rPr lang="en-IN" dirty="0"/>
              <a:t>  float: left;  </a:t>
            </a:r>
          </a:p>
          <a:p>
            <a:r>
              <a:rPr lang="en-IN" dirty="0"/>
              <a:t>  padding: 0; </a:t>
            </a:r>
          </a:p>
        </p:txBody>
      </p:sp>
    </p:spTree>
    <p:extLst>
      <p:ext uri="{BB962C8B-B14F-4D97-AF65-F5344CB8AC3E}">
        <p14:creationId xmlns:p14="http://schemas.microsoft.com/office/powerpoint/2010/main" val="4625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97899-93BD-3EF1-FE68-A106C45B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3287"/>
            <a:ext cx="10018713" cy="649877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box-sizing: border-box;  </a:t>
            </a:r>
          </a:p>
          <a:p>
            <a:r>
              <a:rPr lang="en-IN" dirty="0"/>
              <a:t>  border: none;  </a:t>
            </a:r>
          </a:p>
          <a:p>
            <a:r>
              <a:rPr lang="en-IN" dirty="0"/>
              <a:t>  background: none;  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red;  </a:t>
            </a:r>
          </a:p>
          <a:p>
            <a:r>
              <a:rPr lang="en-IN" dirty="0"/>
              <a:t>  text-align: right;  </a:t>
            </a:r>
          </a:p>
          <a:p>
            <a:r>
              <a:rPr lang="en-IN" dirty="0"/>
              <a:t>  font-weight: 700;  </a:t>
            </a:r>
          </a:p>
          <a:p>
            <a:r>
              <a:rPr lang="en-IN" dirty="0"/>
              <a:t>  font-size: 60px;  </a:t>
            </a:r>
          </a:p>
          <a:p>
            <a:r>
              <a:rPr lang="en-IN" dirty="0"/>
              <a:t>  line-height: 60px;  </a:t>
            </a:r>
          </a:p>
          <a:p>
            <a:r>
              <a:rPr lang="en-IN" dirty="0"/>
              <a:t>  margin: 0 25px;  </a:t>
            </a:r>
          </a:p>
          <a:p>
            <a:r>
              <a:rPr lang="en-IN" dirty="0"/>
              <a:t>  }  </a:t>
            </a:r>
          </a:p>
          <a:p>
            <a:r>
              <a:rPr lang="en-IN" dirty="0"/>
              <a:t>.calculator {  </a:t>
            </a:r>
          </a:p>
          <a:p>
            <a:r>
              <a:rPr lang="en-IN" dirty="0"/>
              <a:t>  background-</a:t>
            </a:r>
            <a:r>
              <a:rPr lang="en-IN" dirty="0" err="1"/>
              <a:t>color</a:t>
            </a:r>
            <a:r>
              <a:rPr lang="en-IN" dirty="0"/>
              <a:t>: #c0c0c0;  </a:t>
            </a:r>
          </a:p>
          <a:p>
            <a:r>
              <a:rPr lang="en-IN" dirty="0"/>
              <a:t>  box-shadow: 0px </a:t>
            </a:r>
            <a:r>
              <a:rPr lang="en-IN" dirty="0" err="1"/>
              <a:t>0px</a:t>
            </a:r>
            <a:r>
              <a:rPr lang="en-IN" dirty="0"/>
              <a:t> </a:t>
            </a:r>
            <a:r>
              <a:rPr lang="en-IN" dirty="0" err="1"/>
              <a:t>0px</a:t>
            </a:r>
            <a:r>
              <a:rPr lang="en-IN" dirty="0"/>
              <a:t> 10px #666;  </a:t>
            </a:r>
          </a:p>
          <a:p>
            <a:r>
              <a:rPr lang="en-IN" dirty="0"/>
              <a:t>  border: 5px solid black;  </a:t>
            </a:r>
          </a:p>
          <a:p>
            <a:r>
              <a:rPr lang="en-IN" dirty="0"/>
              <a:t>  border-radius: 10px;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088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631B-5961-6059-88DD-CDF7A7E69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996" y="304799"/>
            <a:ext cx="10018713" cy="629194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#display {  </a:t>
            </a:r>
          </a:p>
          <a:p>
            <a:r>
              <a:rPr lang="en-IN" dirty="0"/>
              <a:t>  height: 40px;  </a:t>
            </a:r>
          </a:p>
          <a:p>
            <a:r>
              <a:rPr lang="en-IN" dirty="0"/>
              <a:t>  text-align: right;  </a:t>
            </a:r>
          </a:p>
          <a:p>
            <a:r>
              <a:rPr lang="en-IN" dirty="0"/>
              <a:t>  background-</a:t>
            </a:r>
            <a:r>
              <a:rPr lang="en-IN" dirty="0" err="1"/>
              <a:t>color</a:t>
            </a:r>
            <a:r>
              <a:rPr lang="en-IN" dirty="0"/>
              <a:t>: black;  </a:t>
            </a:r>
          </a:p>
          <a:p>
            <a:r>
              <a:rPr lang="en-IN" dirty="0"/>
              <a:t>  border: 3px solid white;  </a:t>
            </a:r>
          </a:p>
          <a:p>
            <a:r>
              <a:rPr lang="en-IN" dirty="0"/>
              <a:t>  font-size: 18px;  </a:t>
            </a:r>
          </a:p>
          <a:p>
            <a:r>
              <a:rPr lang="en-IN" dirty="0"/>
              <a:t>  left: 2px;  </a:t>
            </a:r>
          </a:p>
          <a:p>
            <a:r>
              <a:rPr lang="en-IN" dirty="0"/>
              <a:t>  top: 2px;  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red;  </a:t>
            </a:r>
          </a:p>
          <a:p>
            <a:r>
              <a:rPr lang="en-IN" dirty="0"/>
              <a:t>}  </a:t>
            </a:r>
          </a:p>
          <a:p>
            <a:r>
              <a:rPr lang="en-IN" dirty="0"/>
              <a:t>.</a:t>
            </a:r>
            <a:r>
              <a:rPr lang="en-IN" dirty="0" err="1"/>
              <a:t>btnTop</a:t>
            </a:r>
            <a:r>
              <a:rPr lang="en-IN" dirty="0"/>
              <a:t> {  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white;  </a:t>
            </a:r>
          </a:p>
          <a:p>
            <a:r>
              <a:rPr lang="en-IN" dirty="0"/>
              <a:t>  background-</a:t>
            </a:r>
            <a:r>
              <a:rPr lang="en-IN" dirty="0" err="1"/>
              <a:t>color</a:t>
            </a:r>
            <a:r>
              <a:rPr lang="en-IN" dirty="0"/>
              <a:t>: #6f6f6f;  </a:t>
            </a:r>
          </a:p>
          <a:p>
            <a:r>
              <a:rPr lang="en-IN" dirty="0"/>
              <a:t>  font-size: 14px;  </a:t>
            </a:r>
          </a:p>
          <a:p>
            <a:r>
              <a:rPr lang="en-IN" dirty="0"/>
              <a:t>  margin: auto;  </a:t>
            </a:r>
          </a:p>
        </p:txBody>
      </p:sp>
    </p:spTree>
    <p:extLst>
      <p:ext uri="{BB962C8B-B14F-4D97-AF65-F5344CB8AC3E}">
        <p14:creationId xmlns:p14="http://schemas.microsoft.com/office/powerpoint/2010/main" val="158471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0836-9B87-4D94-B60B-031CEACE5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0371"/>
            <a:ext cx="10018713" cy="6193972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width: 50px;  </a:t>
            </a:r>
          </a:p>
          <a:p>
            <a:r>
              <a:rPr lang="en-IN" dirty="0"/>
              <a:t>  height: 25px;  </a:t>
            </a:r>
          </a:p>
          <a:p>
            <a:r>
              <a:rPr lang="en-IN" dirty="0"/>
              <a:t>}     </a:t>
            </a:r>
          </a:p>
          <a:p>
            <a:r>
              <a:rPr lang="en-IN" dirty="0"/>
              <a:t>    &lt;/style&gt;  </a:t>
            </a:r>
          </a:p>
          <a:p>
            <a:r>
              <a:rPr lang="en-IN" dirty="0"/>
              <a:t>&lt;/head&gt;  </a:t>
            </a:r>
          </a:p>
          <a:p>
            <a:r>
              <a:rPr lang="en-IN" dirty="0"/>
              <a:t>&lt;body&gt;  </a:t>
            </a:r>
          </a:p>
          <a:p>
            <a:r>
              <a:rPr lang="en-IN" dirty="0"/>
              <a:t>    &lt;div class = "title"  align="</a:t>
            </a:r>
            <a:r>
              <a:rPr lang="en-IN" dirty="0" err="1"/>
              <a:t>center</a:t>
            </a:r>
            <a:r>
              <a:rPr lang="en-IN" dirty="0"/>
              <a:t>"&gt;  </a:t>
            </a:r>
          </a:p>
          <a:p>
            <a:r>
              <a:rPr lang="en-IN" dirty="0"/>
              <a:t>         Calculator </a:t>
            </a:r>
          </a:p>
          <a:p>
            <a:r>
              <a:rPr lang="en-IN" dirty="0"/>
              <a:t>    &lt;/div&gt;  </a:t>
            </a:r>
          </a:p>
          <a:p>
            <a:r>
              <a:rPr lang="en-IN" dirty="0"/>
              <a:t>    &lt;form name="Calculator" class = "calculator" &gt;  </a:t>
            </a:r>
          </a:p>
          <a:p>
            <a:r>
              <a:rPr lang="en-IN" dirty="0"/>
              <a:t>&lt;table border="2" align="</a:t>
            </a:r>
            <a:r>
              <a:rPr lang="en-IN" dirty="0" err="1"/>
              <a:t>center</a:t>
            </a:r>
            <a:r>
              <a:rPr lang="en-IN" dirty="0"/>
              <a:t>" cellpadding="15" </a:t>
            </a:r>
            <a:r>
              <a:rPr lang="en-IN" dirty="0" err="1"/>
              <a:t>cellspacing</a:t>
            </a:r>
            <a:r>
              <a:rPr lang="en-IN" dirty="0"/>
              <a:t>="12" </a:t>
            </a:r>
            <a:r>
              <a:rPr lang="en-IN" dirty="0" err="1"/>
              <a:t>bgcolor</a:t>
            </a:r>
            <a:r>
              <a:rPr lang="en-IN" dirty="0"/>
              <a:t>="#c0c0c0"&gt;  </a:t>
            </a:r>
          </a:p>
          <a:p>
            <a:r>
              <a:rPr lang="en-IN" dirty="0"/>
              <a:t>&lt;tr&gt;  </a:t>
            </a:r>
          </a:p>
          <a:p>
            <a:r>
              <a:rPr lang="en-IN" dirty="0"/>
              <a:t>&lt;td&gt;  </a:t>
            </a:r>
          </a:p>
          <a:p>
            <a:r>
              <a:rPr lang="en-IN" dirty="0"/>
              <a:t>&lt;input type="text" name="Input" Size="35" id="display"&gt;  </a:t>
            </a:r>
          </a:p>
          <a:p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  </a:t>
            </a:r>
          </a:p>
          <a:p>
            <a:r>
              <a:rPr lang="en-IN" dirty="0"/>
              <a:t>&lt;/td&gt;  </a:t>
            </a:r>
          </a:p>
          <a:p>
            <a:r>
              <a:rPr lang="en-IN" dirty="0"/>
              <a:t>&lt;/tr&gt;  </a:t>
            </a:r>
          </a:p>
          <a:p>
            <a:r>
              <a:rPr lang="en-IN" dirty="0"/>
              <a:t>&lt;tr&gt; </a:t>
            </a:r>
          </a:p>
        </p:txBody>
      </p:sp>
    </p:spTree>
    <p:extLst>
      <p:ext uri="{BB962C8B-B14F-4D97-AF65-F5344CB8AC3E}">
        <p14:creationId xmlns:p14="http://schemas.microsoft.com/office/powerpoint/2010/main" val="3379326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</TotalTime>
  <Words>1095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Afame Technologies</vt:lpstr>
      <vt:lpstr>PowerPoint Presentation</vt:lpstr>
      <vt:lpstr>Calculator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rakeshrock2707@outlook.com</dc:creator>
  <cp:lastModifiedBy>rakeshrock2707@outlook.com</cp:lastModifiedBy>
  <cp:revision>2</cp:revision>
  <dcterms:created xsi:type="dcterms:W3CDTF">2024-08-04T17:26:22Z</dcterms:created>
  <dcterms:modified xsi:type="dcterms:W3CDTF">2024-08-04T18:12:53Z</dcterms:modified>
</cp:coreProperties>
</file>