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b="1" dirty="0" sz="2400" lang="en-US"/>
              <a:t>D</a:t>
            </a:r>
            <a:r>
              <a:rPr b="1" dirty="0" sz="2400" lang="en-US"/>
              <a:t>I</a:t>
            </a:r>
            <a:r>
              <a:rPr b="1" dirty="0" sz="2400" lang="en-US"/>
              <a:t>L</a:t>
            </a:r>
            <a:r>
              <a:rPr b="1" dirty="0" sz="2400" lang="en-US"/>
              <a:t>L</a:t>
            </a:r>
            <a:r>
              <a:rPr b="1" dirty="0" sz="2400" lang="en-US"/>
              <a:t>I</a:t>
            </a:r>
            <a:r>
              <a:rPr b="1" dirty="0" sz="2400" lang="en-US"/>
              <a:t>B</a:t>
            </a:r>
            <a:r>
              <a:rPr b="1" dirty="0" sz="2400" lang="en-US"/>
              <a:t>A</a:t>
            </a:r>
            <a:r>
              <a:rPr b="1" dirty="0" sz="2400" lang="en-US"/>
              <a:t>B</a:t>
            </a:r>
            <a:r>
              <a:rPr b="1" dirty="0" sz="2400" lang="en-US"/>
              <a:t>U</a:t>
            </a:r>
            <a:r>
              <a:rPr b="1" dirty="0" sz="2400" lang="en-US"/>
              <a:t>.</a:t>
            </a:r>
            <a:r>
              <a:rPr b="1" dirty="0" sz="2400" lang="en-US"/>
              <a:t>M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4</a:t>
            </a:r>
            <a:r>
              <a:rPr b="1" dirty="0" sz="2400" lang="en-US"/>
              <a:t>,</a:t>
            </a:r>
            <a:r>
              <a:rPr b="1" dirty="0" sz="2400" lang="en-US"/>
              <a:t>asunm1455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4</a:t>
            </a:r>
            <a:r>
              <a:rPr b="1" dirty="0" sz="2400" lang="en-US"/>
              <a:t>4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2024-03-25T01:07:22Z</dcterms:created>
  <dcterms:modified xsi:type="dcterms:W3CDTF">2024-09-11T03:49:05Z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585b7f4f8c574092bccbd018eda41992</vt:lpwstr>
  </property>
</Properties>
</file>