
<file path=[Content_Types].xml><?xml version="1.0" encoding="utf-8"?>
<Types xmlns="http://schemas.openxmlformats.org/package/2006/content-types">
  <Default ContentType="image/jp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slideMaster+xml" PartName="/ppt/slideMasters/slideMaster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presentation.main+xml" PartName="/ppt/presentation.xml"/>
  <Override ContentType="application/vnd.openxmlformats-officedocument.presentationml.presProps+xml" PartName="/ppt/presProps1.xml"/>
  <Override ContentType="application/vnd.openxmlformats-officedocument.theme+xml" PartName="/ppt/theme/theme1.xml"/>
  <Override ContentType="application/vnd.openxmlformats-officedocument.presentationml.viewProps+xml" PartName="/ppt/viewProps1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10299700" cx="18300700"/>
  <p:notesSz cx="18300700" cy="10299700"/>
  <p:defaultTextStyle>
    <a:defPPr lvl="0">
      <a:defRPr kern="0"/>
    </a:defPPr>
    <a:lvl1pPr lvl="0"/>
    <a:lvl2pPr lvl="1"/>
    <a:lvl3pPr lvl="2"/>
    <a:lvl4pPr lvl="3"/>
    <a:lvl5pPr lvl="4"/>
    <a:lvl6pPr lvl="5"/>
    <a:lvl7pPr lvl="6"/>
    <a:lvl8pPr lvl="7"/>
    <a:lvl9pPr lvl="8"/>
  </p:defaultTextStyle>
  <p:extLst>
    <p:ext uri="{EFAFB233-063F-42B5-8137-9DF3F51BA10A}">
      <p15:sld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</p:extLst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1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1.xml"/><Relationship Id="rId3" Type="http://schemas.openxmlformats.org/officeDocument/2006/relationships/presProps" Target="presProps1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2552" y="3192907"/>
            <a:ext cx="15555595" cy="21629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950" b="0" i="0">
                <a:solidFill>
                  <a:srgbClr val="1C365F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5105" y="5767832"/>
            <a:ext cx="12810490" cy="2574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783448" y="0"/>
            <a:ext cx="2334260" cy="770890"/>
          </a:xfrm>
          <a:custGeom>
            <a:avLst/>
            <a:gdLst/>
            <a:ahLst/>
            <a:cxnLst/>
            <a:rect l="l" t="t" r="r" b="b"/>
            <a:pathLst>
              <a:path w="2334259" h="770890">
                <a:moveTo>
                  <a:pt x="2333654" y="0"/>
                </a:moveTo>
                <a:lnTo>
                  <a:pt x="0" y="0"/>
                </a:lnTo>
                <a:lnTo>
                  <a:pt x="7008" y="16548"/>
                </a:lnTo>
                <a:lnTo>
                  <a:pt x="35799" y="76314"/>
                </a:lnTo>
                <a:lnTo>
                  <a:pt x="67486" y="135356"/>
                </a:lnTo>
                <a:lnTo>
                  <a:pt x="102042" y="191516"/>
                </a:lnTo>
                <a:lnTo>
                  <a:pt x="139482" y="246227"/>
                </a:lnTo>
                <a:lnTo>
                  <a:pt x="179804" y="299504"/>
                </a:lnTo>
                <a:lnTo>
                  <a:pt x="223010" y="349910"/>
                </a:lnTo>
                <a:lnTo>
                  <a:pt x="269085" y="398145"/>
                </a:lnTo>
                <a:lnTo>
                  <a:pt x="317320" y="443509"/>
                </a:lnTo>
                <a:lnTo>
                  <a:pt x="367726" y="486714"/>
                </a:lnTo>
                <a:lnTo>
                  <a:pt x="420292" y="527024"/>
                </a:lnTo>
                <a:lnTo>
                  <a:pt x="475727" y="565188"/>
                </a:lnTo>
                <a:lnTo>
                  <a:pt x="531886" y="599744"/>
                </a:lnTo>
                <a:lnTo>
                  <a:pt x="590205" y="631431"/>
                </a:lnTo>
                <a:lnTo>
                  <a:pt x="650682" y="660234"/>
                </a:lnTo>
                <a:lnTo>
                  <a:pt x="711884" y="685431"/>
                </a:lnTo>
                <a:lnTo>
                  <a:pt x="774520" y="707745"/>
                </a:lnTo>
                <a:lnTo>
                  <a:pt x="838604" y="726465"/>
                </a:lnTo>
                <a:lnTo>
                  <a:pt x="902688" y="741591"/>
                </a:lnTo>
                <a:lnTo>
                  <a:pt x="968195" y="753821"/>
                </a:lnTo>
                <a:lnTo>
                  <a:pt x="1034451" y="762469"/>
                </a:lnTo>
                <a:lnTo>
                  <a:pt x="1100681" y="768223"/>
                </a:lnTo>
                <a:lnTo>
                  <a:pt x="1166925" y="769670"/>
                </a:lnTo>
                <a:lnTo>
                  <a:pt x="1166925" y="770382"/>
                </a:lnTo>
                <a:lnTo>
                  <a:pt x="1233155" y="768946"/>
                </a:lnTo>
                <a:lnTo>
                  <a:pt x="1299398" y="763193"/>
                </a:lnTo>
                <a:lnTo>
                  <a:pt x="1365641" y="754545"/>
                </a:lnTo>
                <a:lnTo>
                  <a:pt x="1431161" y="742302"/>
                </a:lnTo>
                <a:lnTo>
                  <a:pt x="1495245" y="727189"/>
                </a:lnTo>
                <a:lnTo>
                  <a:pt x="1559316" y="707745"/>
                </a:lnTo>
                <a:lnTo>
                  <a:pt x="1621953" y="686155"/>
                </a:lnTo>
                <a:lnTo>
                  <a:pt x="1683167" y="660234"/>
                </a:lnTo>
                <a:lnTo>
                  <a:pt x="1742920" y="631431"/>
                </a:lnTo>
                <a:lnTo>
                  <a:pt x="1801963" y="599744"/>
                </a:lnTo>
                <a:lnTo>
                  <a:pt x="1858122" y="565188"/>
                </a:lnTo>
                <a:lnTo>
                  <a:pt x="1912834" y="527748"/>
                </a:lnTo>
                <a:lnTo>
                  <a:pt x="1966123" y="487426"/>
                </a:lnTo>
                <a:lnTo>
                  <a:pt x="2016516" y="444233"/>
                </a:lnTo>
                <a:lnTo>
                  <a:pt x="2064764" y="398145"/>
                </a:lnTo>
                <a:lnTo>
                  <a:pt x="2110115" y="349910"/>
                </a:lnTo>
                <a:lnTo>
                  <a:pt x="2153321" y="299504"/>
                </a:lnTo>
                <a:lnTo>
                  <a:pt x="2193643" y="246951"/>
                </a:lnTo>
                <a:lnTo>
                  <a:pt x="2231807" y="191516"/>
                </a:lnTo>
                <a:lnTo>
                  <a:pt x="2266363" y="135356"/>
                </a:lnTo>
                <a:lnTo>
                  <a:pt x="2298037" y="77025"/>
                </a:lnTo>
                <a:lnTo>
                  <a:pt x="2326841" y="16548"/>
                </a:lnTo>
                <a:lnTo>
                  <a:pt x="2333654" y="0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0" y="9049375"/>
            <a:ext cx="1247775" cy="1238250"/>
          </a:xfrm>
          <a:custGeom>
            <a:avLst/>
            <a:gdLst/>
            <a:ahLst/>
            <a:cxnLst/>
            <a:rect l="l" t="t" r="r" b="b"/>
            <a:pathLst>
              <a:path w="1247775" h="1238250">
                <a:moveTo>
                  <a:pt x="0" y="0"/>
                </a:moveTo>
                <a:lnTo>
                  <a:pt x="0" y="1237622"/>
                </a:lnTo>
                <a:lnTo>
                  <a:pt x="1247779" y="1237622"/>
                </a:lnTo>
                <a:lnTo>
                  <a:pt x="1241271" y="1137123"/>
                </a:lnTo>
                <a:lnTo>
                  <a:pt x="1232633" y="1070884"/>
                </a:lnTo>
                <a:lnTo>
                  <a:pt x="1220395" y="1005366"/>
                </a:lnTo>
                <a:lnTo>
                  <a:pt x="1205274" y="940566"/>
                </a:lnTo>
                <a:lnTo>
                  <a:pt x="1186552" y="877204"/>
                </a:lnTo>
                <a:lnTo>
                  <a:pt x="1164233" y="814563"/>
                </a:lnTo>
                <a:lnTo>
                  <a:pt x="1138312" y="753365"/>
                </a:lnTo>
                <a:lnTo>
                  <a:pt x="1110232" y="692887"/>
                </a:lnTo>
                <a:lnTo>
                  <a:pt x="1078552" y="634566"/>
                </a:lnTo>
                <a:lnTo>
                  <a:pt x="1043275" y="577689"/>
                </a:lnTo>
                <a:lnTo>
                  <a:pt x="1005834" y="522964"/>
                </a:lnTo>
                <a:lnTo>
                  <a:pt x="965512" y="470408"/>
                </a:lnTo>
                <a:lnTo>
                  <a:pt x="922312" y="420004"/>
                </a:lnTo>
                <a:lnTo>
                  <a:pt x="876235" y="371770"/>
                </a:lnTo>
                <a:lnTo>
                  <a:pt x="827995" y="325688"/>
                </a:lnTo>
                <a:lnTo>
                  <a:pt x="777596" y="282487"/>
                </a:lnTo>
                <a:lnTo>
                  <a:pt x="725036" y="242170"/>
                </a:lnTo>
                <a:lnTo>
                  <a:pt x="670317" y="204730"/>
                </a:lnTo>
                <a:lnTo>
                  <a:pt x="613435" y="169447"/>
                </a:lnTo>
                <a:lnTo>
                  <a:pt x="555114" y="137767"/>
                </a:lnTo>
                <a:lnTo>
                  <a:pt x="494635" y="109689"/>
                </a:lnTo>
                <a:lnTo>
                  <a:pt x="433437" y="83768"/>
                </a:lnTo>
                <a:lnTo>
                  <a:pt x="370795" y="61448"/>
                </a:lnTo>
                <a:lnTo>
                  <a:pt x="307433" y="42731"/>
                </a:lnTo>
                <a:lnTo>
                  <a:pt x="242634" y="27610"/>
                </a:lnTo>
                <a:lnTo>
                  <a:pt x="177115" y="15371"/>
                </a:lnTo>
                <a:lnTo>
                  <a:pt x="110876" y="6729"/>
                </a:lnTo>
                <a:lnTo>
                  <a:pt x="44638" y="969"/>
                </a:lnTo>
                <a:lnTo>
                  <a:pt x="0" y="0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0" y="0"/>
            <a:ext cx="1216660" cy="1263650"/>
          </a:xfrm>
          <a:custGeom>
            <a:avLst/>
            <a:gdLst/>
            <a:ahLst/>
            <a:cxnLst/>
            <a:rect l="l" t="t" r="r" b="b"/>
            <a:pathLst>
              <a:path w="1216660" h="1263650">
                <a:moveTo>
                  <a:pt x="1216598" y="0"/>
                </a:moveTo>
                <a:lnTo>
                  <a:pt x="1215280" y="60439"/>
                </a:lnTo>
                <a:lnTo>
                  <a:pt x="1209521" y="126669"/>
                </a:lnTo>
                <a:lnTo>
                  <a:pt x="1200883" y="192912"/>
                </a:lnTo>
                <a:lnTo>
                  <a:pt x="1188644" y="258432"/>
                </a:lnTo>
                <a:lnTo>
                  <a:pt x="1173524" y="322503"/>
                </a:lnTo>
                <a:lnTo>
                  <a:pt x="1154802" y="386587"/>
                </a:lnTo>
                <a:lnTo>
                  <a:pt x="1132483" y="449224"/>
                </a:lnTo>
                <a:lnTo>
                  <a:pt x="1107286" y="510425"/>
                </a:lnTo>
                <a:lnTo>
                  <a:pt x="1078487" y="570903"/>
                </a:lnTo>
                <a:lnTo>
                  <a:pt x="1046807" y="629221"/>
                </a:lnTo>
                <a:lnTo>
                  <a:pt x="1012249" y="685380"/>
                </a:lnTo>
                <a:lnTo>
                  <a:pt x="974089" y="740816"/>
                </a:lnTo>
                <a:lnTo>
                  <a:pt x="933772" y="793381"/>
                </a:lnTo>
                <a:lnTo>
                  <a:pt x="890572" y="843775"/>
                </a:lnTo>
                <a:lnTo>
                  <a:pt x="845214" y="892009"/>
                </a:lnTo>
                <a:lnTo>
                  <a:pt x="796974" y="938085"/>
                </a:lnTo>
                <a:lnTo>
                  <a:pt x="746575" y="981290"/>
                </a:lnTo>
                <a:lnTo>
                  <a:pt x="693295" y="1021613"/>
                </a:lnTo>
                <a:lnTo>
                  <a:pt x="638581" y="1059052"/>
                </a:lnTo>
                <a:lnTo>
                  <a:pt x="582424" y="1093609"/>
                </a:lnTo>
                <a:lnTo>
                  <a:pt x="523383" y="1125283"/>
                </a:lnTo>
                <a:lnTo>
                  <a:pt x="463624" y="1154087"/>
                </a:lnTo>
                <a:lnTo>
                  <a:pt x="402426" y="1180007"/>
                </a:lnTo>
                <a:lnTo>
                  <a:pt x="339789" y="1201597"/>
                </a:lnTo>
                <a:lnTo>
                  <a:pt x="275709" y="1221041"/>
                </a:lnTo>
                <a:lnTo>
                  <a:pt x="211634" y="1236167"/>
                </a:lnTo>
                <a:lnTo>
                  <a:pt x="146114" y="1248397"/>
                </a:lnTo>
                <a:lnTo>
                  <a:pt x="79876" y="1257045"/>
                </a:lnTo>
                <a:lnTo>
                  <a:pt x="13637" y="1262799"/>
                </a:lnTo>
                <a:lnTo>
                  <a:pt x="0" y="1263097"/>
                </a:lnTo>
              </a:path>
              <a:path w="1216660" h="1263650">
                <a:moveTo>
                  <a:pt x="586614" y="0"/>
                </a:moveTo>
                <a:lnTo>
                  <a:pt x="583143" y="61150"/>
                </a:lnTo>
                <a:lnTo>
                  <a:pt x="573062" y="127393"/>
                </a:lnTo>
                <a:lnTo>
                  <a:pt x="555783" y="192189"/>
                </a:lnTo>
                <a:lnTo>
                  <a:pt x="531301" y="254114"/>
                </a:lnTo>
                <a:lnTo>
                  <a:pt x="501064" y="313867"/>
                </a:lnTo>
                <a:lnTo>
                  <a:pt x="464343" y="370027"/>
                </a:lnTo>
                <a:lnTo>
                  <a:pt x="422587" y="422579"/>
                </a:lnTo>
                <a:lnTo>
                  <a:pt x="375066" y="469391"/>
                </a:lnTo>
                <a:lnTo>
                  <a:pt x="323230" y="511860"/>
                </a:lnTo>
                <a:lnTo>
                  <a:pt x="267072" y="548589"/>
                </a:lnTo>
                <a:lnTo>
                  <a:pt x="207312" y="578815"/>
                </a:lnTo>
                <a:lnTo>
                  <a:pt x="144675" y="602576"/>
                </a:lnTo>
                <a:lnTo>
                  <a:pt x="80595" y="619861"/>
                </a:lnTo>
                <a:lnTo>
                  <a:pt x="14356" y="630656"/>
                </a:lnTo>
                <a:lnTo>
                  <a:pt x="0" y="631879"/>
                </a:lnTo>
              </a:path>
            </a:pathLst>
          </a:custGeom>
          <a:ln w="18719">
            <a:solidFill>
              <a:srgbClr val="1C365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889916" y="9530633"/>
            <a:ext cx="1280795" cy="756920"/>
          </a:xfrm>
          <a:custGeom>
            <a:avLst/>
            <a:gdLst/>
            <a:ahLst/>
            <a:cxnLst/>
            <a:rect l="l" t="t" r="r" b="b"/>
            <a:pathLst>
              <a:path w="1280795" h="756920">
                <a:moveTo>
                  <a:pt x="1280755" y="0"/>
                </a:moveTo>
                <a:lnTo>
                  <a:pt x="0" y="1438"/>
                </a:lnTo>
              </a:path>
              <a:path w="1280795" h="756920">
                <a:moveTo>
                  <a:pt x="645051" y="0"/>
                </a:moveTo>
                <a:lnTo>
                  <a:pt x="12829" y="756364"/>
                </a:lnTo>
              </a:path>
              <a:path w="1280795" h="756920">
                <a:moveTo>
                  <a:pt x="634255" y="0"/>
                </a:moveTo>
                <a:lnTo>
                  <a:pt x="1270489" y="756364"/>
                </a:lnTo>
              </a:path>
              <a:path w="1280795" h="756920">
                <a:moveTo>
                  <a:pt x="638573" y="7918"/>
                </a:moveTo>
                <a:lnTo>
                  <a:pt x="637167" y="756364"/>
                </a:lnTo>
              </a:path>
            </a:pathLst>
          </a:custGeom>
          <a:ln w="76309">
            <a:solidFill>
              <a:srgbClr val="99D5F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17685365" y="3077975"/>
            <a:ext cx="602615" cy="3331845"/>
          </a:xfrm>
          <a:custGeom>
            <a:avLst/>
            <a:gdLst/>
            <a:ahLst/>
            <a:cxnLst/>
            <a:rect l="l" t="t" r="r" b="b"/>
            <a:pathLst>
              <a:path w="602615" h="3331845">
                <a:moveTo>
                  <a:pt x="0" y="555113"/>
                </a:moveTo>
                <a:lnTo>
                  <a:pt x="2920" y="496793"/>
                </a:lnTo>
                <a:lnTo>
                  <a:pt x="12191" y="439920"/>
                </a:lnTo>
                <a:lnTo>
                  <a:pt x="27303" y="383758"/>
                </a:lnTo>
                <a:lnTo>
                  <a:pt x="48258" y="329044"/>
                </a:lnTo>
                <a:lnTo>
                  <a:pt x="74165" y="277201"/>
                </a:lnTo>
                <a:lnTo>
                  <a:pt x="105787" y="228964"/>
                </a:lnTo>
                <a:lnTo>
                  <a:pt x="142488" y="183598"/>
                </a:lnTo>
                <a:lnTo>
                  <a:pt x="183508" y="142563"/>
                </a:lnTo>
                <a:lnTo>
                  <a:pt x="228972" y="105846"/>
                </a:lnTo>
                <a:lnTo>
                  <a:pt x="277865" y="74158"/>
                </a:lnTo>
                <a:lnTo>
                  <a:pt x="329044" y="48236"/>
                </a:lnTo>
                <a:lnTo>
                  <a:pt x="383652" y="27369"/>
                </a:lnTo>
                <a:lnTo>
                  <a:pt x="439911" y="12243"/>
                </a:lnTo>
                <a:lnTo>
                  <a:pt x="496805" y="2883"/>
                </a:lnTo>
                <a:lnTo>
                  <a:pt x="555096" y="0"/>
                </a:lnTo>
                <a:lnTo>
                  <a:pt x="583797" y="723"/>
                </a:lnTo>
                <a:lnTo>
                  <a:pt x="602591" y="2095"/>
                </a:lnTo>
              </a:path>
              <a:path w="602615" h="3331845">
                <a:moveTo>
                  <a:pt x="602591" y="1108145"/>
                </a:moveTo>
                <a:lnTo>
                  <a:pt x="583797" y="1109516"/>
                </a:lnTo>
                <a:lnTo>
                  <a:pt x="555096" y="1110227"/>
                </a:lnTo>
                <a:lnTo>
                  <a:pt x="555096" y="1109516"/>
                </a:lnTo>
                <a:lnTo>
                  <a:pt x="526268" y="1108792"/>
                </a:lnTo>
                <a:lnTo>
                  <a:pt x="467977" y="1103026"/>
                </a:lnTo>
                <a:lnTo>
                  <a:pt x="411845" y="1090795"/>
                </a:lnTo>
                <a:lnTo>
                  <a:pt x="356348" y="1072786"/>
                </a:lnTo>
                <a:lnTo>
                  <a:pt x="303137" y="1049036"/>
                </a:lnTo>
                <a:lnTo>
                  <a:pt x="252720" y="1020231"/>
                </a:lnTo>
                <a:lnTo>
                  <a:pt x="205859" y="985673"/>
                </a:lnTo>
                <a:lnTo>
                  <a:pt x="162680" y="947508"/>
                </a:lnTo>
                <a:lnTo>
                  <a:pt x="123820" y="904314"/>
                </a:lnTo>
                <a:lnTo>
                  <a:pt x="90039" y="856788"/>
                </a:lnTo>
                <a:lnTo>
                  <a:pt x="60449" y="807117"/>
                </a:lnTo>
                <a:lnTo>
                  <a:pt x="36701" y="753838"/>
                </a:lnTo>
                <a:lnTo>
                  <a:pt x="18668" y="698400"/>
                </a:lnTo>
                <a:lnTo>
                  <a:pt x="7238" y="641515"/>
                </a:lnTo>
                <a:lnTo>
                  <a:pt x="761" y="583918"/>
                </a:lnTo>
                <a:lnTo>
                  <a:pt x="0" y="555113"/>
                </a:lnTo>
              </a:path>
              <a:path w="602615" h="3331845">
                <a:moveTo>
                  <a:pt x="0" y="1665341"/>
                </a:moveTo>
                <a:lnTo>
                  <a:pt x="2920" y="1607020"/>
                </a:lnTo>
                <a:lnTo>
                  <a:pt x="12191" y="1550147"/>
                </a:lnTo>
                <a:lnTo>
                  <a:pt x="27303" y="1493986"/>
                </a:lnTo>
                <a:lnTo>
                  <a:pt x="48258" y="1439272"/>
                </a:lnTo>
                <a:lnTo>
                  <a:pt x="74165" y="1387428"/>
                </a:lnTo>
                <a:lnTo>
                  <a:pt x="105787" y="1339192"/>
                </a:lnTo>
                <a:lnTo>
                  <a:pt x="142488" y="1293826"/>
                </a:lnTo>
                <a:lnTo>
                  <a:pt x="183508" y="1252790"/>
                </a:lnTo>
                <a:lnTo>
                  <a:pt x="228972" y="1216073"/>
                </a:lnTo>
                <a:lnTo>
                  <a:pt x="277865" y="1184385"/>
                </a:lnTo>
                <a:lnTo>
                  <a:pt x="329044" y="1158476"/>
                </a:lnTo>
                <a:lnTo>
                  <a:pt x="383652" y="1137584"/>
                </a:lnTo>
                <a:lnTo>
                  <a:pt x="439911" y="1122470"/>
                </a:lnTo>
                <a:lnTo>
                  <a:pt x="496805" y="1113110"/>
                </a:lnTo>
                <a:lnTo>
                  <a:pt x="555096" y="1110227"/>
                </a:lnTo>
                <a:lnTo>
                  <a:pt x="583797" y="1110951"/>
                </a:lnTo>
                <a:lnTo>
                  <a:pt x="602591" y="1112322"/>
                </a:lnTo>
              </a:path>
              <a:path w="602615" h="3331845">
                <a:moveTo>
                  <a:pt x="602591" y="2218372"/>
                </a:moveTo>
                <a:lnTo>
                  <a:pt x="583797" y="2219743"/>
                </a:lnTo>
                <a:lnTo>
                  <a:pt x="555096" y="2220467"/>
                </a:lnTo>
                <a:lnTo>
                  <a:pt x="555096" y="2219743"/>
                </a:lnTo>
                <a:lnTo>
                  <a:pt x="526268" y="2219020"/>
                </a:lnTo>
                <a:lnTo>
                  <a:pt x="467977" y="2213254"/>
                </a:lnTo>
                <a:lnTo>
                  <a:pt x="411845" y="2201023"/>
                </a:lnTo>
                <a:lnTo>
                  <a:pt x="356348" y="2183026"/>
                </a:lnTo>
                <a:lnTo>
                  <a:pt x="303137" y="2159264"/>
                </a:lnTo>
                <a:lnTo>
                  <a:pt x="252720" y="2130459"/>
                </a:lnTo>
                <a:lnTo>
                  <a:pt x="205859" y="2095901"/>
                </a:lnTo>
                <a:lnTo>
                  <a:pt x="162680" y="2057736"/>
                </a:lnTo>
                <a:lnTo>
                  <a:pt x="123820" y="2014541"/>
                </a:lnTo>
                <a:lnTo>
                  <a:pt x="90039" y="1967016"/>
                </a:lnTo>
                <a:lnTo>
                  <a:pt x="60449" y="1917344"/>
                </a:lnTo>
                <a:lnTo>
                  <a:pt x="36701" y="1864066"/>
                </a:lnTo>
                <a:lnTo>
                  <a:pt x="18668" y="1808628"/>
                </a:lnTo>
                <a:lnTo>
                  <a:pt x="7238" y="1751742"/>
                </a:lnTo>
                <a:lnTo>
                  <a:pt x="761" y="1694146"/>
                </a:lnTo>
                <a:lnTo>
                  <a:pt x="0" y="1665341"/>
                </a:lnTo>
              </a:path>
              <a:path w="602615" h="3331845">
                <a:moveTo>
                  <a:pt x="0" y="2776292"/>
                </a:moveTo>
                <a:lnTo>
                  <a:pt x="2920" y="2717972"/>
                </a:lnTo>
                <a:lnTo>
                  <a:pt x="12191" y="2661099"/>
                </a:lnTo>
                <a:lnTo>
                  <a:pt x="27303" y="2604937"/>
                </a:lnTo>
                <a:lnTo>
                  <a:pt x="48258" y="2550211"/>
                </a:lnTo>
                <a:lnTo>
                  <a:pt x="74165" y="2498380"/>
                </a:lnTo>
                <a:lnTo>
                  <a:pt x="105787" y="2450143"/>
                </a:lnTo>
                <a:lnTo>
                  <a:pt x="142488" y="2404777"/>
                </a:lnTo>
                <a:lnTo>
                  <a:pt x="183508" y="2363742"/>
                </a:lnTo>
                <a:lnTo>
                  <a:pt x="228972" y="2327012"/>
                </a:lnTo>
                <a:lnTo>
                  <a:pt x="277865" y="2295337"/>
                </a:lnTo>
                <a:lnTo>
                  <a:pt x="329044" y="2269415"/>
                </a:lnTo>
                <a:lnTo>
                  <a:pt x="383652" y="2248536"/>
                </a:lnTo>
                <a:lnTo>
                  <a:pt x="439911" y="2233422"/>
                </a:lnTo>
                <a:lnTo>
                  <a:pt x="496805" y="2224062"/>
                </a:lnTo>
                <a:lnTo>
                  <a:pt x="555096" y="2221179"/>
                </a:lnTo>
                <a:lnTo>
                  <a:pt x="583797" y="2221903"/>
                </a:lnTo>
                <a:lnTo>
                  <a:pt x="602591" y="2223274"/>
                </a:lnTo>
              </a:path>
              <a:path w="602615" h="3331845">
                <a:moveTo>
                  <a:pt x="602591" y="3329319"/>
                </a:moveTo>
                <a:lnTo>
                  <a:pt x="583797" y="3330682"/>
                </a:lnTo>
                <a:lnTo>
                  <a:pt x="555096" y="3331406"/>
                </a:lnTo>
                <a:lnTo>
                  <a:pt x="555096" y="3330682"/>
                </a:lnTo>
                <a:lnTo>
                  <a:pt x="526268" y="3329971"/>
                </a:lnTo>
                <a:lnTo>
                  <a:pt x="467977" y="3324205"/>
                </a:lnTo>
                <a:lnTo>
                  <a:pt x="411845" y="3311974"/>
                </a:lnTo>
                <a:lnTo>
                  <a:pt x="356348" y="3293978"/>
                </a:lnTo>
                <a:lnTo>
                  <a:pt x="303137" y="3270215"/>
                </a:lnTo>
                <a:lnTo>
                  <a:pt x="252720" y="3241410"/>
                </a:lnTo>
                <a:lnTo>
                  <a:pt x="205859" y="3206852"/>
                </a:lnTo>
                <a:lnTo>
                  <a:pt x="162680" y="3168687"/>
                </a:lnTo>
                <a:lnTo>
                  <a:pt x="123820" y="3125493"/>
                </a:lnTo>
                <a:lnTo>
                  <a:pt x="90039" y="3077968"/>
                </a:lnTo>
                <a:lnTo>
                  <a:pt x="60449" y="3028296"/>
                </a:lnTo>
                <a:lnTo>
                  <a:pt x="36701" y="2975017"/>
                </a:lnTo>
                <a:lnTo>
                  <a:pt x="18668" y="2919580"/>
                </a:lnTo>
                <a:lnTo>
                  <a:pt x="7238" y="2862694"/>
                </a:lnTo>
                <a:lnTo>
                  <a:pt x="761" y="2805097"/>
                </a:lnTo>
                <a:lnTo>
                  <a:pt x="0" y="2776292"/>
                </a:lnTo>
              </a:path>
            </a:pathLst>
          </a:custGeom>
          <a:ln w="76316">
            <a:solidFill>
              <a:srgbClr val="669CD3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21" name="bg object 2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09344" y="1258824"/>
            <a:ext cx="5355336" cy="195681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0" i="0">
                <a:solidFill>
                  <a:srgbClr val="1C365F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0" i="0">
                <a:solidFill>
                  <a:srgbClr val="1C365F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5035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24860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0" i="0">
                <a:solidFill>
                  <a:srgbClr val="1C365F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97317" y="3391966"/>
            <a:ext cx="7512050" cy="6311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950" b="0" i="0">
                <a:solidFill>
                  <a:srgbClr val="1C365F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5035" y="2368931"/>
            <a:ext cx="16470630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22238" y="9578721"/>
            <a:ext cx="5856224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503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7650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g"/><Relationship Id="rId3" Type="http://schemas.openxmlformats.org/officeDocument/2006/relationships/image" Target="../media/image3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jpg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jpg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jpg"/><Relationship Id="rId3" Type="http://schemas.openxmlformats.org/officeDocument/2006/relationships/image" Target="../media/image13.png"/><Relationship Id="rId4" Type="http://schemas.openxmlformats.org/officeDocument/2006/relationships/image" Target="../media/image14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jpg"/><Relationship Id="rId3" Type="http://schemas.openxmlformats.org/officeDocument/2006/relationships/image" Target="../media/image16.png"/><Relationship Id="rId4" Type="http://schemas.openxmlformats.org/officeDocument/2006/relationships/image" Target="../media/image17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4257357"/>
            <a:ext cx="566420" cy="3332479"/>
          </a:xfrm>
          <a:custGeom>
            <a:avLst/>
            <a:gdLst/>
            <a:ahLst/>
            <a:cxnLst/>
            <a:rect l="l" t="t" r="r" b="b"/>
            <a:pathLst>
              <a:path w="566420" h="3332479">
                <a:moveTo>
                  <a:pt x="0" y="270"/>
                </a:moveTo>
                <a:lnTo>
                  <a:pt x="39548" y="723"/>
                </a:lnTo>
                <a:lnTo>
                  <a:pt x="97859" y="6489"/>
                </a:lnTo>
                <a:lnTo>
                  <a:pt x="154736" y="18720"/>
                </a:lnTo>
                <a:lnTo>
                  <a:pt x="209451" y="36729"/>
                </a:lnTo>
                <a:lnTo>
                  <a:pt x="262725" y="60479"/>
                </a:lnTo>
                <a:lnTo>
                  <a:pt x="313125" y="89284"/>
                </a:lnTo>
                <a:lnTo>
                  <a:pt x="359921" y="123842"/>
                </a:lnTo>
                <a:lnTo>
                  <a:pt x="403116" y="162718"/>
                </a:lnTo>
                <a:lnTo>
                  <a:pt x="441989" y="205926"/>
                </a:lnTo>
                <a:lnTo>
                  <a:pt x="476548" y="252727"/>
                </a:lnTo>
                <a:lnTo>
                  <a:pt x="505345" y="303123"/>
                </a:lnTo>
                <a:lnTo>
                  <a:pt x="529103" y="356401"/>
                </a:lnTo>
                <a:lnTo>
                  <a:pt x="547101" y="411128"/>
                </a:lnTo>
                <a:lnTo>
                  <a:pt x="559341" y="468001"/>
                </a:lnTo>
                <a:lnTo>
                  <a:pt x="565100" y="526321"/>
                </a:lnTo>
                <a:lnTo>
                  <a:pt x="565819" y="555113"/>
                </a:lnTo>
                <a:lnTo>
                  <a:pt x="565100" y="555113"/>
                </a:lnTo>
                <a:lnTo>
                  <a:pt x="564380" y="583918"/>
                </a:lnTo>
                <a:lnTo>
                  <a:pt x="558621" y="642239"/>
                </a:lnTo>
                <a:lnTo>
                  <a:pt x="546382" y="698400"/>
                </a:lnTo>
                <a:lnTo>
                  <a:pt x="528385" y="753838"/>
                </a:lnTo>
                <a:lnTo>
                  <a:pt x="504626" y="807117"/>
                </a:lnTo>
                <a:lnTo>
                  <a:pt x="475828" y="857512"/>
                </a:lnTo>
                <a:lnTo>
                  <a:pt x="441270" y="904314"/>
                </a:lnTo>
                <a:lnTo>
                  <a:pt x="403116" y="947521"/>
                </a:lnTo>
                <a:lnTo>
                  <a:pt x="359921" y="986397"/>
                </a:lnTo>
                <a:lnTo>
                  <a:pt x="312404" y="1020231"/>
                </a:lnTo>
                <a:lnTo>
                  <a:pt x="262725" y="1049760"/>
                </a:lnTo>
                <a:lnTo>
                  <a:pt x="209451" y="1073523"/>
                </a:lnTo>
                <a:lnTo>
                  <a:pt x="154016" y="1091519"/>
                </a:lnTo>
                <a:lnTo>
                  <a:pt x="97140" y="1103039"/>
                </a:lnTo>
                <a:lnTo>
                  <a:pt x="39548" y="1109516"/>
                </a:lnTo>
                <a:lnTo>
                  <a:pt x="10750" y="1110240"/>
                </a:lnTo>
                <a:lnTo>
                  <a:pt x="10750" y="1109516"/>
                </a:lnTo>
                <a:lnTo>
                  <a:pt x="0" y="1109250"/>
                </a:lnTo>
              </a:path>
              <a:path w="566420" h="3332479">
                <a:moveTo>
                  <a:pt x="0" y="1111221"/>
                </a:moveTo>
                <a:lnTo>
                  <a:pt x="39548" y="1111675"/>
                </a:lnTo>
                <a:lnTo>
                  <a:pt x="97859" y="1117441"/>
                </a:lnTo>
                <a:lnTo>
                  <a:pt x="154736" y="1129684"/>
                </a:lnTo>
                <a:lnTo>
                  <a:pt x="209451" y="1147681"/>
                </a:lnTo>
                <a:lnTo>
                  <a:pt x="262725" y="1171431"/>
                </a:lnTo>
                <a:lnTo>
                  <a:pt x="313125" y="1200236"/>
                </a:lnTo>
                <a:lnTo>
                  <a:pt x="359921" y="1234794"/>
                </a:lnTo>
                <a:lnTo>
                  <a:pt x="403116" y="1273670"/>
                </a:lnTo>
                <a:lnTo>
                  <a:pt x="441989" y="1316877"/>
                </a:lnTo>
                <a:lnTo>
                  <a:pt x="476548" y="1363678"/>
                </a:lnTo>
                <a:lnTo>
                  <a:pt x="505345" y="1414074"/>
                </a:lnTo>
                <a:lnTo>
                  <a:pt x="529103" y="1467353"/>
                </a:lnTo>
                <a:lnTo>
                  <a:pt x="547101" y="1522079"/>
                </a:lnTo>
                <a:lnTo>
                  <a:pt x="559341" y="1578952"/>
                </a:lnTo>
                <a:lnTo>
                  <a:pt x="565100" y="1637273"/>
                </a:lnTo>
                <a:lnTo>
                  <a:pt x="565819" y="1666078"/>
                </a:lnTo>
                <a:lnTo>
                  <a:pt x="565100" y="1666078"/>
                </a:lnTo>
                <a:lnTo>
                  <a:pt x="564380" y="1694870"/>
                </a:lnTo>
                <a:lnTo>
                  <a:pt x="558621" y="1753190"/>
                </a:lnTo>
                <a:lnTo>
                  <a:pt x="546382" y="1809352"/>
                </a:lnTo>
                <a:lnTo>
                  <a:pt x="528385" y="1864802"/>
                </a:lnTo>
                <a:lnTo>
                  <a:pt x="504626" y="1918068"/>
                </a:lnTo>
                <a:lnTo>
                  <a:pt x="475828" y="1968477"/>
                </a:lnTo>
                <a:lnTo>
                  <a:pt x="441270" y="2015265"/>
                </a:lnTo>
                <a:lnTo>
                  <a:pt x="403116" y="2058472"/>
                </a:lnTo>
                <a:lnTo>
                  <a:pt x="359921" y="2097349"/>
                </a:lnTo>
                <a:lnTo>
                  <a:pt x="312404" y="2131196"/>
                </a:lnTo>
                <a:lnTo>
                  <a:pt x="262725" y="2160712"/>
                </a:lnTo>
                <a:lnTo>
                  <a:pt x="209451" y="2184474"/>
                </a:lnTo>
                <a:lnTo>
                  <a:pt x="154016" y="2202471"/>
                </a:lnTo>
                <a:lnTo>
                  <a:pt x="97140" y="2213990"/>
                </a:lnTo>
                <a:lnTo>
                  <a:pt x="39548" y="2220467"/>
                </a:lnTo>
                <a:lnTo>
                  <a:pt x="10750" y="2221191"/>
                </a:lnTo>
                <a:lnTo>
                  <a:pt x="10750" y="2220467"/>
                </a:lnTo>
                <a:lnTo>
                  <a:pt x="0" y="2220202"/>
                </a:lnTo>
              </a:path>
              <a:path w="566420" h="3332479">
                <a:moveTo>
                  <a:pt x="0" y="2222185"/>
                </a:moveTo>
                <a:lnTo>
                  <a:pt x="39548" y="2222639"/>
                </a:lnTo>
                <a:lnTo>
                  <a:pt x="97859" y="2228393"/>
                </a:lnTo>
                <a:lnTo>
                  <a:pt x="154736" y="2240636"/>
                </a:lnTo>
                <a:lnTo>
                  <a:pt x="209451" y="2258632"/>
                </a:lnTo>
                <a:lnTo>
                  <a:pt x="262725" y="2282395"/>
                </a:lnTo>
                <a:lnTo>
                  <a:pt x="313125" y="2311187"/>
                </a:lnTo>
                <a:lnTo>
                  <a:pt x="359921" y="2345745"/>
                </a:lnTo>
                <a:lnTo>
                  <a:pt x="403116" y="2384634"/>
                </a:lnTo>
                <a:lnTo>
                  <a:pt x="441989" y="2427829"/>
                </a:lnTo>
                <a:lnTo>
                  <a:pt x="476548" y="2474630"/>
                </a:lnTo>
                <a:lnTo>
                  <a:pt x="505345" y="2525038"/>
                </a:lnTo>
                <a:lnTo>
                  <a:pt x="529103" y="2578304"/>
                </a:lnTo>
                <a:lnTo>
                  <a:pt x="547101" y="2633031"/>
                </a:lnTo>
                <a:lnTo>
                  <a:pt x="559341" y="2689904"/>
                </a:lnTo>
                <a:lnTo>
                  <a:pt x="565100" y="2748224"/>
                </a:lnTo>
                <a:lnTo>
                  <a:pt x="565819" y="2777029"/>
                </a:lnTo>
                <a:lnTo>
                  <a:pt x="565100" y="2777029"/>
                </a:lnTo>
                <a:lnTo>
                  <a:pt x="564380" y="2805821"/>
                </a:lnTo>
                <a:lnTo>
                  <a:pt x="558621" y="2864142"/>
                </a:lnTo>
                <a:lnTo>
                  <a:pt x="546382" y="2920303"/>
                </a:lnTo>
                <a:lnTo>
                  <a:pt x="528385" y="2975754"/>
                </a:lnTo>
                <a:lnTo>
                  <a:pt x="504626" y="3029033"/>
                </a:lnTo>
                <a:lnTo>
                  <a:pt x="475828" y="3079428"/>
                </a:lnTo>
                <a:lnTo>
                  <a:pt x="441270" y="3126230"/>
                </a:lnTo>
                <a:lnTo>
                  <a:pt x="403116" y="3169424"/>
                </a:lnTo>
                <a:lnTo>
                  <a:pt x="359921" y="3208313"/>
                </a:lnTo>
                <a:lnTo>
                  <a:pt x="312404" y="3242147"/>
                </a:lnTo>
                <a:lnTo>
                  <a:pt x="262725" y="3271663"/>
                </a:lnTo>
                <a:lnTo>
                  <a:pt x="209451" y="3295426"/>
                </a:lnTo>
                <a:lnTo>
                  <a:pt x="154016" y="3313422"/>
                </a:lnTo>
                <a:lnTo>
                  <a:pt x="97140" y="3324942"/>
                </a:lnTo>
                <a:lnTo>
                  <a:pt x="39548" y="3331432"/>
                </a:lnTo>
                <a:lnTo>
                  <a:pt x="10750" y="3332143"/>
                </a:lnTo>
                <a:lnTo>
                  <a:pt x="10750" y="3331432"/>
                </a:lnTo>
                <a:lnTo>
                  <a:pt x="0" y="3331161"/>
                </a:lnTo>
              </a:path>
            </a:pathLst>
          </a:custGeom>
          <a:ln w="76316">
            <a:solidFill>
              <a:srgbClr val="99D5F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4428931" y="9259200"/>
            <a:ext cx="2492375" cy="1028065"/>
          </a:xfrm>
          <a:custGeom>
            <a:avLst/>
            <a:gdLst/>
            <a:ahLst/>
            <a:cxnLst/>
            <a:rect l="l" t="t" r="r" b="b"/>
            <a:pathLst>
              <a:path w="2492375" h="1028065">
                <a:moveTo>
                  <a:pt x="0" y="1027797"/>
                </a:moveTo>
                <a:lnTo>
                  <a:pt x="19230" y="941010"/>
                </a:lnTo>
                <a:lnTo>
                  <a:pt x="37949" y="877649"/>
                </a:lnTo>
                <a:lnTo>
                  <a:pt x="60263" y="815013"/>
                </a:lnTo>
                <a:lnTo>
                  <a:pt x="86184" y="753814"/>
                </a:lnTo>
                <a:lnTo>
                  <a:pt x="114264" y="693336"/>
                </a:lnTo>
                <a:lnTo>
                  <a:pt x="145938" y="635020"/>
                </a:lnTo>
                <a:lnTo>
                  <a:pt x="181218" y="578143"/>
                </a:lnTo>
                <a:lnTo>
                  <a:pt x="218658" y="523424"/>
                </a:lnTo>
                <a:lnTo>
                  <a:pt x="258980" y="470862"/>
                </a:lnTo>
                <a:lnTo>
                  <a:pt x="302173" y="420465"/>
                </a:lnTo>
                <a:lnTo>
                  <a:pt x="348261" y="372229"/>
                </a:lnTo>
                <a:lnTo>
                  <a:pt x="396496" y="326147"/>
                </a:lnTo>
                <a:lnTo>
                  <a:pt x="446889" y="282952"/>
                </a:lnTo>
                <a:lnTo>
                  <a:pt x="499455" y="242629"/>
                </a:lnTo>
                <a:lnTo>
                  <a:pt x="554166" y="205195"/>
                </a:lnTo>
                <a:lnTo>
                  <a:pt x="611050" y="169912"/>
                </a:lnTo>
                <a:lnTo>
                  <a:pt x="669368" y="138236"/>
                </a:lnTo>
                <a:lnTo>
                  <a:pt x="729845" y="110158"/>
                </a:lnTo>
                <a:lnTo>
                  <a:pt x="791034" y="84236"/>
                </a:lnTo>
                <a:lnTo>
                  <a:pt x="853683" y="61917"/>
                </a:lnTo>
                <a:lnTo>
                  <a:pt x="917043" y="43195"/>
                </a:lnTo>
                <a:lnTo>
                  <a:pt x="981839" y="28079"/>
                </a:lnTo>
                <a:lnTo>
                  <a:pt x="1047358" y="15840"/>
                </a:lnTo>
                <a:lnTo>
                  <a:pt x="1113589" y="7198"/>
                </a:lnTo>
                <a:lnTo>
                  <a:pt x="1179832" y="1438"/>
                </a:lnTo>
                <a:lnTo>
                  <a:pt x="1246062" y="0"/>
                </a:lnTo>
                <a:lnTo>
                  <a:pt x="1312306" y="1438"/>
                </a:lnTo>
                <a:lnTo>
                  <a:pt x="1378549" y="7198"/>
                </a:lnTo>
                <a:lnTo>
                  <a:pt x="1444779" y="15840"/>
                </a:lnTo>
                <a:lnTo>
                  <a:pt x="1510298" y="28079"/>
                </a:lnTo>
                <a:lnTo>
                  <a:pt x="1575094" y="43195"/>
                </a:lnTo>
                <a:lnTo>
                  <a:pt x="1638454" y="61917"/>
                </a:lnTo>
                <a:lnTo>
                  <a:pt x="1701091" y="84236"/>
                </a:lnTo>
                <a:lnTo>
                  <a:pt x="1762292" y="110158"/>
                </a:lnTo>
                <a:lnTo>
                  <a:pt x="1822769" y="138236"/>
                </a:lnTo>
                <a:lnTo>
                  <a:pt x="1881088" y="169912"/>
                </a:lnTo>
                <a:lnTo>
                  <a:pt x="1937971" y="205195"/>
                </a:lnTo>
                <a:lnTo>
                  <a:pt x="1992683" y="242629"/>
                </a:lnTo>
                <a:lnTo>
                  <a:pt x="2045248" y="282952"/>
                </a:lnTo>
                <a:lnTo>
                  <a:pt x="2095641" y="326147"/>
                </a:lnTo>
                <a:lnTo>
                  <a:pt x="2143889" y="372229"/>
                </a:lnTo>
                <a:lnTo>
                  <a:pt x="2189964" y="420465"/>
                </a:lnTo>
                <a:lnTo>
                  <a:pt x="2233157" y="470862"/>
                </a:lnTo>
                <a:lnTo>
                  <a:pt x="2273480" y="523424"/>
                </a:lnTo>
                <a:lnTo>
                  <a:pt x="2310919" y="578143"/>
                </a:lnTo>
                <a:lnTo>
                  <a:pt x="2346200" y="635020"/>
                </a:lnTo>
                <a:lnTo>
                  <a:pt x="2377874" y="693336"/>
                </a:lnTo>
                <a:lnTo>
                  <a:pt x="2405953" y="753814"/>
                </a:lnTo>
                <a:lnTo>
                  <a:pt x="2431874" y="815013"/>
                </a:lnTo>
                <a:lnTo>
                  <a:pt x="2454188" y="877649"/>
                </a:lnTo>
                <a:lnTo>
                  <a:pt x="2472908" y="941010"/>
                </a:lnTo>
                <a:lnTo>
                  <a:pt x="2488033" y="1005810"/>
                </a:lnTo>
                <a:lnTo>
                  <a:pt x="2492142" y="1027797"/>
                </a:lnTo>
              </a:path>
              <a:path w="2492375" h="1028065">
                <a:moveTo>
                  <a:pt x="653749" y="1027797"/>
                </a:moveTo>
                <a:lnTo>
                  <a:pt x="675845" y="979170"/>
                </a:lnTo>
                <a:lnTo>
                  <a:pt x="708967" y="921568"/>
                </a:lnTo>
                <a:lnTo>
                  <a:pt x="748565" y="867573"/>
                </a:lnTo>
                <a:lnTo>
                  <a:pt x="793206" y="817176"/>
                </a:lnTo>
                <a:lnTo>
                  <a:pt x="843599" y="772537"/>
                </a:lnTo>
                <a:lnTo>
                  <a:pt x="897600" y="732934"/>
                </a:lnTo>
                <a:lnTo>
                  <a:pt x="955194" y="699819"/>
                </a:lnTo>
                <a:lnTo>
                  <a:pt x="1016396" y="672459"/>
                </a:lnTo>
                <a:lnTo>
                  <a:pt x="1080467" y="651579"/>
                </a:lnTo>
                <a:lnTo>
                  <a:pt x="1145986" y="637898"/>
                </a:lnTo>
                <a:lnTo>
                  <a:pt x="1212230" y="630699"/>
                </a:lnTo>
                <a:lnTo>
                  <a:pt x="1246062" y="629979"/>
                </a:lnTo>
                <a:lnTo>
                  <a:pt x="1279908" y="630699"/>
                </a:lnTo>
                <a:lnTo>
                  <a:pt x="1346138" y="637898"/>
                </a:lnTo>
                <a:lnTo>
                  <a:pt x="1411658" y="651579"/>
                </a:lnTo>
                <a:lnTo>
                  <a:pt x="1475742" y="672459"/>
                </a:lnTo>
                <a:lnTo>
                  <a:pt x="1536943" y="699819"/>
                </a:lnTo>
                <a:lnTo>
                  <a:pt x="1594538" y="732934"/>
                </a:lnTo>
                <a:lnTo>
                  <a:pt x="1648538" y="772537"/>
                </a:lnTo>
                <a:lnTo>
                  <a:pt x="1698932" y="817176"/>
                </a:lnTo>
                <a:lnTo>
                  <a:pt x="1743572" y="867573"/>
                </a:lnTo>
                <a:lnTo>
                  <a:pt x="1783171" y="921568"/>
                </a:lnTo>
                <a:lnTo>
                  <a:pt x="1816292" y="979170"/>
                </a:lnTo>
                <a:lnTo>
                  <a:pt x="1830694" y="1009407"/>
                </a:lnTo>
                <a:lnTo>
                  <a:pt x="1838388" y="1027797"/>
                </a:lnTo>
              </a:path>
            </a:pathLst>
          </a:custGeom>
          <a:ln w="18719">
            <a:solidFill>
              <a:srgbClr val="1C365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6984720" y="888479"/>
            <a:ext cx="277495" cy="276860"/>
          </a:xfrm>
          <a:custGeom>
            <a:avLst/>
            <a:gdLst/>
            <a:ahLst/>
            <a:cxnLst/>
            <a:rect l="l" t="t" r="r" b="b"/>
            <a:pathLst>
              <a:path w="277495" h="276859">
                <a:moveTo>
                  <a:pt x="139674" y="0"/>
                </a:moveTo>
                <a:lnTo>
                  <a:pt x="0" y="136740"/>
                </a:lnTo>
                <a:lnTo>
                  <a:pt x="136791" y="276377"/>
                </a:lnTo>
                <a:lnTo>
                  <a:pt x="206629" y="208000"/>
                </a:lnTo>
                <a:lnTo>
                  <a:pt x="277190" y="139623"/>
                </a:lnTo>
                <a:lnTo>
                  <a:pt x="139674" y="0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7482217" y="888479"/>
            <a:ext cx="277495" cy="276860"/>
          </a:xfrm>
          <a:custGeom>
            <a:avLst/>
            <a:gdLst/>
            <a:ahLst/>
            <a:cxnLst/>
            <a:rect l="l" t="t" r="r" b="b"/>
            <a:pathLst>
              <a:path w="277495" h="276859">
                <a:moveTo>
                  <a:pt x="139674" y="0"/>
                </a:moveTo>
                <a:lnTo>
                  <a:pt x="0" y="136740"/>
                </a:lnTo>
                <a:lnTo>
                  <a:pt x="136804" y="276377"/>
                </a:lnTo>
                <a:lnTo>
                  <a:pt x="206629" y="208000"/>
                </a:lnTo>
                <a:lnTo>
                  <a:pt x="277190" y="139623"/>
                </a:lnTo>
                <a:lnTo>
                  <a:pt x="139674" y="0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7979003" y="888479"/>
            <a:ext cx="277495" cy="276860"/>
          </a:xfrm>
          <a:custGeom>
            <a:avLst/>
            <a:gdLst/>
            <a:ahLst/>
            <a:cxnLst/>
            <a:rect l="l" t="t" r="r" b="b"/>
            <a:pathLst>
              <a:path w="277495" h="276859">
                <a:moveTo>
                  <a:pt x="139674" y="0"/>
                </a:moveTo>
                <a:lnTo>
                  <a:pt x="0" y="136740"/>
                </a:lnTo>
                <a:lnTo>
                  <a:pt x="136791" y="276377"/>
                </a:lnTo>
                <a:lnTo>
                  <a:pt x="206629" y="208000"/>
                </a:lnTo>
                <a:lnTo>
                  <a:pt x="277190" y="139623"/>
                </a:lnTo>
                <a:lnTo>
                  <a:pt x="139674" y="0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8476501" y="888479"/>
            <a:ext cx="277495" cy="276860"/>
          </a:xfrm>
          <a:custGeom>
            <a:avLst/>
            <a:gdLst/>
            <a:ahLst/>
            <a:cxnLst/>
            <a:rect l="l" t="t" r="r" b="b"/>
            <a:pathLst>
              <a:path w="277495" h="276859">
                <a:moveTo>
                  <a:pt x="139674" y="0"/>
                </a:moveTo>
                <a:lnTo>
                  <a:pt x="0" y="136740"/>
                </a:lnTo>
                <a:lnTo>
                  <a:pt x="136804" y="276377"/>
                </a:lnTo>
                <a:lnTo>
                  <a:pt x="206629" y="208000"/>
                </a:lnTo>
                <a:lnTo>
                  <a:pt x="277190" y="139623"/>
                </a:lnTo>
                <a:lnTo>
                  <a:pt x="139674" y="0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17336896" y="6031196"/>
            <a:ext cx="951230" cy="2458085"/>
          </a:xfrm>
          <a:custGeom>
            <a:avLst/>
            <a:gdLst/>
            <a:ahLst/>
            <a:cxnLst/>
            <a:rect l="l" t="t" r="r" b="b"/>
            <a:pathLst>
              <a:path w="951230" h="2458084">
                <a:moveTo>
                  <a:pt x="951102" y="0"/>
                </a:moveTo>
                <a:lnTo>
                  <a:pt x="877569" y="21090"/>
                </a:lnTo>
                <a:lnTo>
                  <a:pt x="814958" y="43404"/>
                </a:lnTo>
                <a:lnTo>
                  <a:pt x="753744" y="69325"/>
                </a:lnTo>
                <a:lnTo>
                  <a:pt x="693292" y="97404"/>
                </a:lnTo>
                <a:lnTo>
                  <a:pt x="634999" y="129091"/>
                </a:lnTo>
                <a:lnTo>
                  <a:pt x="578103" y="164371"/>
                </a:lnTo>
                <a:lnTo>
                  <a:pt x="523366" y="201811"/>
                </a:lnTo>
                <a:lnTo>
                  <a:pt x="470788" y="242133"/>
                </a:lnTo>
                <a:lnTo>
                  <a:pt x="420369" y="285326"/>
                </a:lnTo>
                <a:lnTo>
                  <a:pt x="372236" y="331402"/>
                </a:lnTo>
                <a:lnTo>
                  <a:pt x="326135" y="379649"/>
                </a:lnTo>
                <a:lnTo>
                  <a:pt x="282955" y="430055"/>
                </a:lnTo>
                <a:lnTo>
                  <a:pt x="242569" y="482608"/>
                </a:lnTo>
                <a:lnTo>
                  <a:pt x="205104" y="537332"/>
                </a:lnTo>
                <a:lnTo>
                  <a:pt x="169798" y="594203"/>
                </a:lnTo>
                <a:lnTo>
                  <a:pt x="138175" y="652534"/>
                </a:lnTo>
                <a:lnTo>
                  <a:pt x="110108" y="713011"/>
                </a:lnTo>
                <a:lnTo>
                  <a:pt x="84200" y="774200"/>
                </a:lnTo>
                <a:lnTo>
                  <a:pt x="61848" y="836849"/>
                </a:lnTo>
                <a:lnTo>
                  <a:pt x="43179" y="900209"/>
                </a:lnTo>
                <a:lnTo>
                  <a:pt x="28066" y="965005"/>
                </a:lnTo>
                <a:lnTo>
                  <a:pt x="15747" y="1030524"/>
                </a:lnTo>
                <a:lnTo>
                  <a:pt x="7111" y="1096767"/>
                </a:lnTo>
                <a:lnTo>
                  <a:pt x="1396" y="1162998"/>
                </a:lnTo>
                <a:lnTo>
                  <a:pt x="0" y="1229254"/>
                </a:lnTo>
                <a:lnTo>
                  <a:pt x="1396" y="1295484"/>
                </a:lnTo>
                <a:lnTo>
                  <a:pt x="7111" y="1361727"/>
                </a:lnTo>
                <a:lnTo>
                  <a:pt x="15747" y="1427958"/>
                </a:lnTo>
                <a:lnTo>
                  <a:pt x="28066" y="1493477"/>
                </a:lnTo>
                <a:lnTo>
                  <a:pt x="43179" y="1557561"/>
                </a:lnTo>
                <a:lnTo>
                  <a:pt x="62610" y="1621645"/>
                </a:lnTo>
                <a:lnTo>
                  <a:pt x="84200" y="1684282"/>
                </a:lnTo>
                <a:lnTo>
                  <a:pt x="110108" y="1745483"/>
                </a:lnTo>
                <a:lnTo>
                  <a:pt x="138937" y="1805237"/>
                </a:lnTo>
                <a:lnTo>
                  <a:pt x="170560" y="1864279"/>
                </a:lnTo>
                <a:lnTo>
                  <a:pt x="205104" y="1920438"/>
                </a:lnTo>
                <a:lnTo>
                  <a:pt x="242569" y="1975163"/>
                </a:lnTo>
                <a:lnTo>
                  <a:pt x="282955" y="2028439"/>
                </a:lnTo>
                <a:lnTo>
                  <a:pt x="326135" y="2078845"/>
                </a:lnTo>
                <a:lnTo>
                  <a:pt x="372236" y="2127080"/>
                </a:lnTo>
                <a:lnTo>
                  <a:pt x="420369" y="2172444"/>
                </a:lnTo>
                <a:lnTo>
                  <a:pt x="470788" y="2215637"/>
                </a:lnTo>
                <a:lnTo>
                  <a:pt x="523366" y="2255960"/>
                </a:lnTo>
                <a:lnTo>
                  <a:pt x="578865" y="2294123"/>
                </a:lnTo>
                <a:lnTo>
                  <a:pt x="634999" y="2328680"/>
                </a:lnTo>
                <a:lnTo>
                  <a:pt x="693292" y="2360366"/>
                </a:lnTo>
                <a:lnTo>
                  <a:pt x="753744" y="2389157"/>
                </a:lnTo>
                <a:lnTo>
                  <a:pt x="814958" y="2414367"/>
                </a:lnTo>
                <a:lnTo>
                  <a:pt x="877569" y="2436681"/>
                </a:lnTo>
                <a:lnTo>
                  <a:pt x="941704" y="2455400"/>
                </a:lnTo>
                <a:lnTo>
                  <a:pt x="951102" y="2457619"/>
                </a:lnTo>
                <a:lnTo>
                  <a:pt x="951102" y="0"/>
                </a:lnTo>
                <a:close/>
              </a:path>
            </a:pathLst>
          </a:custGeom>
          <a:solidFill>
            <a:srgbClr val="2F5FA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/>
          <p:nvPr/>
        </p:nvSpPr>
        <p:spPr>
          <a:xfrm>
            <a:off x="0" y="0"/>
            <a:ext cx="1139190" cy="1254760"/>
          </a:xfrm>
          <a:custGeom>
            <a:avLst/>
            <a:gdLst/>
            <a:ahLst/>
            <a:cxnLst/>
            <a:rect l="l" t="t" r="r" b="b"/>
            <a:pathLst>
              <a:path w="1139190" h="1254760">
                <a:moveTo>
                  <a:pt x="1138859" y="0"/>
                </a:moveTo>
                <a:lnTo>
                  <a:pt x="0" y="0"/>
                </a:lnTo>
                <a:lnTo>
                  <a:pt x="0" y="1254351"/>
                </a:lnTo>
                <a:lnTo>
                  <a:pt x="67677" y="1245590"/>
                </a:lnTo>
                <a:lnTo>
                  <a:pt x="133196" y="1233347"/>
                </a:lnTo>
                <a:lnTo>
                  <a:pt x="197276" y="1218234"/>
                </a:lnTo>
                <a:lnTo>
                  <a:pt x="261357" y="1199502"/>
                </a:lnTo>
                <a:lnTo>
                  <a:pt x="323993" y="1177188"/>
                </a:lnTo>
                <a:lnTo>
                  <a:pt x="385197" y="1151991"/>
                </a:lnTo>
                <a:lnTo>
                  <a:pt x="445675" y="1123187"/>
                </a:lnTo>
                <a:lnTo>
                  <a:pt x="503996" y="1091514"/>
                </a:lnTo>
                <a:lnTo>
                  <a:pt x="560153" y="1056944"/>
                </a:lnTo>
                <a:lnTo>
                  <a:pt x="615593" y="1018793"/>
                </a:lnTo>
                <a:lnTo>
                  <a:pt x="668153" y="978471"/>
                </a:lnTo>
                <a:lnTo>
                  <a:pt x="718551" y="935266"/>
                </a:lnTo>
                <a:lnTo>
                  <a:pt x="766791" y="889914"/>
                </a:lnTo>
                <a:lnTo>
                  <a:pt x="812874" y="841667"/>
                </a:lnTo>
                <a:lnTo>
                  <a:pt x="856073" y="791273"/>
                </a:lnTo>
                <a:lnTo>
                  <a:pt x="896391" y="737996"/>
                </a:lnTo>
                <a:lnTo>
                  <a:pt x="933832" y="683272"/>
                </a:lnTo>
                <a:lnTo>
                  <a:pt x="968395" y="627113"/>
                </a:lnTo>
                <a:lnTo>
                  <a:pt x="1000075" y="568070"/>
                </a:lnTo>
                <a:lnTo>
                  <a:pt x="1028873" y="508304"/>
                </a:lnTo>
                <a:lnTo>
                  <a:pt x="1054794" y="447116"/>
                </a:lnTo>
                <a:lnTo>
                  <a:pt x="1076394" y="384467"/>
                </a:lnTo>
                <a:lnTo>
                  <a:pt x="1095830" y="320395"/>
                </a:lnTo>
                <a:lnTo>
                  <a:pt x="1110952" y="256311"/>
                </a:lnTo>
                <a:lnTo>
                  <a:pt x="1123195" y="190792"/>
                </a:lnTo>
                <a:lnTo>
                  <a:pt x="1131832" y="124548"/>
                </a:lnTo>
                <a:lnTo>
                  <a:pt x="1137592" y="58318"/>
                </a:lnTo>
                <a:lnTo>
                  <a:pt x="1138859" y="0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0" name="object 10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93043" y="1167117"/>
            <a:ext cx="5769317" cy="7952333"/>
          </a:xfrm>
          <a:prstGeom prst="rect">
            <a:avLst/>
          </a:prstGeom>
        </p:spPr>
      </p:pic>
      <p:pic>
        <p:nvPicPr>
          <p:cNvPr id="11" name="object 11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36776" y="3075432"/>
            <a:ext cx="7632192" cy="3773423"/>
          </a:xfrm>
          <a:prstGeom prst="rect">
            <a:avLst/>
          </a:prstGeom>
        </p:spPr>
      </p:pic>
      <p:sp>
        <p:nvSpPr>
          <p:cNvPr id="12" name="object 12" descr=""/>
          <p:cNvSpPr/>
          <p:nvPr/>
        </p:nvSpPr>
        <p:spPr>
          <a:xfrm>
            <a:off x="11132621" y="8451352"/>
            <a:ext cx="772160" cy="1281430"/>
          </a:xfrm>
          <a:custGeom>
            <a:avLst/>
            <a:gdLst/>
            <a:ahLst/>
            <a:cxnLst/>
            <a:rect l="l" t="t" r="r" b="b"/>
            <a:pathLst>
              <a:path w="772159" h="1281429">
                <a:moveTo>
                  <a:pt x="0" y="1280847"/>
                </a:moveTo>
                <a:lnTo>
                  <a:pt x="1447" y="0"/>
                </a:lnTo>
              </a:path>
              <a:path w="772159" h="1281429">
                <a:moveTo>
                  <a:pt x="0" y="646545"/>
                </a:moveTo>
                <a:lnTo>
                  <a:pt x="771713" y="1435"/>
                </a:lnTo>
              </a:path>
              <a:path w="772159" h="1281429">
                <a:moveTo>
                  <a:pt x="0" y="632863"/>
                </a:moveTo>
                <a:lnTo>
                  <a:pt x="770278" y="1280847"/>
                </a:lnTo>
              </a:path>
              <a:path w="772159" h="1281429">
                <a:moveTo>
                  <a:pt x="7924" y="637903"/>
                </a:moveTo>
                <a:lnTo>
                  <a:pt x="771713" y="636465"/>
                </a:lnTo>
              </a:path>
            </a:pathLst>
          </a:custGeom>
          <a:ln w="76312">
            <a:solidFill>
              <a:srgbClr val="669CD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/>
          <p:nvPr/>
        </p:nvSpPr>
        <p:spPr>
          <a:xfrm>
            <a:off x="12959207" y="0"/>
            <a:ext cx="2036445" cy="1536700"/>
          </a:xfrm>
          <a:custGeom>
            <a:avLst/>
            <a:gdLst/>
            <a:ahLst/>
            <a:cxnLst/>
            <a:rect l="l" t="t" r="r" b="b"/>
            <a:pathLst>
              <a:path w="2036444" h="1536700">
                <a:moveTo>
                  <a:pt x="1280674" y="0"/>
                </a:moveTo>
                <a:lnTo>
                  <a:pt x="1280922" y="895641"/>
                </a:lnTo>
                <a:lnTo>
                  <a:pt x="1280160" y="895641"/>
                </a:lnTo>
                <a:lnTo>
                  <a:pt x="1279398" y="928763"/>
                </a:lnTo>
                <a:lnTo>
                  <a:pt x="1272286" y="995717"/>
                </a:lnTo>
                <a:lnTo>
                  <a:pt x="1258570" y="1061236"/>
                </a:lnTo>
                <a:lnTo>
                  <a:pt x="1237742" y="1124596"/>
                </a:lnTo>
                <a:lnTo>
                  <a:pt x="1210310" y="1185797"/>
                </a:lnTo>
                <a:lnTo>
                  <a:pt x="1177163" y="1244115"/>
                </a:lnTo>
                <a:lnTo>
                  <a:pt x="1137666" y="1298116"/>
                </a:lnTo>
                <a:lnTo>
                  <a:pt x="1092962" y="1347798"/>
                </a:lnTo>
                <a:lnTo>
                  <a:pt x="1043305" y="1393162"/>
                </a:lnTo>
                <a:lnTo>
                  <a:pt x="989330" y="1432037"/>
                </a:lnTo>
                <a:lnTo>
                  <a:pt x="931037" y="1465869"/>
                </a:lnTo>
                <a:lnTo>
                  <a:pt x="869823" y="1493238"/>
                </a:lnTo>
                <a:lnTo>
                  <a:pt x="806450" y="1513392"/>
                </a:lnTo>
                <a:lnTo>
                  <a:pt x="740918" y="1527794"/>
                </a:lnTo>
                <a:lnTo>
                  <a:pt x="673989" y="1534995"/>
                </a:lnTo>
                <a:lnTo>
                  <a:pt x="640842" y="1535719"/>
                </a:lnTo>
                <a:lnTo>
                  <a:pt x="640080" y="1536430"/>
                </a:lnTo>
                <a:lnTo>
                  <a:pt x="640080" y="1535719"/>
                </a:lnTo>
                <a:lnTo>
                  <a:pt x="606933" y="1534995"/>
                </a:lnTo>
                <a:lnTo>
                  <a:pt x="573151" y="1532112"/>
                </a:lnTo>
                <a:lnTo>
                  <a:pt x="506857" y="1522041"/>
                </a:lnTo>
                <a:lnTo>
                  <a:pt x="442087" y="1504756"/>
                </a:lnTo>
                <a:lnTo>
                  <a:pt x="380238" y="1480271"/>
                </a:lnTo>
                <a:lnTo>
                  <a:pt x="320421" y="1450032"/>
                </a:lnTo>
                <a:lnTo>
                  <a:pt x="264287" y="1413317"/>
                </a:lnTo>
                <a:lnTo>
                  <a:pt x="211709" y="1371559"/>
                </a:lnTo>
                <a:lnTo>
                  <a:pt x="164846" y="1324036"/>
                </a:lnTo>
                <a:lnTo>
                  <a:pt x="122428" y="1272195"/>
                </a:lnTo>
                <a:lnTo>
                  <a:pt x="85725" y="1216048"/>
                </a:lnTo>
                <a:lnTo>
                  <a:pt x="55499" y="1156283"/>
                </a:lnTo>
                <a:lnTo>
                  <a:pt x="31750" y="1093646"/>
                </a:lnTo>
                <a:lnTo>
                  <a:pt x="14478" y="1029562"/>
                </a:lnTo>
                <a:lnTo>
                  <a:pt x="3683" y="963319"/>
                </a:lnTo>
                <a:lnTo>
                  <a:pt x="0" y="896365"/>
                </a:lnTo>
                <a:lnTo>
                  <a:pt x="0" y="0"/>
                </a:lnTo>
              </a:path>
              <a:path w="2036444" h="1536700">
                <a:moveTo>
                  <a:pt x="2035943" y="0"/>
                </a:moveTo>
                <a:lnTo>
                  <a:pt x="2036191" y="895641"/>
                </a:lnTo>
                <a:lnTo>
                  <a:pt x="2035429" y="895641"/>
                </a:lnTo>
                <a:lnTo>
                  <a:pt x="2034794" y="928763"/>
                </a:lnTo>
                <a:lnTo>
                  <a:pt x="2027555" y="995717"/>
                </a:lnTo>
                <a:lnTo>
                  <a:pt x="2013839" y="1061236"/>
                </a:lnTo>
                <a:lnTo>
                  <a:pt x="1993011" y="1124596"/>
                </a:lnTo>
                <a:lnTo>
                  <a:pt x="1965579" y="1185797"/>
                </a:lnTo>
                <a:lnTo>
                  <a:pt x="1932432" y="1244115"/>
                </a:lnTo>
                <a:lnTo>
                  <a:pt x="1892935" y="1298116"/>
                </a:lnTo>
                <a:lnTo>
                  <a:pt x="1848231" y="1347798"/>
                </a:lnTo>
                <a:lnTo>
                  <a:pt x="1798574" y="1393162"/>
                </a:lnTo>
                <a:lnTo>
                  <a:pt x="1744599" y="1432037"/>
                </a:lnTo>
                <a:lnTo>
                  <a:pt x="1686306" y="1465869"/>
                </a:lnTo>
                <a:lnTo>
                  <a:pt x="1625092" y="1493238"/>
                </a:lnTo>
                <a:lnTo>
                  <a:pt x="1561719" y="1513392"/>
                </a:lnTo>
                <a:lnTo>
                  <a:pt x="1496187" y="1527794"/>
                </a:lnTo>
                <a:lnTo>
                  <a:pt x="1429258" y="1534995"/>
                </a:lnTo>
                <a:lnTo>
                  <a:pt x="1396111" y="1535719"/>
                </a:lnTo>
                <a:lnTo>
                  <a:pt x="1395349" y="1536430"/>
                </a:lnTo>
                <a:lnTo>
                  <a:pt x="1395349" y="1535719"/>
                </a:lnTo>
                <a:lnTo>
                  <a:pt x="1362202" y="1534995"/>
                </a:lnTo>
                <a:lnTo>
                  <a:pt x="1328420" y="1532112"/>
                </a:lnTo>
                <a:lnTo>
                  <a:pt x="1262126" y="1522041"/>
                </a:lnTo>
                <a:lnTo>
                  <a:pt x="1197356" y="1504756"/>
                </a:lnTo>
                <a:lnTo>
                  <a:pt x="1135507" y="1480271"/>
                </a:lnTo>
                <a:lnTo>
                  <a:pt x="1075690" y="1450032"/>
                </a:lnTo>
                <a:lnTo>
                  <a:pt x="1019556" y="1413317"/>
                </a:lnTo>
                <a:lnTo>
                  <a:pt x="966978" y="1371559"/>
                </a:lnTo>
                <a:lnTo>
                  <a:pt x="920242" y="1324036"/>
                </a:lnTo>
                <a:lnTo>
                  <a:pt x="877697" y="1272195"/>
                </a:lnTo>
                <a:lnTo>
                  <a:pt x="840994" y="1216048"/>
                </a:lnTo>
                <a:lnTo>
                  <a:pt x="810768" y="1156283"/>
                </a:lnTo>
                <a:lnTo>
                  <a:pt x="787019" y="1093646"/>
                </a:lnTo>
                <a:lnTo>
                  <a:pt x="769747" y="1029562"/>
                </a:lnTo>
                <a:lnTo>
                  <a:pt x="758952" y="963319"/>
                </a:lnTo>
                <a:lnTo>
                  <a:pt x="755269" y="896365"/>
                </a:lnTo>
                <a:lnTo>
                  <a:pt x="755269" y="0"/>
                </a:lnTo>
              </a:path>
            </a:pathLst>
          </a:custGeom>
          <a:ln w="18719">
            <a:solidFill>
              <a:srgbClr val="1C365F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857527" y="9627119"/>
            <a:ext cx="276860" cy="277495"/>
          </a:xfrm>
          <a:custGeom>
            <a:avLst/>
            <a:gdLst/>
            <a:ahLst/>
            <a:cxnLst/>
            <a:rect l="l" t="t" r="r" b="b"/>
            <a:pathLst>
              <a:path w="276860" h="277495">
                <a:moveTo>
                  <a:pt x="136779" y="0"/>
                </a:moveTo>
                <a:lnTo>
                  <a:pt x="0" y="139640"/>
                </a:lnTo>
                <a:lnTo>
                  <a:pt x="69837" y="208741"/>
                </a:lnTo>
                <a:lnTo>
                  <a:pt x="139661" y="277117"/>
                </a:lnTo>
                <a:lnTo>
                  <a:pt x="276453" y="136762"/>
                </a:lnTo>
                <a:lnTo>
                  <a:pt x="136779" y="0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1360030" y="9627119"/>
            <a:ext cx="276860" cy="277495"/>
          </a:xfrm>
          <a:custGeom>
            <a:avLst/>
            <a:gdLst/>
            <a:ahLst/>
            <a:cxnLst/>
            <a:rect l="l" t="t" r="r" b="b"/>
            <a:pathLst>
              <a:path w="276860" h="277495">
                <a:moveTo>
                  <a:pt x="136791" y="0"/>
                </a:moveTo>
                <a:lnTo>
                  <a:pt x="0" y="139640"/>
                </a:lnTo>
                <a:lnTo>
                  <a:pt x="69837" y="208741"/>
                </a:lnTo>
                <a:lnTo>
                  <a:pt x="139674" y="277117"/>
                </a:lnTo>
                <a:lnTo>
                  <a:pt x="276466" y="136762"/>
                </a:lnTo>
                <a:lnTo>
                  <a:pt x="136791" y="0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863253" y="9627119"/>
            <a:ext cx="276860" cy="277495"/>
          </a:xfrm>
          <a:custGeom>
            <a:avLst/>
            <a:gdLst/>
            <a:ahLst/>
            <a:cxnLst/>
            <a:rect l="l" t="t" r="r" b="b"/>
            <a:pathLst>
              <a:path w="276859" h="277495">
                <a:moveTo>
                  <a:pt x="136792" y="0"/>
                </a:moveTo>
                <a:lnTo>
                  <a:pt x="0" y="139640"/>
                </a:lnTo>
                <a:lnTo>
                  <a:pt x="69834" y="208741"/>
                </a:lnTo>
                <a:lnTo>
                  <a:pt x="139674" y="277117"/>
                </a:lnTo>
                <a:lnTo>
                  <a:pt x="276467" y="136762"/>
                </a:lnTo>
                <a:lnTo>
                  <a:pt x="136792" y="0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365760" y="9627119"/>
            <a:ext cx="276860" cy="277495"/>
          </a:xfrm>
          <a:custGeom>
            <a:avLst/>
            <a:gdLst/>
            <a:ahLst/>
            <a:cxnLst/>
            <a:rect l="l" t="t" r="r" b="b"/>
            <a:pathLst>
              <a:path w="276859" h="277495">
                <a:moveTo>
                  <a:pt x="136792" y="0"/>
                </a:moveTo>
                <a:lnTo>
                  <a:pt x="0" y="139640"/>
                </a:lnTo>
                <a:lnTo>
                  <a:pt x="69834" y="208741"/>
                </a:lnTo>
                <a:lnTo>
                  <a:pt x="139670" y="277117"/>
                </a:lnTo>
                <a:lnTo>
                  <a:pt x="276463" y="136762"/>
                </a:lnTo>
                <a:lnTo>
                  <a:pt x="136792" y="0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0" y="0"/>
            <a:ext cx="1139190" cy="1254760"/>
          </a:xfrm>
          <a:custGeom>
            <a:avLst/>
            <a:gdLst/>
            <a:ahLst/>
            <a:cxnLst/>
            <a:rect l="l" t="t" r="r" b="b"/>
            <a:pathLst>
              <a:path w="1139190" h="1254760">
                <a:moveTo>
                  <a:pt x="1138858" y="0"/>
                </a:moveTo>
                <a:lnTo>
                  <a:pt x="0" y="0"/>
                </a:lnTo>
                <a:lnTo>
                  <a:pt x="0" y="1254351"/>
                </a:lnTo>
                <a:lnTo>
                  <a:pt x="67672" y="1245577"/>
                </a:lnTo>
                <a:lnTo>
                  <a:pt x="133196" y="1233347"/>
                </a:lnTo>
                <a:lnTo>
                  <a:pt x="197271" y="1218222"/>
                </a:lnTo>
                <a:lnTo>
                  <a:pt x="261352" y="1199502"/>
                </a:lnTo>
                <a:lnTo>
                  <a:pt x="323993" y="1177175"/>
                </a:lnTo>
                <a:lnTo>
                  <a:pt x="385192" y="1151978"/>
                </a:lnTo>
                <a:lnTo>
                  <a:pt x="445670" y="1123175"/>
                </a:lnTo>
                <a:lnTo>
                  <a:pt x="503991" y="1091501"/>
                </a:lnTo>
                <a:lnTo>
                  <a:pt x="560153" y="1056944"/>
                </a:lnTo>
                <a:lnTo>
                  <a:pt x="615593" y="1018781"/>
                </a:lnTo>
                <a:lnTo>
                  <a:pt x="668153" y="978458"/>
                </a:lnTo>
                <a:lnTo>
                  <a:pt x="718551" y="935266"/>
                </a:lnTo>
                <a:lnTo>
                  <a:pt x="766791" y="889901"/>
                </a:lnTo>
                <a:lnTo>
                  <a:pt x="812869" y="841667"/>
                </a:lnTo>
                <a:lnTo>
                  <a:pt x="856068" y="791260"/>
                </a:lnTo>
                <a:lnTo>
                  <a:pt x="896391" y="737984"/>
                </a:lnTo>
                <a:lnTo>
                  <a:pt x="933832" y="683260"/>
                </a:lnTo>
                <a:lnTo>
                  <a:pt x="968390" y="627100"/>
                </a:lnTo>
                <a:lnTo>
                  <a:pt x="1000070" y="568071"/>
                </a:lnTo>
                <a:lnTo>
                  <a:pt x="1028868" y="508304"/>
                </a:lnTo>
                <a:lnTo>
                  <a:pt x="1054789" y="447103"/>
                </a:lnTo>
                <a:lnTo>
                  <a:pt x="1076389" y="384467"/>
                </a:lnTo>
                <a:lnTo>
                  <a:pt x="1095830" y="320395"/>
                </a:lnTo>
                <a:lnTo>
                  <a:pt x="1110952" y="256311"/>
                </a:lnTo>
                <a:lnTo>
                  <a:pt x="1123190" y="190792"/>
                </a:lnTo>
                <a:lnTo>
                  <a:pt x="1131827" y="124549"/>
                </a:lnTo>
                <a:lnTo>
                  <a:pt x="1137587" y="58305"/>
                </a:lnTo>
                <a:lnTo>
                  <a:pt x="1138858" y="0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7" name="object 7" descr=""/>
          <p:cNvGrpSpPr/>
          <p:nvPr/>
        </p:nvGrpSpPr>
        <p:grpSpPr>
          <a:xfrm>
            <a:off x="17046700" y="7756562"/>
            <a:ext cx="1279525" cy="2530475"/>
            <a:chOff x="17046700" y="7756562"/>
            <a:chExt cx="1279525" cy="2530475"/>
          </a:xfrm>
        </p:grpSpPr>
        <p:sp>
          <p:nvSpPr>
            <p:cNvPr id="8" name="object 8" descr=""/>
            <p:cNvSpPr/>
            <p:nvPr/>
          </p:nvSpPr>
          <p:spPr>
            <a:xfrm>
              <a:off x="17046700" y="8603053"/>
              <a:ext cx="1241425" cy="1684020"/>
            </a:xfrm>
            <a:custGeom>
              <a:avLst/>
              <a:gdLst/>
              <a:ahLst/>
              <a:cxnLst/>
              <a:rect l="l" t="t" r="r" b="b"/>
              <a:pathLst>
                <a:path w="1241425" h="1684020">
                  <a:moveTo>
                    <a:pt x="1241297" y="0"/>
                  </a:moveTo>
                  <a:lnTo>
                    <a:pt x="1174467" y="3078"/>
                  </a:lnTo>
                  <a:lnTo>
                    <a:pt x="1126666" y="7588"/>
                  </a:lnTo>
                  <a:lnTo>
                    <a:pt x="1079394" y="13845"/>
                  </a:lnTo>
                  <a:lnTo>
                    <a:pt x="1032685" y="21817"/>
                  </a:lnTo>
                  <a:lnTo>
                    <a:pt x="986571" y="31469"/>
                  </a:lnTo>
                  <a:lnTo>
                    <a:pt x="941085" y="42769"/>
                  </a:lnTo>
                  <a:lnTo>
                    <a:pt x="896260" y="55685"/>
                  </a:lnTo>
                  <a:lnTo>
                    <a:pt x="852128" y="70183"/>
                  </a:lnTo>
                  <a:lnTo>
                    <a:pt x="808724" y="86230"/>
                  </a:lnTo>
                  <a:lnTo>
                    <a:pt x="766080" y="103794"/>
                  </a:lnTo>
                  <a:lnTo>
                    <a:pt x="724229" y="122841"/>
                  </a:lnTo>
                  <a:lnTo>
                    <a:pt x="683203" y="143339"/>
                  </a:lnTo>
                  <a:lnTo>
                    <a:pt x="643037" y="165255"/>
                  </a:lnTo>
                  <a:lnTo>
                    <a:pt x="603762" y="188555"/>
                  </a:lnTo>
                  <a:lnTo>
                    <a:pt x="565412" y="213207"/>
                  </a:lnTo>
                  <a:lnTo>
                    <a:pt x="528019" y="239178"/>
                  </a:lnTo>
                  <a:lnTo>
                    <a:pt x="491618" y="266435"/>
                  </a:lnTo>
                  <a:lnTo>
                    <a:pt x="456240" y="294946"/>
                  </a:lnTo>
                  <a:lnTo>
                    <a:pt x="421919" y="324676"/>
                  </a:lnTo>
                  <a:lnTo>
                    <a:pt x="388687" y="355594"/>
                  </a:lnTo>
                  <a:lnTo>
                    <a:pt x="356578" y="387665"/>
                  </a:lnTo>
                  <a:lnTo>
                    <a:pt x="325625" y="420859"/>
                  </a:lnTo>
                  <a:lnTo>
                    <a:pt x="295860" y="455140"/>
                  </a:lnTo>
                  <a:lnTo>
                    <a:pt x="267317" y="490477"/>
                  </a:lnTo>
                  <a:lnTo>
                    <a:pt x="240028" y="526837"/>
                  </a:lnTo>
                  <a:lnTo>
                    <a:pt x="214027" y="564187"/>
                  </a:lnTo>
                  <a:lnTo>
                    <a:pt x="189346" y="602493"/>
                  </a:lnTo>
                  <a:lnTo>
                    <a:pt x="166018" y="641723"/>
                  </a:lnTo>
                  <a:lnTo>
                    <a:pt x="144077" y="681843"/>
                  </a:lnTo>
                  <a:lnTo>
                    <a:pt x="123555" y="722822"/>
                  </a:lnTo>
                  <a:lnTo>
                    <a:pt x="104485" y="764626"/>
                  </a:lnTo>
                  <a:lnTo>
                    <a:pt x="86901" y="807222"/>
                  </a:lnTo>
                  <a:lnTo>
                    <a:pt x="70835" y="850577"/>
                  </a:lnTo>
                  <a:lnTo>
                    <a:pt x="56320" y="894658"/>
                  </a:lnTo>
                  <a:lnTo>
                    <a:pt x="43389" y="939433"/>
                  </a:lnTo>
                  <a:lnTo>
                    <a:pt x="32075" y="984868"/>
                  </a:lnTo>
                  <a:lnTo>
                    <a:pt x="22412" y="1030930"/>
                  </a:lnTo>
                  <a:lnTo>
                    <a:pt x="14431" y="1077587"/>
                  </a:lnTo>
                  <a:lnTo>
                    <a:pt x="8167" y="1124806"/>
                  </a:lnTo>
                  <a:lnTo>
                    <a:pt x="3651" y="1172553"/>
                  </a:lnTo>
                  <a:lnTo>
                    <a:pt x="918" y="1220796"/>
                  </a:lnTo>
                  <a:lnTo>
                    <a:pt x="0" y="1269502"/>
                  </a:lnTo>
                  <a:lnTo>
                    <a:pt x="918" y="1318209"/>
                  </a:lnTo>
                  <a:lnTo>
                    <a:pt x="3651" y="1366455"/>
                  </a:lnTo>
                  <a:lnTo>
                    <a:pt x="8167" y="1414207"/>
                  </a:lnTo>
                  <a:lnTo>
                    <a:pt x="14431" y="1461433"/>
                  </a:lnTo>
                  <a:lnTo>
                    <a:pt x="22412" y="1508100"/>
                  </a:lnTo>
                  <a:lnTo>
                    <a:pt x="32075" y="1554173"/>
                  </a:lnTo>
                  <a:lnTo>
                    <a:pt x="43389" y="1599621"/>
                  </a:lnTo>
                  <a:lnTo>
                    <a:pt x="56320" y="1644410"/>
                  </a:lnTo>
                  <a:lnTo>
                    <a:pt x="69333" y="1683944"/>
                  </a:lnTo>
                  <a:lnTo>
                    <a:pt x="1241297" y="1683944"/>
                  </a:lnTo>
                  <a:lnTo>
                    <a:pt x="1241297" y="0"/>
                  </a:lnTo>
                  <a:close/>
                </a:path>
              </a:pathLst>
            </a:custGeom>
            <a:solidFill>
              <a:srgbClr val="2F5FA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17516172" y="7794716"/>
              <a:ext cx="772160" cy="1281430"/>
            </a:xfrm>
            <a:custGeom>
              <a:avLst/>
              <a:gdLst/>
              <a:ahLst/>
              <a:cxnLst/>
              <a:rect l="l" t="t" r="r" b="b"/>
              <a:pathLst>
                <a:path w="772159" h="1281429">
                  <a:moveTo>
                    <a:pt x="0" y="1280842"/>
                  </a:moveTo>
                  <a:lnTo>
                    <a:pt x="1396" y="0"/>
                  </a:lnTo>
                </a:path>
                <a:path w="772159" h="1281429">
                  <a:moveTo>
                    <a:pt x="0" y="645827"/>
                  </a:moveTo>
                  <a:lnTo>
                    <a:pt x="771726" y="711"/>
                  </a:lnTo>
                </a:path>
                <a:path w="772159" h="1281429">
                  <a:moveTo>
                    <a:pt x="0" y="632859"/>
                  </a:moveTo>
                  <a:lnTo>
                    <a:pt x="770202" y="1280842"/>
                  </a:lnTo>
                </a:path>
                <a:path w="772159" h="1281429">
                  <a:moveTo>
                    <a:pt x="7873" y="637902"/>
                  </a:moveTo>
                  <a:lnTo>
                    <a:pt x="771726" y="636454"/>
                  </a:lnTo>
                </a:path>
              </a:pathLst>
            </a:custGeom>
            <a:ln w="76312">
              <a:solidFill>
                <a:srgbClr val="99D5F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 descr=""/>
          <p:cNvSpPr/>
          <p:nvPr/>
        </p:nvSpPr>
        <p:spPr>
          <a:xfrm>
            <a:off x="17079217" y="0"/>
            <a:ext cx="1209040" cy="1986914"/>
          </a:xfrm>
          <a:custGeom>
            <a:avLst/>
            <a:gdLst/>
            <a:ahLst/>
            <a:cxnLst/>
            <a:rect l="l" t="t" r="r" b="b"/>
            <a:pathLst>
              <a:path w="1209040" h="1986914">
                <a:moveTo>
                  <a:pt x="1208840" y="1230246"/>
                </a:moveTo>
                <a:lnTo>
                  <a:pt x="640734" y="1230392"/>
                </a:lnTo>
                <a:lnTo>
                  <a:pt x="640734" y="1229681"/>
                </a:lnTo>
                <a:lnTo>
                  <a:pt x="607586" y="1228957"/>
                </a:lnTo>
                <a:lnTo>
                  <a:pt x="540655" y="1221757"/>
                </a:lnTo>
                <a:lnTo>
                  <a:pt x="475121" y="1208079"/>
                </a:lnTo>
                <a:lnTo>
                  <a:pt x="411746" y="1187201"/>
                </a:lnTo>
                <a:lnTo>
                  <a:pt x="350657" y="1159846"/>
                </a:lnTo>
                <a:lnTo>
                  <a:pt x="292235" y="1126725"/>
                </a:lnTo>
                <a:lnTo>
                  <a:pt x="238259" y="1087127"/>
                </a:lnTo>
                <a:lnTo>
                  <a:pt x="188600" y="1042488"/>
                </a:lnTo>
                <a:lnTo>
                  <a:pt x="143260" y="992807"/>
                </a:lnTo>
                <a:lnTo>
                  <a:pt x="104397" y="938821"/>
                </a:lnTo>
                <a:lnTo>
                  <a:pt x="70487" y="880504"/>
                </a:lnTo>
                <a:lnTo>
                  <a:pt x="43181" y="819304"/>
                </a:lnTo>
                <a:lnTo>
                  <a:pt x="22987" y="755946"/>
                </a:lnTo>
                <a:lnTo>
                  <a:pt x="8636" y="690428"/>
                </a:lnTo>
                <a:lnTo>
                  <a:pt x="1397" y="623476"/>
                </a:lnTo>
                <a:lnTo>
                  <a:pt x="635" y="590355"/>
                </a:lnTo>
                <a:lnTo>
                  <a:pt x="0" y="589631"/>
                </a:lnTo>
                <a:lnTo>
                  <a:pt x="635" y="589631"/>
                </a:lnTo>
                <a:lnTo>
                  <a:pt x="1397" y="556523"/>
                </a:lnTo>
                <a:lnTo>
                  <a:pt x="4318" y="522679"/>
                </a:lnTo>
                <a:lnTo>
                  <a:pt x="14351" y="456450"/>
                </a:lnTo>
                <a:lnTo>
                  <a:pt x="31623" y="391656"/>
                </a:lnTo>
                <a:lnTo>
                  <a:pt x="56135" y="329733"/>
                </a:lnTo>
                <a:lnTo>
                  <a:pt x="86362" y="269981"/>
                </a:lnTo>
                <a:lnTo>
                  <a:pt x="123066" y="213823"/>
                </a:lnTo>
                <a:lnTo>
                  <a:pt x="164850" y="161259"/>
                </a:lnTo>
                <a:lnTo>
                  <a:pt x="212350" y="114473"/>
                </a:lnTo>
                <a:lnTo>
                  <a:pt x="264167" y="71993"/>
                </a:lnTo>
                <a:lnTo>
                  <a:pt x="320303" y="35278"/>
                </a:lnTo>
                <a:lnTo>
                  <a:pt x="380122" y="5041"/>
                </a:lnTo>
                <a:lnTo>
                  <a:pt x="392170" y="0"/>
                </a:lnTo>
              </a:path>
              <a:path w="1209040" h="1986914">
                <a:moveTo>
                  <a:pt x="1208840" y="1986203"/>
                </a:moveTo>
                <a:lnTo>
                  <a:pt x="640734" y="1986352"/>
                </a:lnTo>
                <a:lnTo>
                  <a:pt x="640734" y="1985628"/>
                </a:lnTo>
                <a:lnTo>
                  <a:pt x="607586" y="1984904"/>
                </a:lnTo>
                <a:lnTo>
                  <a:pt x="540655" y="1977704"/>
                </a:lnTo>
                <a:lnTo>
                  <a:pt x="475121" y="1964026"/>
                </a:lnTo>
                <a:lnTo>
                  <a:pt x="411746" y="1943148"/>
                </a:lnTo>
                <a:lnTo>
                  <a:pt x="350657" y="1915793"/>
                </a:lnTo>
                <a:lnTo>
                  <a:pt x="292235" y="1882672"/>
                </a:lnTo>
                <a:lnTo>
                  <a:pt x="238259" y="1843074"/>
                </a:lnTo>
                <a:lnTo>
                  <a:pt x="188600" y="1798435"/>
                </a:lnTo>
                <a:lnTo>
                  <a:pt x="143260" y="1748767"/>
                </a:lnTo>
                <a:lnTo>
                  <a:pt x="104397" y="1694768"/>
                </a:lnTo>
                <a:lnTo>
                  <a:pt x="70487" y="1636451"/>
                </a:lnTo>
                <a:lnTo>
                  <a:pt x="43181" y="1575251"/>
                </a:lnTo>
                <a:lnTo>
                  <a:pt x="22987" y="1511906"/>
                </a:lnTo>
                <a:lnTo>
                  <a:pt x="8636" y="1446375"/>
                </a:lnTo>
                <a:lnTo>
                  <a:pt x="1397" y="1379423"/>
                </a:lnTo>
                <a:lnTo>
                  <a:pt x="635" y="1346315"/>
                </a:lnTo>
                <a:lnTo>
                  <a:pt x="0" y="1345591"/>
                </a:lnTo>
                <a:lnTo>
                  <a:pt x="635" y="1345591"/>
                </a:lnTo>
                <a:lnTo>
                  <a:pt x="1397" y="1312470"/>
                </a:lnTo>
                <a:lnTo>
                  <a:pt x="4318" y="1278626"/>
                </a:lnTo>
                <a:lnTo>
                  <a:pt x="14351" y="1212397"/>
                </a:lnTo>
                <a:lnTo>
                  <a:pt x="31623" y="1147603"/>
                </a:lnTo>
                <a:lnTo>
                  <a:pt x="56135" y="1085680"/>
                </a:lnTo>
                <a:lnTo>
                  <a:pt x="86362" y="1025928"/>
                </a:lnTo>
                <a:lnTo>
                  <a:pt x="123066" y="969770"/>
                </a:lnTo>
                <a:lnTo>
                  <a:pt x="164850" y="917219"/>
                </a:lnTo>
                <a:lnTo>
                  <a:pt x="212350" y="870421"/>
                </a:lnTo>
                <a:lnTo>
                  <a:pt x="264167" y="827940"/>
                </a:lnTo>
                <a:lnTo>
                  <a:pt x="320303" y="791225"/>
                </a:lnTo>
                <a:lnTo>
                  <a:pt x="380122" y="760988"/>
                </a:lnTo>
                <a:lnTo>
                  <a:pt x="442735" y="737227"/>
                </a:lnTo>
                <a:lnTo>
                  <a:pt x="506872" y="719955"/>
                </a:lnTo>
                <a:lnTo>
                  <a:pt x="573041" y="709148"/>
                </a:lnTo>
                <a:lnTo>
                  <a:pt x="639972" y="705554"/>
                </a:lnTo>
                <a:lnTo>
                  <a:pt x="1208840" y="705554"/>
                </a:lnTo>
              </a:path>
            </a:pathLst>
          </a:custGeom>
          <a:ln w="18719">
            <a:solidFill>
              <a:srgbClr val="1C365F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11" name="object 11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21536" y="1002792"/>
            <a:ext cx="14633448" cy="1249679"/>
          </a:xfrm>
          <a:prstGeom prst="rect">
            <a:avLst/>
          </a:prstGeom>
        </p:spPr>
      </p:pic>
      <p:pic>
        <p:nvPicPr>
          <p:cNvPr id="12" name="object 12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12391" y="2697480"/>
            <a:ext cx="14660880" cy="176479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5485802" y="0"/>
            <a:ext cx="2539365" cy="1264285"/>
          </a:xfrm>
          <a:custGeom>
            <a:avLst/>
            <a:gdLst/>
            <a:ahLst/>
            <a:cxnLst/>
            <a:rect l="l" t="t" r="r" b="b"/>
            <a:pathLst>
              <a:path w="2539365" h="1264285">
                <a:moveTo>
                  <a:pt x="0" y="0"/>
                </a:moveTo>
                <a:lnTo>
                  <a:pt x="1320" y="60439"/>
                </a:lnTo>
                <a:lnTo>
                  <a:pt x="7074" y="126669"/>
                </a:lnTo>
                <a:lnTo>
                  <a:pt x="15722" y="192912"/>
                </a:lnTo>
                <a:lnTo>
                  <a:pt x="27952" y="258432"/>
                </a:lnTo>
                <a:lnTo>
                  <a:pt x="43078" y="322503"/>
                </a:lnTo>
                <a:lnTo>
                  <a:pt x="61798" y="386587"/>
                </a:lnTo>
                <a:lnTo>
                  <a:pt x="84112" y="449224"/>
                </a:lnTo>
                <a:lnTo>
                  <a:pt x="109321" y="510425"/>
                </a:lnTo>
                <a:lnTo>
                  <a:pt x="138112" y="570903"/>
                </a:lnTo>
                <a:lnTo>
                  <a:pt x="169786" y="629221"/>
                </a:lnTo>
                <a:lnTo>
                  <a:pt x="204355" y="685380"/>
                </a:lnTo>
                <a:lnTo>
                  <a:pt x="242506" y="740816"/>
                </a:lnTo>
                <a:lnTo>
                  <a:pt x="282829" y="793381"/>
                </a:lnTo>
                <a:lnTo>
                  <a:pt x="326034" y="843775"/>
                </a:lnTo>
                <a:lnTo>
                  <a:pt x="371386" y="892009"/>
                </a:lnTo>
                <a:lnTo>
                  <a:pt x="419620" y="938085"/>
                </a:lnTo>
                <a:lnTo>
                  <a:pt x="470027" y="981290"/>
                </a:lnTo>
                <a:lnTo>
                  <a:pt x="523303" y="1021613"/>
                </a:lnTo>
                <a:lnTo>
                  <a:pt x="578015" y="1059052"/>
                </a:lnTo>
                <a:lnTo>
                  <a:pt x="634174" y="1093609"/>
                </a:lnTo>
                <a:lnTo>
                  <a:pt x="693216" y="1125283"/>
                </a:lnTo>
                <a:lnTo>
                  <a:pt x="752970" y="1154087"/>
                </a:lnTo>
                <a:lnTo>
                  <a:pt x="814171" y="1180007"/>
                </a:lnTo>
                <a:lnTo>
                  <a:pt x="876808" y="1201597"/>
                </a:lnTo>
                <a:lnTo>
                  <a:pt x="940892" y="1221041"/>
                </a:lnTo>
                <a:lnTo>
                  <a:pt x="1004963" y="1236167"/>
                </a:lnTo>
                <a:lnTo>
                  <a:pt x="1070483" y="1248397"/>
                </a:lnTo>
                <a:lnTo>
                  <a:pt x="1136726" y="1257045"/>
                </a:lnTo>
                <a:lnTo>
                  <a:pt x="1202956" y="1262799"/>
                </a:lnTo>
                <a:lnTo>
                  <a:pt x="1269199" y="1264246"/>
                </a:lnTo>
                <a:lnTo>
                  <a:pt x="1269199" y="1263522"/>
                </a:lnTo>
                <a:lnTo>
                  <a:pt x="1335430" y="1262075"/>
                </a:lnTo>
                <a:lnTo>
                  <a:pt x="1401673" y="1256322"/>
                </a:lnTo>
                <a:lnTo>
                  <a:pt x="1467916" y="1247686"/>
                </a:lnTo>
                <a:lnTo>
                  <a:pt x="1533436" y="1235443"/>
                </a:lnTo>
                <a:lnTo>
                  <a:pt x="1597507" y="1220330"/>
                </a:lnTo>
                <a:lnTo>
                  <a:pt x="1661591" y="1201597"/>
                </a:lnTo>
                <a:lnTo>
                  <a:pt x="1724228" y="1179283"/>
                </a:lnTo>
                <a:lnTo>
                  <a:pt x="1785429" y="1154087"/>
                </a:lnTo>
                <a:lnTo>
                  <a:pt x="1845906" y="1125283"/>
                </a:lnTo>
                <a:lnTo>
                  <a:pt x="1904212" y="1093609"/>
                </a:lnTo>
                <a:lnTo>
                  <a:pt x="1960372" y="1059052"/>
                </a:lnTo>
                <a:lnTo>
                  <a:pt x="2015820" y="1020889"/>
                </a:lnTo>
                <a:lnTo>
                  <a:pt x="2068372" y="980566"/>
                </a:lnTo>
                <a:lnTo>
                  <a:pt x="2118779" y="937374"/>
                </a:lnTo>
                <a:lnTo>
                  <a:pt x="2167013" y="892009"/>
                </a:lnTo>
                <a:lnTo>
                  <a:pt x="2213089" y="843775"/>
                </a:lnTo>
                <a:lnTo>
                  <a:pt x="2256294" y="793381"/>
                </a:lnTo>
                <a:lnTo>
                  <a:pt x="2296604" y="740092"/>
                </a:lnTo>
                <a:lnTo>
                  <a:pt x="2334044" y="685380"/>
                </a:lnTo>
                <a:lnTo>
                  <a:pt x="2368600" y="629221"/>
                </a:lnTo>
                <a:lnTo>
                  <a:pt x="2400287" y="570179"/>
                </a:lnTo>
                <a:lnTo>
                  <a:pt x="2429090" y="510425"/>
                </a:lnTo>
                <a:lnTo>
                  <a:pt x="2454998" y="449224"/>
                </a:lnTo>
                <a:lnTo>
                  <a:pt x="2476601" y="386587"/>
                </a:lnTo>
                <a:lnTo>
                  <a:pt x="2496045" y="322503"/>
                </a:lnTo>
                <a:lnTo>
                  <a:pt x="2511158" y="258432"/>
                </a:lnTo>
                <a:lnTo>
                  <a:pt x="2523401" y="192912"/>
                </a:lnTo>
                <a:lnTo>
                  <a:pt x="2532037" y="126669"/>
                </a:lnTo>
                <a:lnTo>
                  <a:pt x="2537802" y="60439"/>
                </a:lnTo>
                <a:lnTo>
                  <a:pt x="2539112" y="0"/>
                </a:lnTo>
              </a:path>
              <a:path w="2539365" h="1264285">
                <a:moveTo>
                  <a:pt x="629983" y="0"/>
                </a:moveTo>
                <a:lnTo>
                  <a:pt x="633463" y="61150"/>
                </a:lnTo>
                <a:lnTo>
                  <a:pt x="643534" y="127393"/>
                </a:lnTo>
                <a:lnTo>
                  <a:pt x="660819" y="192189"/>
                </a:lnTo>
                <a:lnTo>
                  <a:pt x="685292" y="254114"/>
                </a:lnTo>
                <a:lnTo>
                  <a:pt x="715543" y="313867"/>
                </a:lnTo>
                <a:lnTo>
                  <a:pt x="752259" y="370027"/>
                </a:lnTo>
                <a:lnTo>
                  <a:pt x="794016" y="422579"/>
                </a:lnTo>
                <a:lnTo>
                  <a:pt x="841527" y="469391"/>
                </a:lnTo>
                <a:lnTo>
                  <a:pt x="893368" y="511860"/>
                </a:lnTo>
                <a:lnTo>
                  <a:pt x="949528" y="548589"/>
                </a:lnTo>
                <a:lnTo>
                  <a:pt x="1009281" y="578815"/>
                </a:lnTo>
                <a:lnTo>
                  <a:pt x="1071930" y="602576"/>
                </a:lnTo>
                <a:lnTo>
                  <a:pt x="1136002" y="619861"/>
                </a:lnTo>
                <a:lnTo>
                  <a:pt x="1202245" y="630656"/>
                </a:lnTo>
                <a:lnTo>
                  <a:pt x="1269199" y="634263"/>
                </a:lnTo>
                <a:lnTo>
                  <a:pt x="1269199" y="633539"/>
                </a:lnTo>
                <a:lnTo>
                  <a:pt x="1302321" y="632815"/>
                </a:lnTo>
                <a:lnTo>
                  <a:pt x="1369275" y="625627"/>
                </a:lnTo>
                <a:lnTo>
                  <a:pt x="1434795" y="611936"/>
                </a:lnTo>
                <a:lnTo>
                  <a:pt x="1498155" y="591057"/>
                </a:lnTo>
                <a:lnTo>
                  <a:pt x="1559344" y="563702"/>
                </a:lnTo>
                <a:lnTo>
                  <a:pt x="1617675" y="530580"/>
                </a:lnTo>
                <a:lnTo>
                  <a:pt x="1671662" y="490981"/>
                </a:lnTo>
                <a:lnTo>
                  <a:pt x="1721345" y="446354"/>
                </a:lnTo>
                <a:lnTo>
                  <a:pt x="1766709" y="396671"/>
                </a:lnTo>
                <a:lnTo>
                  <a:pt x="1805584" y="342671"/>
                </a:lnTo>
                <a:lnTo>
                  <a:pt x="1839417" y="284352"/>
                </a:lnTo>
                <a:lnTo>
                  <a:pt x="1866785" y="223151"/>
                </a:lnTo>
                <a:lnTo>
                  <a:pt x="1886940" y="159791"/>
                </a:lnTo>
                <a:lnTo>
                  <a:pt x="1901342" y="94272"/>
                </a:lnTo>
                <a:lnTo>
                  <a:pt x="1908543" y="27317"/>
                </a:lnTo>
                <a:lnTo>
                  <a:pt x="1909129" y="0"/>
                </a:lnTo>
              </a:path>
            </a:pathLst>
          </a:custGeom>
          <a:ln w="18719">
            <a:solidFill>
              <a:srgbClr val="1C365F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11611282" y="9039597"/>
            <a:ext cx="2054860" cy="1257300"/>
            <a:chOff x="11611282" y="9039597"/>
            <a:chExt cx="2054860" cy="1257300"/>
          </a:xfrm>
        </p:grpSpPr>
        <p:sp>
          <p:nvSpPr>
            <p:cNvPr id="4" name="object 4" descr=""/>
            <p:cNvSpPr/>
            <p:nvPr/>
          </p:nvSpPr>
          <p:spPr>
            <a:xfrm>
              <a:off x="11620642" y="9048957"/>
              <a:ext cx="1280795" cy="1238250"/>
            </a:xfrm>
            <a:custGeom>
              <a:avLst/>
              <a:gdLst/>
              <a:ahLst/>
              <a:cxnLst/>
              <a:rect l="l" t="t" r="r" b="b"/>
              <a:pathLst>
                <a:path w="1280795" h="1238250">
                  <a:moveTo>
                    <a:pt x="1280307" y="640072"/>
                  </a:moveTo>
                  <a:lnTo>
                    <a:pt x="1276624" y="573113"/>
                  </a:lnTo>
                  <a:lnTo>
                    <a:pt x="1266591" y="506876"/>
                  </a:lnTo>
                  <a:lnTo>
                    <a:pt x="1248558" y="442074"/>
                  </a:lnTo>
                  <a:lnTo>
                    <a:pt x="1224809" y="379434"/>
                  </a:lnTo>
                  <a:lnTo>
                    <a:pt x="1194583" y="319673"/>
                  </a:lnTo>
                  <a:lnTo>
                    <a:pt x="1157880" y="263516"/>
                  </a:lnTo>
                  <a:lnTo>
                    <a:pt x="1116097" y="211674"/>
                  </a:lnTo>
                  <a:lnTo>
                    <a:pt x="1068613" y="164158"/>
                  </a:lnTo>
                  <a:lnTo>
                    <a:pt x="1016771" y="122396"/>
                  </a:lnTo>
                  <a:lnTo>
                    <a:pt x="959889" y="85675"/>
                  </a:lnTo>
                  <a:lnTo>
                    <a:pt x="900847" y="55438"/>
                  </a:lnTo>
                  <a:lnTo>
                    <a:pt x="838211" y="31675"/>
                  </a:lnTo>
                  <a:lnTo>
                    <a:pt x="773416" y="13676"/>
                  </a:lnTo>
                  <a:lnTo>
                    <a:pt x="707173" y="3596"/>
                  </a:lnTo>
                  <a:lnTo>
                    <a:pt x="640219" y="0"/>
                  </a:lnTo>
                  <a:lnTo>
                    <a:pt x="606374" y="718"/>
                  </a:lnTo>
                  <a:lnTo>
                    <a:pt x="540144" y="7917"/>
                  </a:lnTo>
                  <a:lnTo>
                    <a:pt x="474625" y="21600"/>
                  </a:lnTo>
                  <a:lnTo>
                    <a:pt x="410541" y="42475"/>
                  </a:lnTo>
                  <a:lnTo>
                    <a:pt x="349340" y="69835"/>
                  </a:lnTo>
                  <a:lnTo>
                    <a:pt x="291746" y="102954"/>
                  </a:lnTo>
                  <a:lnTo>
                    <a:pt x="237746" y="142557"/>
                  </a:lnTo>
                  <a:lnTo>
                    <a:pt x="187353" y="187196"/>
                  </a:lnTo>
                  <a:lnTo>
                    <a:pt x="142713" y="237595"/>
                  </a:lnTo>
                  <a:lnTo>
                    <a:pt x="103114" y="291594"/>
                  </a:lnTo>
                  <a:lnTo>
                    <a:pt x="69993" y="349196"/>
                  </a:lnTo>
                  <a:lnTo>
                    <a:pt x="42638" y="410394"/>
                  </a:lnTo>
                  <a:lnTo>
                    <a:pt x="21759" y="474475"/>
                  </a:lnTo>
                  <a:lnTo>
                    <a:pt x="8068" y="539995"/>
                  </a:lnTo>
                  <a:lnTo>
                    <a:pt x="880" y="606232"/>
                  </a:lnTo>
                  <a:lnTo>
                    <a:pt x="156" y="640072"/>
                  </a:lnTo>
                  <a:lnTo>
                    <a:pt x="0" y="1238040"/>
                  </a:lnTo>
                </a:path>
                <a:path w="1280795" h="1238250">
                  <a:moveTo>
                    <a:pt x="1280307" y="1238040"/>
                  </a:moveTo>
                  <a:lnTo>
                    <a:pt x="1280307" y="640072"/>
                  </a:lnTo>
                </a:path>
              </a:pathLst>
            </a:custGeom>
            <a:ln w="18719">
              <a:solidFill>
                <a:srgbClr val="1C365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2375919" y="9048957"/>
              <a:ext cx="1280795" cy="1238250"/>
            </a:xfrm>
            <a:custGeom>
              <a:avLst/>
              <a:gdLst/>
              <a:ahLst/>
              <a:cxnLst/>
              <a:rect l="l" t="t" r="r" b="b"/>
              <a:pathLst>
                <a:path w="1280794" h="1238250">
                  <a:moveTo>
                    <a:pt x="1280295" y="640072"/>
                  </a:moveTo>
                  <a:lnTo>
                    <a:pt x="1276739" y="573113"/>
                  </a:lnTo>
                  <a:lnTo>
                    <a:pt x="1266579" y="506876"/>
                  </a:lnTo>
                  <a:lnTo>
                    <a:pt x="1248545" y="442074"/>
                  </a:lnTo>
                  <a:lnTo>
                    <a:pt x="1224796" y="379434"/>
                  </a:lnTo>
                  <a:lnTo>
                    <a:pt x="1194570" y="319673"/>
                  </a:lnTo>
                  <a:lnTo>
                    <a:pt x="1157867" y="263516"/>
                  </a:lnTo>
                  <a:lnTo>
                    <a:pt x="1116085" y="211674"/>
                  </a:lnTo>
                  <a:lnTo>
                    <a:pt x="1068587" y="164158"/>
                  </a:lnTo>
                  <a:lnTo>
                    <a:pt x="1016771" y="122396"/>
                  </a:lnTo>
                  <a:lnTo>
                    <a:pt x="959876" y="85675"/>
                  </a:lnTo>
                  <a:lnTo>
                    <a:pt x="900821" y="55438"/>
                  </a:lnTo>
                  <a:lnTo>
                    <a:pt x="838211" y="31675"/>
                  </a:lnTo>
                  <a:lnTo>
                    <a:pt x="773441" y="13676"/>
                  </a:lnTo>
                  <a:lnTo>
                    <a:pt x="707148" y="3596"/>
                  </a:lnTo>
                  <a:lnTo>
                    <a:pt x="640219" y="0"/>
                  </a:lnTo>
                  <a:lnTo>
                    <a:pt x="606437" y="718"/>
                  </a:lnTo>
                  <a:lnTo>
                    <a:pt x="540144" y="7917"/>
                  </a:lnTo>
                  <a:lnTo>
                    <a:pt x="474612" y="21600"/>
                  </a:lnTo>
                  <a:lnTo>
                    <a:pt x="410605" y="42475"/>
                  </a:lnTo>
                  <a:lnTo>
                    <a:pt x="349391" y="69835"/>
                  </a:lnTo>
                  <a:lnTo>
                    <a:pt x="291746" y="102954"/>
                  </a:lnTo>
                  <a:lnTo>
                    <a:pt x="237746" y="142557"/>
                  </a:lnTo>
                  <a:lnTo>
                    <a:pt x="187353" y="187196"/>
                  </a:lnTo>
                  <a:lnTo>
                    <a:pt x="142713" y="237595"/>
                  </a:lnTo>
                  <a:lnTo>
                    <a:pt x="103114" y="291594"/>
                  </a:lnTo>
                  <a:lnTo>
                    <a:pt x="69993" y="349196"/>
                  </a:lnTo>
                  <a:lnTo>
                    <a:pt x="42638" y="410394"/>
                  </a:lnTo>
                  <a:lnTo>
                    <a:pt x="21759" y="474475"/>
                  </a:lnTo>
                  <a:lnTo>
                    <a:pt x="8081" y="539995"/>
                  </a:lnTo>
                  <a:lnTo>
                    <a:pt x="880" y="606232"/>
                  </a:lnTo>
                  <a:lnTo>
                    <a:pt x="156" y="640072"/>
                  </a:lnTo>
                  <a:lnTo>
                    <a:pt x="0" y="1238040"/>
                  </a:lnTo>
                </a:path>
                <a:path w="1280794" h="1238250">
                  <a:moveTo>
                    <a:pt x="1280295" y="1238040"/>
                  </a:moveTo>
                  <a:lnTo>
                    <a:pt x="1280295" y="640072"/>
                  </a:lnTo>
                </a:path>
              </a:pathLst>
            </a:custGeom>
            <a:ln w="18719">
              <a:solidFill>
                <a:srgbClr val="1C365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/>
          <p:nvPr/>
        </p:nvSpPr>
        <p:spPr>
          <a:xfrm>
            <a:off x="307440" y="8906388"/>
            <a:ext cx="1282065" cy="772160"/>
          </a:xfrm>
          <a:custGeom>
            <a:avLst/>
            <a:gdLst/>
            <a:ahLst/>
            <a:cxnLst/>
            <a:rect l="l" t="t" r="r" b="b"/>
            <a:pathLst>
              <a:path w="1282065" h="772159">
                <a:moveTo>
                  <a:pt x="718" y="0"/>
                </a:moveTo>
                <a:lnTo>
                  <a:pt x="1281596" y="1447"/>
                </a:lnTo>
              </a:path>
              <a:path w="1282065" h="772159">
                <a:moveTo>
                  <a:pt x="634316" y="0"/>
                </a:moveTo>
                <a:lnTo>
                  <a:pt x="1279436" y="771719"/>
                </a:lnTo>
              </a:path>
              <a:path w="1282065" h="772159">
                <a:moveTo>
                  <a:pt x="647994" y="0"/>
                </a:moveTo>
                <a:lnTo>
                  <a:pt x="0" y="770280"/>
                </a:lnTo>
              </a:path>
              <a:path w="1282065" h="772159">
                <a:moveTo>
                  <a:pt x="642954" y="7924"/>
                </a:moveTo>
                <a:lnTo>
                  <a:pt x="644397" y="771719"/>
                </a:lnTo>
              </a:path>
            </a:pathLst>
          </a:custGeom>
          <a:ln w="76313">
            <a:solidFill>
              <a:srgbClr val="99D5F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17642133" y="6093355"/>
            <a:ext cx="646430" cy="3332479"/>
          </a:xfrm>
          <a:custGeom>
            <a:avLst/>
            <a:gdLst/>
            <a:ahLst/>
            <a:cxnLst/>
            <a:rect l="l" t="t" r="r" b="b"/>
            <a:pathLst>
              <a:path w="646430" h="3332479">
                <a:moveTo>
                  <a:pt x="645843" y="7234"/>
                </a:moveTo>
                <a:lnTo>
                  <a:pt x="642213" y="6489"/>
                </a:lnTo>
                <a:lnTo>
                  <a:pt x="613385" y="2883"/>
                </a:lnTo>
                <a:lnTo>
                  <a:pt x="583922" y="723"/>
                </a:lnTo>
                <a:lnTo>
                  <a:pt x="555094" y="0"/>
                </a:lnTo>
                <a:lnTo>
                  <a:pt x="526266" y="723"/>
                </a:lnTo>
                <a:lnTo>
                  <a:pt x="467976" y="6489"/>
                </a:lnTo>
                <a:lnTo>
                  <a:pt x="411082" y="18733"/>
                </a:lnTo>
                <a:lnTo>
                  <a:pt x="356347" y="36729"/>
                </a:lnTo>
                <a:lnTo>
                  <a:pt x="303136" y="60479"/>
                </a:lnTo>
                <a:lnTo>
                  <a:pt x="252719" y="89284"/>
                </a:lnTo>
                <a:lnTo>
                  <a:pt x="205985" y="123842"/>
                </a:lnTo>
                <a:lnTo>
                  <a:pt x="162680" y="162718"/>
                </a:lnTo>
                <a:lnTo>
                  <a:pt x="123820" y="205926"/>
                </a:lnTo>
                <a:lnTo>
                  <a:pt x="89277" y="252727"/>
                </a:lnTo>
                <a:lnTo>
                  <a:pt x="60449" y="303123"/>
                </a:lnTo>
                <a:lnTo>
                  <a:pt x="36701" y="356401"/>
                </a:lnTo>
                <a:lnTo>
                  <a:pt x="18795" y="411128"/>
                </a:lnTo>
                <a:lnTo>
                  <a:pt x="6476" y="468001"/>
                </a:lnTo>
                <a:lnTo>
                  <a:pt x="761" y="526321"/>
                </a:lnTo>
                <a:lnTo>
                  <a:pt x="0" y="555126"/>
                </a:lnTo>
                <a:lnTo>
                  <a:pt x="761" y="555126"/>
                </a:lnTo>
                <a:lnTo>
                  <a:pt x="1523" y="583918"/>
                </a:lnTo>
                <a:lnTo>
                  <a:pt x="7238" y="642239"/>
                </a:lnTo>
                <a:lnTo>
                  <a:pt x="19430" y="698400"/>
                </a:lnTo>
                <a:lnTo>
                  <a:pt x="37463" y="753838"/>
                </a:lnTo>
                <a:lnTo>
                  <a:pt x="61211" y="807117"/>
                </a:lnTo>
                <a:lnTo>
                  <a:pt x="90039" y="857525"/>
                </a:lnTo>
                <a:lnTo>
                  <a:pt x="124582" y="904314"/>
                </a:lnTo>
                <a:lnTo>
                  <a:pt x="162680" y="947521"/>
                </a:lnTo>
                <a:lnTo>
                  <a:pt x="205985" y="986397"/>
                </a:lnTo>
                <a:lnTo>
                  <a:pt x="253481" y="1020244"/>
                </a:lnTo>
                <a:lnTo>
                  <a:pt x="303136" y="1049760"/>
                </a:lnTo>
                <a:lnTo>
                  <a:pt x="356347" y="1073523"/>
                </a:lnTo>
                <a:lnTo>
                  <a:pt x="411844" y="1091519"/>
                </a:lnTo>
                <a:lnTo>
                  <a:pt x="468738" y="1103039"/>
                </a:lnTo>
                <a:lnTo>
                  <a:pt x="526266" y="1109516"/>
                </a:lnTo>
                <a:lnTo>
                  <a:pt x="555094" y="1110240"/>
                </a:lnTo>
                <a:lnTo>
                  <a:pt x="555094" y="1109516"/>
                </a:lnTo>
                <a:lnTo>
                  <a:pt x="583922" y="1108805"/>
                </a:lnTo>
                <a:lnTo>
                  <a:pt x="613385" y="1106646"/>
                </a:lnTo>
                <a:lnTo>
                  <a:pt x="642213" y="1103039"/>
                </a:lnTo>
                <a:lnTo>
                  <a:pt x="645843" y="1102295"/>
                </a:lnTo>
              </a:path>
              <a:path w="646430" h="3332479">
                <a:moveTo>
                  <a:pt x="645843" y="1118185"/>
                </a:moveTo>
                <a:lnTo>
                  <a:pt x="642213" y="1117441"/>
                </a:lnTo>
                <a:lnTo>
                  <a:pt x="613385" y="1113834"/>
                </a:lnTo>
                <a:lnTo>
                  <a:pt x="583922" y="1111675"/>
                </a:lnTo>
                <a:lnTo>
                  <a:pt x="555094" y="1110964"/>
                </a:lnTo>
                <a:lnTo>
                  <a:pt x="526266" y="1111675"/>
                </a:lnTo>
                <a:lnTo>
                  <a:pt x="467976" y="1117441"/>
                </a:lnTo>
                <a:lnTo>
                  <a:pt x="411082" y="1129684"/>
                </a:lnTo>
                <a:lnTo>
                  <a:pt x="356347" y="1147681"/>
                </a:lnTo>
                <a:lnTo>
                  <a:pt x="303136" y="1171444"/>
                </a:lnTo>
                <a:lnTo>
                  <a:pt x="252719" y="1200236"/>
                </a:lnTo>
                <a:lnTo>
                  <a:pt x="205985" y="1234794"/>
                </a:lnTo>
                <a:lnTo>
                  <a:pt x="162680" y="1273683"/>
                </a:lnTo>
                <a:lnTo>
                  <a:pt x="123820" y="1316877"/>
                </a:lnTo>
                <a:lnTo>
                  <a:pt x="89277" y="1363678"/>
                </a:lnTo>
                <a:lnTo>
                  <a:pt x="60449" y="1414074"/>
                </a:lnTo>
                <a:lnTo>
                  <a:pt x="36701" y="1467353"/>
                </a:lnTo>
                <a:lnTo>
                  <a:pt x="18795" y="1522079"/>
                </a:lnTo>
                <a:lnTo>
                  <a:pt x="6476" y="1578952"/>
                </a:lnTo>
                <a:lnTo>
                  <a:pt x="761" y="1637273"/>
                </a:lnTo>
                <a:lnTo>
                  <a:pt x="0" y="1666078"/>
                </a:lnTo>
                <a:lnTo>
                  <a:pt x="761" y="1666078"/>
                </a:lnTo>
                <a:lnTo>
                  <a:pt x="1523" y="1694882"/>
                </a:lnTo>
                <a:lnTo>
                  <a:pt x="7238" y="1753190"/>
                </a:lnTo>
                <a:lnTo>
                  <a:pt x="19430" y="1809352"/>
                </a:lnTo>
                <a:lnTo>
                  <a:pt x="37463" y="1864790"/>
                </a:lnTo>
                <a:lnTo>
                  <a:pt x="61211" y="1918081"/>
                </a:lnTo>
                <a:lnTo>
                  <a:pt x="90039" y="1968477"/>
                </a:lnTo>
                <a:lnTo>
                  <a:pt x="124582" y="2015278"/>
                </a:lnTo>
                <a:lnTo>
                  <a:pt x="162680" y="2058472"/>
                </a:lnTo>
                <a:lnTo>
                  <a:pt x="205985" y="2097349"/>
                </a:lnTo>
                <a:lnTo>
                  <a:pt x="253481" y="2131196"/>
                </a:lnTo>
                <a:lnTo>
                  <a:pt x="303136" y="2160712"/>
                </a:lnTo>
                <a:lnTo>
                  <a:pt x="356347" y="2184474"/>
                </a:lnTo>
                <a:lnTo>
                  <a:pt x="411844" y="2202471"/>
                </a:lnTo>
                <a:lnTo>
                  <a:pt x="468738" y="2213990"/>
                </a:lnTo>
                <a:lnTo>
                  <a:pt x="526266" y="2220480"/>
                </a:lnTo>
                <a:lnTo>
                  <a:pt x="555094" y="2221191"/>
                </a:lnTo>
                <a:lnTo>
                  <a:pt x="555094" y="2220480"/>
                </a:lnTo>
                <a:lnTo>
                  <a:pt x="583922" y="2219756"/>
                </a:lnTo>
                <a:lnTo>
                  <a:pt x="613385" y="2217597"/>
                </a:lnTo>
                <a:lnTo>
                  <a:pt x="642213" y="2213990"/>
                </a:lnTo>
                <a:lnTo>
                  <a:pt x="645843" y="2213246"/>
                </a:lnTo>
              </a:path>
              <a:path w="646430" h="3332479">
                <a:moveTo>
                  <a:pt x="645843" y="2229137"/>
                </a:moveTo>
                <a:lnTo>
                  <a:pt x="642213" y="2228393"/>
                </a:lnTo>
                <a:lnTo>
                  <a:pt x="613385" y="2224786"/>
                </a:lnTo>
                <a:lnTo>
                  <a:pt x="583922" y="2222626"/>
                </a:lnTo>
                <a:lnTo>
                  <a:pt x="555094" y="2221915"/>
                </a:lnTo>
                <a:lnTo>
                  <a:pt x="526266" y="2222626"/>
                </a:lnTo>
                <a:lnTo>
                  <a:pt x="467976" y="2228393"/>
                </a:lnTo>
                <a:lnTo>
                  <a:pt x="411082" y="2240636"/>
                </a:lnTo>
                <a:lnTo>
                  <a:pt x="356347" y="2258632"/>
                </a:lnTo>
                <a:lnTo>
                  <a:pt x="303136" y="2282395"/>
                </a:lnTo>
                <a:lnTo>
                  <a:pt x="252719" y="2311187"/>
                </a:lnTo>
                <a:lnTo>
                  <a:pt x="205985" y="2345758"/>
                </a:lnTo>
                <a:lnTo>
                  <a:pt x="162680" y="2384634"/>
                </a:lnTo>
                <a:lnTo>
                  <a:pt x="123820" y="2427829"/>
                </a:lnTo>
                <a:lnTo>
                  <a:pt x="89277" y="2474630"/>
                </a:lnTo>
                <a:lnTo>
                  <a:pt x="60449" y="2525026"/>
                </a:lnTo>
                <a:lnTo>
                  <a:pt x="36701" y="2578317"/>
                </a:lnTo>
                <a:lnTo>
                  <a:pt x="18795" y="2633031"/>
                </a:lnTo>
                <a:lnTo>
                  <a:pt x="6476" y="2689904"/>
                </a:lnTo>
                <a:lnTo>
                  <a:pt x="761" y="2748224"/>
                </a:lnTo>
                <a:lnTo>
                  <a:pt x="0" y="2777029"/>
                </a:lnTo>
                <a:lnTo>
                  <a:pt x="761" y="2777029"/>
                </a:lnTo>
                <a:lnTo>
                  <a:pt x="1523" y="2805834"/>
                </a:lnTo>
                <a:lnTo>
                  <a:pt x="7238" y="2864155"/>
                </a:lnTo>
                <a:lnTo>
                  <a:pt x="19430" y="2920303"/>
                </a:lnTo>
                <a:lnTo>
                  <a:pt x="37463" y="2975748"/>
                </a:lnTo>
                <a:lnTo>
                  <a:pt x="61211" y="3029027"/>
                </a:lnTo>
                <a:lnTo>
                  <a:pt x="90039" y="3079426"/>
                </a:lnTo>
                <a:lnTo>
                  <a:pt x="124582" y="3126227"/>
                </a:lnTo>
                <a:lnTo>
                  <a:pt x="162680" y="3169428"/>
                </a:lnTo>
                <a:lnTo>
                  <a:pt x="205985" y="3208307"/>
                </a:lnTo>
                <a:lnTo>
                  <a:pt x="253481" y="3242145"/>
                </a:lnTo>
                <a:lnTo>
                  <a:pt x="303136" y="3271667"/>
                </a:lnTo>
                <a:lnTo>
                  <a:pt x="356347" y="3295426"/>
                </a:lnTo>
                <a:lnTo>
                  <a:pt x="411844" y="3313429"/>
                </a:lnTo>
                <a:lnTo>
                  <a:pt x="468738" y="3324948"/>
                </a:lnTo>
                <a:lnTo>
                  <a:pt x="526266" y="3331427"/>
                </a:lnTo>
                <a:lnTo>
                  <a:pt x="555094" y="3332145"/>
                </a:lnTo>
                <a:lnTo>
                  <a:pt x="555094" y="3331427"/>
                </a:lnTo>
                <a:lnTo>
                  <a:pt x="583922" y="3330708"/>
                </a:lnTo>
                <a:lnTo>
                  <a:pt x="613385" y="3328545"/>
                </a:lnTo>
                <a:lnTo>
                  <a:pt x="642213" y="3324948"/>
                </a:lnTo>
                <a:lnTo>
                  <a:pt x="645843" y="3324203"/>
                </a:lnTo>
              </a:path>
            </a:pathLst>
          </a:custGeom>
          <a:ln w="76316">
            <a:solidFill>
              <a:srgbClr val="99D5F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0" y="8908384"/>
            <a:ext cx="1211580" cy="1379220"/>
          </a:xfrm>
          <a:custGeom>
            <a:avLst/>
            <a:gdLst/>
            <a:ahLst/>
            <a:cxnLst/>
            <a:rect l="l" t="t" r="r" b="b"/>
            <a:pathLst>
              <a:path w="1211580" h="1379220">
                <a:moveTo>
                  <a:pt x="0" y="0"/>
                </a:moveTo>
                <a:lnTo>
                  <a:pt x="0" y="1378613"/>
                </a:lnTo>
                <a:lnTo>
                  <a:pt x="1205805" y="1378613"/>
                </a:lnTo>
                <a:lnTo>
                  <a:pt x="1209596" y="1335031"/>
                </a:lnTo>
                <a:lnTo>
                  <a:pt x="1211033" y="1268788"/>
                </a:lnTo>
                <a:lnTo>
                  <a:pt x="1209596" y="1202550"/>
                </a:lnTo>
                <a:lnTo>
                  <a:pt x="1203835" y="1136310"/>
                </a:lnTo>
                <a:lnTo>
                  <a:pt x="1195194" y="1070067"/>
                </a:lnTo>
                <a:lnTo>
                  <a:pt x="1182955" y="1004548"/>
                </a:lnTo>
                <a:lnTo>
                  <a:pt x="1167834" y="939748"/>
                </a:lnTo>
                <a:lnTo>
                  <a:pt x="1149116" y="876387"/>
                </a:lnTo>
                <a:lnTo>
                  <a:pt x="1126792" y="813751"/>
                </a:lnTo>
                <a:lnTo>
                  <a:pt x="1100876" y="752552"/>
                </a:lnTo>
                <a:lnTo>
                  <a:pt x="1072793" y="692068"/>
                </a:lnTo>
                <a:lnTo>
                  <a:pt x="1041116" y="633748"/>
                </a:lnTo>
                <a:lnTo>
                  <a:pt x="1005834" y="576870"/>
                </a:lnTo>
                <a:lnTo>
                  <a:pt x="968395" y="522152"/>
                </a:lnTo>
                <a:lnTo>
                  <a:pt x="928077" y="469591"/>
                </a:lnTo>
                <a:lnTo>
                  <a:pt x="884877" y="419192"/>
                </a:lnTo>
                <a:lnTo>
                  <a:pt x="838795" y="370952"/>
                </a:lnTo>
                <a:lnTo>
                  <a:pt x="790554" y="324870"/>
                </a:lnTo>
                <a:lnTo>
                  <a:pt x="740157" y="281670"/>
                </a:lnTo>
                <a:lnTo>
                  <a:pt x="687595" y="241353"/>
                </a:lnTo>
                <a:lnTo>
                  <a:pt x="632876" y="203912"/>
                </a:lnTo>
                <a:lnTo>
                  <a:pt x="575994" y="168630"/>
                </a:lnTo>
                <a:lnTo>
                  <a:pt x="517673" y="136950"/>
                </a:lnTo>
                <a:lnTo>
                  <a:pt x="457194" y="108869"/>
                </a:lnTo>
                <a:lnTo>
                  <a:pt x="395997" y="82948"/>
                </a:lnTo>
                <a:lnTo>
                  <a:pt x="333354" y="60634"/>
                </a:lnTo>
                <a:lnTo>
                  <a:pt x="269994" y="41914"/>
                </a:lnTo>
                <a:lnTo>
                  <a:pt x="205193" y="26789"/>
                </a:lnTo>
                <a:lnTo>
                  <a:pt x="139674" y="14559"/>
                </a:lnTo>
                <a:lnTo>
                  <a:pt x="73436" y="5910"/>
                </a:lnTo>
                <a:lnTo>
                  <a:pt x="7198" y="157"/>
                </a:lnTo>
                <a:lnTo>
                  <a:pt x="0" y="0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/>
          <p:nvPr/>
        </p:nvSpPr>
        <p:spPr>
          <a:xfrm>
            <a:off x="17076346" y="0"/>
            <a:ext cx="1212215" cy="1260475"/>
          </a:xfrm>
          <a:custGeom>
            <a:avLst/>
            <a:gdLst/>
            <a:ahLst/>
            <a:cxnLst/>
            <a:rect l="l" t="t" r="r" b="b"/>
            <a:pathLst>
              <a:path w="1212215" h="1260475">
                <a:moveTo>
                  <a:pt x="1211651" y="0"/>
                </a:moveTo>
                <a:lnTo>
                  <a:pt x="0" y="0"/>
                </a:lnTo>
                <a:lnTo>
                  <a:pt x="1341" y="58318"/>
                </a:lnTo>
                <a:lnTo>
                  <a:pt x="7056" y="124561"/>
                </a:lnTo>
                <a:lnTo>
                  <a:pt x="15692" y="190792"/>
                </a:lnTo>
                <a:lnTo>
                  <a:pt x="27884" y="256311"/>
                </a:lnTo>
                <a:lnTo>
                  <a:pt x="42997" y="320395"/>
                </a:lnTo>
                <a:lnTo>
                  <a:pt x="62428" y="384479"/>
                </a:lnTo>
                <a:lnTo>
                  <a:pt x="84145" y="447116"/>
                </a:lnTo>
                <a:lnTo>
                  <a:pt x="110053" y="508317"/>
                </a:lnTo>
                <a:lnTo>
                  <a:pt x="138755" y="568071"/>
                </a:lnTo>
                <a:lnTo>
                  <a:pt x="170505" y="627113"/>
                </a:lnTo>
                <a:lnTo>
                  <a:pt x="205049" y="683272"/>
                </a:lnTo>
                <a:lnTo>
                  <a:pt x="242514" y="737997"/>
                </a:lnTo>
                <a:lnTo>
                  <a:pt x="282773" y="791273"/>
                </a:lnTo>
                <a:lnTo>
                  <a:pt x="325953" y="841679"/>
                </a:lnTo>
                <a:lnTo>
                  <a:pt x="372054" y="889914"/>
                </a:lnTo>
                <a:lnTo>
                  <a:pt x="420314" y="935278"/>
                </a:lnTo>
                <a:lnTo>
                  <a:pt x="470733" y="978471"/>
                </a:lnTo>
                <a:lnTo>
                  <a:pt x="523311" y="1018794"/>
                </a:lnTo>
                <a:lnTo>
                  <a:pt x="578683" y="1056957"/>
                </a:lnTo>
                <a:lnTo>
                  <a:pt x="634944" y="1091514"/>
                </a:lnTo>
                <a:lnTo>
                  <a:pt x="693237" y="1123188"/>
                </a:lnTo>
                <a:lnTo>
                  <a:pt x="753689" y="1151991"/>
                </a:lnTo>
                <a:lnTo>
                  <a:pt x="814903" y="1177188"/>
                </a:lnTo>
                <a:lnTo>
                  <a:pt x="877514" y="1199515"/>
                </a:lnTo>
                <a:lnTo>
                  <a:pt x="941649" y="1218234"/>
                </a:lnTo>
                <a:lnTo>
                  <a:pt x="1005657" y="1233360"/>
                </a:lnTo>
                <a:lnTo>
                  <a:pt x="1071189" y="1245590"/>
                </a:lnTo>
                <a:lnTo>
                  <a:pt x="1137483" y="1254226"/>
                </a:lnTo>
                <a:lnTo>
                  <a:pt x="1203650" y="1259992"/>
                </a:lnTo>
                <a:lnTo>
                  <a:pt x="1211651" y="1260167"/>
                </a:lnTo>
                <a:lnTo>
                  <a:pt x="1211651" y="0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0" name="object 10" descr=""/>
          <p:cNvGrpSpPr/>
          <p:nvPr/>
        </p:nvGrpSpPr>
        <p:grpSpPr>
          <a:xfrm>
            <a:off x="1589481" y="1104747"/>
            <a:ext cx="15116175" cy="3695700"/>
            <a:chOff x="1589481" y="1104747"/>
            <a:chExt cx="15116175" cy="3695700"/>
          </a:xfrm>
        </p:grpSpPr>
        <p:pic>
          <p:nvPicPr>
            <p:cNvPr id="11" name="object 11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89481" y="1104747"/>
              <a:ext cx="15116174" cy="3695700"/>
            </a:xfrm>
            <a:prstGeom prst="rect">
              <a:avLst/>
            </a:prstGeom>
          </p:spPr>
        </p:pic>
        <p:sp>
          <p:nvSpPr>
            <p:cNvPr id="12" name="object 12" descr=""/>
            <p:cNvSpPr/>
            <p:nvPr/>
          </p:nvSpPr>
          <p:spPr>
            <a:xfrm>
              <a:off x="14452599" y="1468082"/>
              <a:ext cx="1266825" cy="2541270"/>
            </a:xfrm>
            <a:custGeom>
              <a:avLst/>
              <a:gdLst/>
              <a:ahLst/>
              <a:cxnLst/>
              <a:rect l="l" t="t" r="r" b="b"/>
              <a:pathLst>
                <a:path w="1266825" h="2541270">
                  <a:moveTo>
                    <a:pt x="0" y="0"/>
                  </a:moveTo>
                  <a:lnTo>
                    <a:pt x="0" y="2540787"/>
                  </a:lnTo>
                  <a:lnTo>
                    <a:pt x="48751" y="2539868"/>
                  </a:lnTo>
                  <a:lnTo>
                    <a:pt x="97039" y="2537135"/>
                  </a:lnTo>
                  <a:lnTo>
                    <a:pt x="144832" y="2532619"/>
                  </a:lnTo>
                  <a:lnTo>
                    <a:pt x="192096" y="2526355"/>
                  </a:lnTo>
                  <a:lnTo>
                    <a:pt x="238798" y="2518375"/>
                  </a:lnTo>
                  <a:lnTo>
                    <a:pt x="284906" y="2508712"/>
                  </a:lnTo>
                  <a:lnTo>
                    <a:pt x="330386" y="2497399"/>
                  </a:lnTo>
                  <a:lnTo>
                    <a:pt x="375205" y="2484469"/>
                  </a:lnTo>
                  <a:lnTo>
                    <a:pt x="419330" y="2469956"/>
                  </a:lnTo>
                  <a:lnTo>
                    <a:pt x="462729" y="2453892"/>
                  </a:lnTo>
                  <a:lnTo>
                    <a:pt x="505368" y="2436310"/>
                  </a:lnTo>
                  <a:lnTo>
                    <a:pt x="547215" y="2417244"/>
                  </a:lnTo>
                  <a:lnTo>
                    <a:pt x="588236" y="2396726"/>
                  </a:lnTo>
                  <a:lnTo>
                    <a:pt x="628398" y="2374790"/>
                  </a:lnTo>
                  <a:lnTo>
                    <a:pt x="667669" y="2351468"/>
                  </a:lnTo>
                  <a:lnTo>
                    <a:pt x="706016" y="2326793"/>
                  </a:lnTo>
                  <a:lnTo>
                    <a:pt x="743405" y="2300799"/>
                  </a:lnTo>
                  <a:lnTo>
                    <a:pt x="779803" y="2273518"/>
                  </a:lnTo>
                  <a:lnTo>
                    <a:pt x="815178" y="2244985"/>
                  </a:lnTo>
                  <a:lnTo>
                    <a:pt x="849496" y="2215230"/>
                  </a:lnTo>
                  <a:lnTo>
                    <a:pt x="882726" y="2184289"/>
                  </a:lnTo>
                  <a:lnTo>
                    <a:pt x="914832" y="2152193"/>
                  </a:lnTo>
                  <a:lnTo>
                    <a:pt x="945784" y="2118976"/>
                  </a:lnTo>
                  <a:lnTo>
                    <a:pt x="975547" y="2084670"/>
                  </a:lnTo>
                  <a:lnTo>
                    <a:pt x="1004088" y="2049310"/>
                  </a:lnTo>
                  <a:lnTo>
                    <a:pt x="1031376" y="2012927"/>
                  </a:lnTo>
                  <a:lnTo>
                    <a:pt x="1057376" y="1975555"/>
                  </a:lnTo>
                  <a:lnTo>
                    <a:pt x="1082056" y="1937227"/>
                  </a:lnTo>
                  <a:lnTo>
                    <a:pt x="1105382" y="1897976"/>
                  </a:lnTo>
                  <a:lnTo>
                    <a:pt x="1127323" y="1857835"/>
                  </a:lnTo>
                  <a:lnTo>
                    <a:pt x="1147844" y="1816837"/>
                  </a:lnTo>
                  <a:lnTo>
                    <a:pt x="1166913" y="1775015"/>
                  </a:lnTo>
                  <a:lnTo>
                    <a:pt x="1184497" y="1732402"/>
                  </a:lnTo>
                  <a:lnTo>
                    <a:pt x="1200563" y="1689031"/>
                  </a:lnTo>
                  <a:lnTo>
                    <a:pt x="1215077" y="1644935"/>
                  </a:lnTo>
                  <a:lnTo>
                    <a:pt x="1228008" y="1600147"/>
                  </a:lnTo>
                  <a:lnTo>
                    <a:pt x="1239321" y="1554701"/>
                  </a:lnTo>
                  <a:lnTo>
                    <a:pt x="1248984" y="1508629"/>
                  </a:lnTo>
                  <a:lnTo>
                    <a:pt x="1256965" y="1461964"/>
                  </a:lnTo>
                  <a:lnTo>
                    <a:pt x="1263229" y="1414739"/>
                  </a:lnTo>
                  <a:lnTo>
                    <a:pt x="1266824" y="1376719"/>
                  </a:lnTo>
                  <a:lnTo>
                    <a:pt x="1266824" y="1163362"/>
                  </a:lnTo>
                  <a:lnTo>
                    <a:pt x="1263229" y="1125346"/>
                  </a:lnTo>
                  <a:lnTo>
                    <a:pt x="1256965" y="1078128"/>
                  </a:lnTo>
                  <a:lnTo>
                    <a:pt x="1248984" y="1031473"/>
                  </a:lnTo>
                  <a:lnTo>
                    <a:pt x="1239321" y="985412"/>
                  </a:lnTo>
                  <a:lnTo>
                    <a:pt x="1228008" y="939978"/>
                  </a:lnTo>
                  <a:lnTo>
                    <a:pt x="1215077" y="895205"/>
                  </a:lnTo>
                  <a:lnTo>
                    <a:pt x="1200563" y="851125"/>
                  </a:lnTo>
                  <a:lnTo>
                    <a:pt x="1184497" y="807771"/>
                  </a:lnTo>
                  <a:lnTo>
                    <a:pt x="1166913" y="765176"/>
                  </a:lnTo>
                  <a:lnTo>
                    <a:pt x="1147844" y="723373"/>
                  </a:lnTo>
                  <a:lnTo>
                    <a:pt x="1127323" y="682396"/>
                  </a:lnTo>
                  <a:lnTo>
                    <a:pt x="1105382" y="642276"/>
                  </a:lnTo>
                  <a:lnTo>
                    <a:pt x="1082056" y="603047"/>
                  </a:lnTo>
                  <a:lnTo>
                    <a:pt x="1057376" y="564742"/>
                  </a:lnTo>
                  <a:lnTo>
                    <a:pt x="1031376" y="527394"/>
                  </a:lnTo>
                  <a:lnTo>
                    <a:pt x="1004088" y="491035"/>
                  </a:lnTo>
                  <a:lnTo>
                    <a:pt x="975547" y="455699"/>
                  </a:lnTo>
                  <a:lnTo>
                    <a:pt x="945784" y="421418"/>
                  </a:lnTo>
                  <a:lnTo>
                    <a:pt x="914832" y="388225"/>
                  </a:lnTo>
                  <a:lnTo>
                    <a:pt x="882726" y="356154"/>
                  </a:lnTo>
                  <a:lnTo>
                    <a:pt x="849496" y="325237"/>
                  </a:lnTo>
                  <a:lnTo>
                    <a:pt x="815178" y="295508"/>
                  </a:lnTo>
                  <a:lnTo>
                    <a:pt x="779803" y="266998"/>
                  </a:lnTo>
                  <a:lnTo>
                    <a:pt x="743405" y="239742"/>
                  </a:lnTo>
                  <a:lnTo>
                    <a:pt x="706016" y="213771"/>
                  </a:lnTo>
                  <a:lnTo>
                    <a:pt x="667669" y="189119"/>
                  </a:lnTo>
                  <a:lnTo>
                    <a:pt x="628398" y="165820"/>
                  </a:lnTo>
                  <a:lnTo>
                    <a:pt x="588236" y="143904"/>
                  </a:lnTo>
                  <a:lnTo>
                    <a:pt x="547215" y="123407"/>
                  </a:lnTo>
                  <a:lnTo>
                    <a:pt x="505368" y="104360"/>
                  </a:lnTo>
                  <a:lnTo>
                    <a:pt x="462729" y="86797"/>
                  </a:lnTo>
                  <a:lnTo>
                    <a:pt x="419330" y="70750"/>
                  </a:lnTo>
                  <a:lnTo>
                    <a:pt x="375205" y="56252"/>
                  </a:lnTo>
                  <a:lnTo>
                    <a:pt x="330386" y="43337"/>
                  </a:lnTo>
                  <a:lnTo>
                    <a:pt x="284906" y="32037"/>
                  </a:lnTo>
                  <a:lnTo>
                    <a:pt x="238798" y="22385"/>
                  </a:lnTo>
                  <a:lnTo>
                    <a:pt x="192096" y="14414"/>
                  </a:lnTo>
                  <a:lnTo>
                    <a:pt x="144832" y="8157"/>
                  </a:lnTo>
                  <a:lnTo>
                    <a:pt x="97039" y="3647"/>
                  </a:lnTo>
                  <a:lnTo>
                    <a:pt x="48751" y="9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D5F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 descr=""/>
          <p:cNvSpPr/>
          <p:nvPr/>
        </p:nvSpPr>
        <p:spPr>
          <a:xfrm>
            <a:off x="14950059" y="762482"/>
            <a:ext cx="277495" cy="276860"/>
          </a:xfrm>
          <a:custGeom>
            <a:avLst/>
            <a:gdLst/>
            <a:ahLst/>
            <a:cxnLst/>
            <a:rect l="l" t="t" r="r" b="b"/>
            <a:pathLst>
              <a:path w="277494" h="276859">
                <a:moveTo>
                  <a:pt x="136779" y="0"/>
                </a:moveTo>
                <a:lnTo>
                  <a:pt x="0" y="139661"/>
                </a:lnTo>
                <a:lnTo>
                  <a:pt x="139700" y="276453"/>
                </a:lnTo>
                <a:lnTo>
                  <a:pt x="208788" y="206629"/>
                </a:lnTo>
                <a:lnTo>
                  <a:pt x="277114" y="136791"/>
                </a:lnTo>
                <a:lnTo>
                  <a:pt x="136779" y="0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/>
          <p:nvPr/>
        </p:nvSpPr>
        <p:spPr>
          <a:xfrm>
            <a:off x="14950059" y="1259243"/>
            <a:ext cx="277495" cy="276860"/>
          </a:xfrm>
          <a:custGeom>
            <a:avLst/>
            <a:gdLst/>
            <a:ahLst/>
            <a:cxnLst/>
            <a:rect l="l" t="t" r="r" b="b"/>
            <a:pathLst>
              <a:path w="277494" h="276859">
                <a:moveTo>
                  <a:pt x="136779" y="0"/>
                </a:moveTo>
                <a:lnTo>
                  <a:pt x="0" y="139674"/>
                </a:lnTo>
                <a:lnTo>
                  <a:pt x="139700" y="276466"/>
                </a:lnTo>
                <a:lnTo>
                  <a:pt x="208788" y="206629"/>
                </a:lnTo>
                <a:lnTo>
                  <a:pt x="277114" y="136791"/>
                </a:lnTo>
                <a:lnTo>
                  <a:pt x="136779" y="0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 descr=""/>
          <p:cNvSpPr/>
          <p:nvPr/>
        </p:nvSpPr>
        <p:spPr>
          <a:xfrm>
            <a:off x="14950059" y="1756740"/>
            <a:ext cx="277495" cy="276860"/>
          </a:xfrm>
          <a:custGeom>
            <a:avLst/>
            <a:gdLst/>
            <a:ahLst/>
            <a:cxnLst/>
            <a:rect l="l" t="t" r="r" b="b"/>
            <a:pathLst>
              <a:path w="277494" h="276860">
                <a:moveTo>
                  <a:pt x="136779" y="0"/>
                </a:moveTo>
                <a:lnTo>
                  <a:pt x="0" y="139661"/>
                </a:lnTo>
                <a:lnTo>
                  <a:pt x="139700" y="276453"/>
                </a:lnTo>
                <a:lnTo>
                  <a:pt x="208788" y="206616"/>
                </a:lnTo>
                <a:lnTo>
                  <a:pt x="277114" y="136779"/>
                </a:lnTo>
                <a:lnTo>
                  <a:pt x="136779" y="0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 descr=""/>
          <p:cNvSpPr/>
          <p:nvPr/>
        </p:nvSpPr>
        <p:spPr>
          <a:xfrm>
            <a:off x="14950059" y="2253500"/>
            <a:ext cx="277495" cy="276860"/>
          </a:xfrm>
          <a:custGeom>
            <a:avLst/>
            <a:gdLst/>
            <a:ahLst/>
            <a:cxnLst/>
            <a:rect l="l" t="t" r="r" b="b"/>
            <a:pathLst>
              <a:path w="277494" h="276860">
                <a:moveTo>
                  <a:pt x="136779" y="0"/>
                </a:moveTo>
                <a:lnTo>
                  <a:pt x="0" y="139674"/>
                </a:lnTo>
                <a:lnTo>
                  <a:pt x="139700" y="276466"/>
                </a:lnTo>
                <a:lnTo>
                  <a:pt x="208788" y="206629"/>
                </a:lnTo>
                <a:lnTo>
                  <a:pt x="277114" y="136791"/>
                </a:lnTo>
                <a:lnTo>
                  <a:pt x="136779" y="0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 descr=""/>
          <p:cNvSpPr/>
          <p:nvPr/>
        </p:nvSpPr>
        <p:spPr>
          <a:xfrm>
            <a:off x="941754" y="1577493"/>
            <a:ext cx="772160" cy="1282065"/>
          </a:xfrm>
          <a:custGeom>
            <a:avLst/>
            <a:gdLst/>
            <a:ahLst/>
            <a:cxnLst/>
            <a:rect l="l" t="t" r="r" b="b"/>
            <a:pathLst>
              <a:path w="772160" h="1282064">
                <a:moveTo>
                  <a:pt x="0" y="1280872"/>
                </a:moveTo>
                <a:lnTo>
                  <a:pt x="1438" y="0"/>
                </a:lnTo>
              </a:path>
              <a:path w="772160" h="1282064">
                <a:moveTo>
                  <a:pt x="0" y="646557"/>
                </a:moveTo>
                <a:lnTo>
                  <a:pt x="771711" y="1435"/>
                </a:lnTo>
              </a:path>
              <a:path w="772160" h="1282064">
                <a:moveTo>
                  <a:pt x="0" y="633590"/>
                </a:moveTo>
                <a:lnTo>
                  <a:pt x="770276" y="1281596"/>
                </a:lnTo>
              </a:path>
              <a:path w="772160" h="1282064">
                <a:moveTo>
                  <a:pt x="7917" y="637908"/>
                </a:moveTo>
                <a:lnTo>
                  <a:pt x="771711" y="636473"/>
                </a:lnTo>
              </a:path>
            </a:pathLst>
          </a:custGeom>
          <a:ln w="76313">
            <a:solidFill>
              <a:srgbClr val="2F5FAA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18" name="object 18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18488" y="5190744"/>
            <a:ext cx="6592824" cy="679703"/>
          </a:xfrm>
          <a:prstGeom prst="rect">
            <a:avLst/>
          </a:prstGeom>
        </p:spPr>
      </p:pic>
      <p:pic>
        <p:nvPicPr>
          <p:cNvPr id="19" name="object 19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513064" y="5218176"/>
            <a:ext cx="8125968" cy="172821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139190" cy="1254760"/>
          </a:xfrm>
          <a:custGeom>
            <a:avLst/>
            <a:gdLst/>
            <a:ahLst/>
            <a:cxnLst/>
            <a:rect l="l" t="t" r="r" b="b"/>
            <a:pathLst>
              <a:path w="1139190" h="1254760">
                <a:moveTo>
                  <a:pt x="1138753" y="0"/>
                </a:moveTo>
                <a:lnTo>
                  <a:pt x="0" y="0"/>
                </a:lnTo>
                <a:lnTo>
                  <a:pt x="0" y="1254245"/>
                </a:lnTo>
                <a:lnTo>
                  <a:pt x="67617" y="1245489"/>
                </a:lnTo>
                <a:lnTo>
                  <a:pt x="133131" y="1233246"/>
                </a:lnTo>
                <a:lnTo>
                  <a:pt x="197211" y="1218133"/>
                </a:lnTo>
                <a:lnTo>
                  <a:pt x="261287" y="1199413"/>
                </a:lnTo>
                <a:lnTo>
                  <a:pt x="323924" y="1177099"/>
                </a:lnTo>
                <a:lnTo>
                  <a:pt x="385122" y="1151890"/>
                </a:lnTo>
                <a:lnTo>
                  <a:pt x="445601" y="1123099"/>
                </a:lnTo>
                <a:lnTo>
                  <a:pt x="503916" y="1091412"/>
                </a:lnTo>
                <a:lnTo>
                  <a:pt x="560075" y="1056855"/>
                </a:lnTo>
                <a:lnTo>
                  <a:pt x="615513" y="1018705"/>
                </a:lnTo>
                <a:lnTo>
                  <a:pt x="668069" y="978382"/>
                </a:lnTo>
                <a:lnTo>
                  <a:pt x="718468" y="935189"/>
                </a:lnTo>
                <a:lnTo>
                  <a:pt x="766707" y="889825"/>
                </a:lnTo>
                <a:lnTo>
                  <a:pt x="812784" y="841590"/>
                </a:lnTo>
                <a:lnTo>
                  <a:pt x="855979" y="791184"/>
                </a:lnTo>
                <a:lnTo>
                  <a:pt x="896302" y="737908"/>
                </a:lnTo>
                <a:lnTo>
                  <a:pt x="933738" y="683196"/>
                </a:lnTo>
                <a:lnTo>
                  <a:pt x="968296" y="627037"/>
                </a:lnTo>
                <a:lnTo>
                  <a:pt x="999976" y="567994"/>
                </a:lnTo>
                <a:lnTo>
                  <a:pt x="1028774" y="508241"/>
                </a:lnTo>
                <a:lnTo>
                  <a:pt x="1054695" y="447040"/>
                </a:lnTo>
                <a:lnTo>
                  <a:pt x="1076290" y="384403"/>
                </a:lnTo>
                <a:lnTo>
                  <a:pt x="1095731" y="320332"/>
                </a:lnTo>
                <a:lnTo>
                  <a:pt x="1110853" y="256248"/>
                </a:lnTo>
                <a:lnTo>
                  <a:pt x="1123091" y="190741"/>
                </a:lnTo>
                <a:lnTo>
                  <a:pt x="1131728" y="124498"/>
                </a:lnTo>
                <a:lnTo>
                  <a:pt x="1137488" y="58255"/>
                </a:lnTo>
                <a:lnTo>
                  <a:pt x="1138753" y="0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6995958" y="8671679"/>
            <a:ext cx="2035810" cy="1615440"/>
          </a:xfrm>
          <a:custGeom>
            <a:avLst/>
            <a:gdLst/>
            <a:ahLst/>
            <a:cxnLst/>
            <a:rect l="l" t="t" r="r" b="b"/>
            <a:pathLst>
              <a:path w="2035809" h="1615440">
                <a:moveTo>
                  <a:pt x="2035684" y="640073"/>
                </a:moveTo>
                <a:lnTo>
                  <a:pt x="2032077" y="573109"/>
                </a:lnTo>
                <a:lnTo>
                  <a:pt x="2021994" y="506870"/>
                </a:lnTo>
                <a:lnTo>
                  <a:pt x="2003998" y="442071"/>
                </a:lnTo>
                <a:lnTo>
                  <a:pt x="1980236" y="379434"/>
                </a:lnTo>
                <a:lnTo>
                  <a:pt x="1949997" y="319670"/>
                </a:lnTo>
                <a:lnTo>
                  <a:pt x="1913282" y="263511"/>
                </a:lnTo>
                <a:lnTo>
                  <a:pt x="1871511" y="211670"/>
                </a:lnTo>
                <a:lnTo>
                  <a:pt x="1824001" y="164159"/>
                </a:lnTo>
                <a:lnTo>
                  <a:pt x="1772159" y="122402"/>
                </a:lnTo>
                <a:lnTo>
                  <a:pt x="1715289" y="85673"/>
                </a:lnTo>
                <a:lnTo>
                  <a:pt x="1656246" y="55435"/>
                </a:lnTo>
                <a:lnTo>
                  <a:pt x="1593597" y="31673"/>
                </a:lnTo>
                <a:lnTo>
                  <a:pt x="1528802" y="13677"/>
                </a:lnTo>
                <a:lnTo>
                  <a:pt x="1462559" y="3594"/>
                </a:lnTo>
                <a:lnTo>
                  <a:pt x="1395604" y="0"/>
                </a:lnTo>
                <a:lnTo>
                  <a:pt x="1361759" y="711"/>
                </a:lnTo>
                <a:lnTo>
                  <a:pt x="1295528" y="7924"/>
                </a:lnTo>
                <a:lnTo>
                  <a:pt x="1230009" y="21602"/>
                </a:lnTo>
                <a:lnTo>
                  <a:pt x="1165925" y="42481"/>
                </a:lnTo>
                <a:lnTo>
                  <a:pt x="1104723" y="69837"/>
                </a:lnTo>
                <a:lnTo>
                  <a:pt x="1047129" y="102958"/>
                </a:lnTo>
                <a:lnTo>
                  <a:pt x="993128" y="142557"/>
                </a:lnTo>
                <a:lnTo>
                  <a:pt x="942735" y="187197"/>
                </a:lnTo>
                <a:lnTo>
                  <a:pt x="898082" y="237590"/>
                </a:lnTo>
                <a:lnTo>
                  <a:pt x="858483" y="291591"/>
                </a:lnTo>
                <a:lnTo>
                  <a:pt x="825374" y="349198"/>
                </a:lnTo>
                <a:lnTo>
                  <a:pt x="798006" y="410390"/>
                </a:lnTo>
                <a:lnTo>
                  <a:pt x="777127" y="474471"/>
                </a:lnTo>
                <a:lnTo>
                  <a:pt x="763449" y="539990"/>
                </a:lnTo>
                <a:lnTo>
                  <a:pt x="756248" y="606228"/>
                </a:lnTo>
                <a:lnTo>
                  <a:pt x="755524" y="640073"/>
                </a:lnTo>
                <a:lnTo>
                  <a:pt x="755273" y="1615318"/>
                </a:lnTo>
              </a:path>
              <a:path w="2035809" h="1615440">
                <a:moveTo>
                  <a:pt x="2035684" y="1615318"/>
                </a:moveTo>
                <a:lnTo>
                  <a:pt x="2035684" y="640073"/>
                </a:lnTo>
              </a:path>
              <a:path w="2035809" h="1615440">
                <a:moveTo>
                  <a:pt x="1280402" y="640073"/>
                </a:moveTo>
                <a:lnTo>
                  <a:pt x="1276808" y="573109"/>
                </a:lnTo>
                <a:lnTo>
                  <a:pt x="1266725" y="506870"/>
                </a:lnTo>
                <a:lnTo>
                  <a:pt x="1248729" y="442071"/>
                </a:lnTo>
                <a:lnTo>
                  <a:pt x="1224967" y="379434"/>
                </a:lnTo>
                <a:lnTo>
                  <a:pt x="1194728" y="319670"/>
                </a:lnTo>
                <a:lnTo>
                  <a:pt x="1158000" y="263511"/>
                </a:lnTo>
                <a:lnTo>
                  <a:pt x="1116242" y="211670"/>
                </a:lnTo>
                <a:lnTo>
                  <a:pt x="1068732" y="164159"/>
                </a:lnTo>
                <a:lnTo>
                  <a:pt x="1016890" y="122402"/>
                </a:lnTo>
                <a:lnTo>
                  <a:pt x="960007" y="85673"/>
                </a:lnTo>
                <a:lnTo>
                  <a:pt x="900965" y="55435"/>
                </a:lnTo>
                <a:lnTo>
                  <a:pt x="838328" y="31673"/>
                </a:lnTo>
                <a:lnTo>
                  <a:pt x="773533" y="13677"/>
                </a:lnTo>
                <a:lnTo>
                  <a:pt x="707290" y="3594"/>
                </a:lnTo>
                <a:lnTo>
                  <a:pt x="640335" y="0"/>
                </a:lnTo>
                <a:lnTo>
                  <a:pt x="606490" y="711"/>
                </a:lnTo>
                <a:lnTo>
                  <a:pt x="540247" y="7924"/>
                </a:lnTo>
                <a:lnTo>
                  <a:pt x="474727" y="21602"/>
                </a:lnTo>
                <a:lnTo>
                  <a:pt x="410656" y="42481"/>
                </a:lnTo>
                <a:lnTo>
                  <a:pt x="349454" y="69837"/>
                </a:lnTo>
                <a:lnTo>
                  <a:pt x="291847" y="102958"/>
                </a:lnTo>
                <a:lnTo>
                  <a:pt x="237847" y="142557"/>
                </a:lnTo>
                <a:lnTo>
                  <a:pt x="187453" y="187197"/>
                </a:lnTo>
                <a:lnTo>
                  <a:pt x="142813" y="237590"/>
                </a:lnTo>
                <a:lnTo>
                  <a:pt x="103214" y="291591"/>
                </a:lnTo>
                <a:lnTo>
                  <a:pt x="70093" y="349198"/>
                </a:lnTo>
                <a:lnTo>
                  <a:pt x="42737" y="410390"/>
                </a:lnTo>
                <a:lnTo>
                  <a:pt x="21858" y="474471"/>
                </a:lnTo>
                <a:lnTo>
                  <a:pt x="8180" y="539990"/>
                </a:lnTo>
                <a:lnTo>
                  <a:pt x="979" y="606228"/>
                </a:lnTo>
                <a:lnTo>
                  <a:pt x="255" y="640073"/>
                </a:lnTo>
                <a:lnTo>
                  <a:pt x="0" y="1615318"/>
                </a:lnTo>
              </a:path>
              <a:path w="2035809" h="1615440">
                <a:moveTo>
                  <a:pt x="1280402" y="1615318"/>
                </a:moveTo>
                <a:lnTo>
                  <a:pt x="1280402" y="640073"/>
                </a:lnTo>
              </a:path>
            </a:pathLst>
          </a:custGeom>
          <a:ln w="18719">
            <a:solidFill>
              <a:srgbClr val="1C365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16992725" y="0"/>
            <a:ext cx="1295400" cy="1288415"/>
          </a:xfrm>
          <a:custGeom>
            <a:avLst/>
            <a:gdLst/>
            <a:ahLst/>
            <a:cxnLst/>
            <a:rect l="l" t="t" r="r" b="b"/>
            <a:pathLst>
              <a:path w="1295400" h="1288415">
                <a:moveTo>
                  <a:pt x="0" y="17957"/>
                </a:moveTo>
                <a:lnTo>
                  <a:pt x="378" y="0"/>
                </a:lnTo>
              </a:path>
              <a:path w="1295400" h="1288415">
                <a:moveTo>
                  <a:pt x="1295247" y="1287449"/>
                </a:moveTo>
                <a:lnTo>
                  <a:pt x="1269999" y="1287995"/>
                </a:lnTo>
                <a:lnTo>
                  <a:pt x="1269999" y="1287284"/>
                </a:lnTo>
                <a:lnTo>
                  <a:pt x="1203832" y="1285836"/>
                </a:lnTo>
                <a:lnTo>
                  <a:pt x="1137538" y="1280083"/>
                </a:lnTo>
                <a:lnTo>
                  <a:pt x="1071371" y="1271447"/>
                </a:lnTo>
                <a:lnTo>
                  <a:pt x="1005839" y="1259204"/>
                </a:lnTo>
                <a:lnTo>
                  <a:pt x="941704" y="1244079"/>
                </a:lnTo>
                <a:lnTo>
                  <a:pt x="877696" y="1225359"/>
                </a:lnTo>
                <a:lnTo>
                  <a:pt x="814958" y="1203045"/>
                </a:lnTo>
                <a:lnTo>
                  <a:pt x="753871" y="1177848"/>
                </a:lnTo>
                <a:lnTo>
                  <a:pt x="693292" y="1149045"/>
                </a:lnTo>
                <a:lnTo>
                  <a:pt x="634999" y="1117371"/>
                </a:lnTo>
                <a:lnTo>
                  <a:pt x="578865" y="1082801"/>
                </a:lnTo>
                <a:lnTo>
                  <a:pt x="523366" y="1044651"/>
                </a:lnTo>
                <a:lnTo>
                  <a:pt x="470915" y="1004328"/>
                </a:lnTo>
                <a:lnTo>
                  <a:pt x="420496" y="961135"/>
                </a:lnTo>
                <a:lnTo>
                  <a:pt x="372236" y="915771"/>
                </a:lnTo>
                <a:lnTo>
                  <a:pt x="326135" y="867536"/>
                </a:lnTo>
                <a:lnTo>
                  <a:pt x="282955" y="817143"/>
                </a:lnTo>
                <a:lnTo>
                  <a:pt x="242569" y="763854"/>
                </a:lnTo>
                <a:lnTo>
                  <a:pt x="205231" y="709142"/>
                </a:lnTo>
                <a:lnTo>
                  <a:pt x="170687" y="652983"/>
                </a:lnTo>
                <a:lnTo>
                  <a:pt x="138937" y="593940"/>
                </a:lnTo>
                <a:lnTo>
                  <a:pt x="110108" y="534187"/>
                </a:lnTo>
                <a:lnTo>
                  <a:pt x="84200" y="472986"/>
                </a:lnTo>
                <a:lnTo>
                  <a:pt x="62610" y="410349"/>
                </a:lnTo>
                <a:lnTo>
                  <a:pt x="43179" y="346265"/>
                </a:lnTo>
                <a:lnTo>
                  <a:pt x="28066" y="282193"/>
                </a:lnTo>
                <a:lnTo>
                  <a:pt x="15874" y="216674"/>
                </a:lnTo>
                <a:lnTo>
                  <a:pt x="7238" y="150444"/>
                </a:lnTo>
                <a:lnTo>
                  <a:pt x="1396" y="84200"/>
                </a:lnTo>
                <a:lnTo>
                  <a:pt x="0" y="17957"/>
                </a:lnTo>
              </a:path>
              <a:path w="1295400" h="1288415">
                <a:moveTo>
                  <a:pt x="629919" y="17957"/>
                </a:moveTo>
                <a:lnTo>
                  <a:pt x="630324" y="0"/>
                </a:lnTo>
              </a:path>
              <a:path w="1295400" h="1288415">
                <a:moveTo>
                  <a:pt x="1295247" y="657473"/>
                </a:moveTo>
                <a:lnTo>
                  <a:pt x="1269999" y="658025"/>
                </a:lnTo>
                <a:lnTo>
                  <a:pt x="1269999" y="657301"/>
                </a:lnTo>
                <a:lnTo>
                  <a:pt x="1236979" y="656577"/>
                </a:lnTo>
                <a:lnTo>
                  <a:pt x="1169923" y="649389"/>
                </a:lnTo>
                <a:lnTo>
                  <a:pt x="1104391" y="635698"/>
                </a:lnTo>
                <a:lnTo>
                  <a:pt x="1041018" y="614819"/>
                </a:lnTo>
                <a:lnTo>
                  <a:pt x="979931" y="587463"/>
                </a:lnTo>
                <a:lnTo>
                  <a:pt x="921511" y="554342"/>
                </a:lnTo>
                <a:lnTo>
                  <a:pt x="867536" y="514743"/>
                </a:lnTo>
                <a:lnTo>
                  <a:pt x="817879" y="470103"/>
                </a:lnTo>
                <a:lnTo>
                  <a:pt x="772540" y="420433"/>
                </a:lnTo>
                <a:lnTo>
                  <a:pt x="733678" y="366433"/>
                </a:lnTo>
                <a:lnTo>
                  <a:pt x="699769" y="308114"/>
                </a:lnTo>
                <a:lnTo>
                  <a:pt x="672464" y="246913"/>
                </a:lnTo>
                <a:lnTo>
                  <a:pt x="652271" y="183553"/>
                </a:lnTo>
                <a:lnTo>
                  <a:pt x="637920" y="118033"/>
                </a:lnTo>
                <a:lnTo>
                  <a:pt x="630681" y="51079"/>
                </a:lnTo>
                <a:lnTo>
                  <a:pt x="629919" y="17957"/>
                </a:lnTo>
              </a:path>
            </a:pathLst>
          </a:custGeom>
          <a:ln w="18719">
            <a:solidFill>
              <a:srgbClr val="1C365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0" y="9776879"/>
            <a:ext cx="2698115" cy="510540"/>
          </a:xfrm>
          <a:custGeom>
            <a:avLst/>
            <a:gdLst/>
            <a:ahLst/>
            <a:cxnLst/>
            <a:rect l="l" t="t" r="r" b="b"/>
            <a:pathLst>
              <a:path w="2698115" h="510540">
                <a:moveTo>
                  <a:pt x="2144849" y="0"/>
                </a:moveTo>
                <a:lnTo>
                  <a:pt x="2203169" y="2877"/>
                </a:lnTo>
                <a:lnTo>
                  <a:pt x="2260055" y="12238"/>
                </a:lnTo>
                <a:lnTo>
                  <a:pt x="2316204" y="27354"/>
                </a:lnTo>
                <a:lnTo>
                  <a:pt x="2370930" y="48235"/>
                </a:lnTo>
                <a:lnTo>
                  <a:pt x="2422774" y="74151"/>
                </a:lnTo>
                <a:lnTo>
                  <a:pt x="2471010" y="105831"/>
                </a:lnTo>
                <a:lnTo>
                  <a:pt x="2516364" y="142548"/>
                </a:lnTo>
                <a:lnTo>
                  <a:pt x="2557412" y="183584"/>
                </a:lnTo>
                <a:lnTo>
                  <a:pt x="2594129" y="228938"/>
                </a:lnTo>
                <a:lnTo>
                  <a:pt x="2625804" y="277897"/>
                </a:lnTo>
                <a:lnTo>
                  <a:pt x="2651726" y="329009"/>
                </a:lnTo>
                <a:lnTo>
                  <a:pt x="2672605" y="383723"/>
                </a:lnTo>
                <a:lnTo>
                  <a:pt x="2687719" y="439881"/>
                </a:lnTo>
                <a:lnTo>
                  <a:pt x="2697092" y="496753"/>
                </a:lnTo>
                <a:lnTo>
                  <a:pt x="2698064" y="510118"/>
                </a:lnTo>
              </a:path>
              <a:path w="2698115" h="510540">
                <a:moveTo>
                  <a:pt x="1592358" y="510118"/>
                </a:moveTo>
                <a:lnTo>
                  <a:pt x="1596936" y="467960"/>
                </a:lnTo>
                <a:lnTo>
                  <a:pt x="1609179" y="411802"/>
                </a:lnTo>
                <a:lnTo>
                  <a:pt x="1627176" y="356369"/>
                </a:lnTo>
                <a:lnTo>
                  <a:pt x="1650939" y="303093"/>
                </a:lnTo>
                <a:lnTo>
                  <a:pt x="1679731" y="252695"/>
                </a:lnTo>
                <a:lnTo>
                  <a:pt x="1714301" y="205898"/>
                </a:lnTo>
                <a:lnTo>
                  <a:pt x="1752454" y="162703"/>
                </a:lnTo>
                <a:lnTo>
                  <a:pt x="1795661" y="123830"/>
                </a:lnTo>
                <a:lnTo>
                  <a:pt x="1843173" y="89991"/>
                </a:lnTo>
                <a:lnTo>
                  <a:pt x="1892858" y="60473"/>
                </a:lnTo>
                <a:lnTo>
                  <a:pt x="1946136" y="36716"/>
                </a:lnTo>
                <a:lnTo>
                  <a:pt x="2001574" y="18717"/>
                </a:lnTo>
                <a:lnTo>
                  <a:pt x="2058447" y="7198"/>
                </a:lnTo>
                <a:lnTo>
                  <a:pt x="2116044" y="720"/>
                </a:lnTo>
                <a:lnTo>
                  <a:pt x="2144849" y="0"/>
                </a:lnTo>
              </a:path>
              <a:path w="2698115" h="510540">
                <a:moveTo>
                  <a:pt x="1034621" y="0"/>
                </a:moveTo>
                <a:lnTo>
                  <a:pt x="1092942" y="2877"/>
                </a:lnTo>
                <a:lnTo>
                  <a:pt x="1149820" y="12238"/>
                </a:lnTo>
                <a:lnTo>
                  <a:pt x="1205983" y="27354"/>
                </a:lnTo>
                <a:lnTo>
                  <a:pt x="1260701" y="48235"/>
                </a:lnTo>
                <a:lnTo>
                  <a:pt x="1312533" y="74151"/>
                </a:lnTo>
                <a:lnTo>
                  <a:pt x="1360783" y="105831"/>
                </a:lnTo>
                <a:lnTo>
                  <a:pt x="1406136" y="142548"/>
                </a:lnTo>
                <a:lnTo>
                  <a:pt x="1447184" y="183584"/>
                </a:lnTo>
                <a:lnTo>
                  <a:pt x="1483901" y="228938"/>
                </a:lnTo>
                <a:lnTo>
                  <a:pt x="1515577" y="277897"/>
                </a:lnTo>
                <a:lnTo>
                  <a:pt x="1541498" y="329009"/>
                </a:lnTo>
                <a:lnTo>
                  <a:pt x="1562378" y="383723"/>
                </a:lnTo>
                <a:lnTo>
                  <a:pt x="1577504" y="439881"/>
                </a:lnTo>
                <a:lnTo>
                  <a:pt x="1586852" y="496753"/>
                </a:lnTo>
                <a:lnTo>
                  <a:pt x="1587835" y="510118"/>
                </a:lnTo>
              </a:path>
              <a:path w="2698115" h="510540">
                <a:moveTo>
                  <a:pt x="482130" y="510118"/>
                </a:moveTo>
                <a:lnTo>
                  <a:pt x="486708" y="467960"/>
                </a:lnTo>
                <a:lnTo>
                  <a:pt x="498948" y="411802"/>
                </a:lnTo>
                <a:lnTo>
                  <a:pt x="516946" y="356369"/>
                </a:lnTo>
                <a:lnTo>
                  <a:pt x="540708" y="303093"/>
                </a:lnTo>
                <a:lnTo>
                  <a:pt x="569507" y="252695"/>
                </a:lnTo>
                <a:lnTo>
                  <a:pt x="604065" y="205898"/>
                </a:lnTo>
                <a:lnTo>
                  <a:pt x="642225" y="162703"/>
                </a:lnTo>
                <a:lnTo>
                  <a:pt x="685424" y="123830"/>
                </a:lnTo>
                <a:lnTo>
                  <a:pt x="732946" y="89991"/>
                </a:lnTo>
                <a:lnTo>
                  <a:pt x="782625" y="60473"/>
                </a:lnTo>
                <a:lnTo>
                  <a:pt x="835905" y="36716"/>
                </a:lnTo>
                <a:lnTo>
                  <a:pt x="891344" y="18717"/>
                </a:lnTo>
                <a:lnTo>
                  <a:pt x="948221" y="7198"/>
                </a:lnTo>
                <a:lnTo>
                  <a:pt x="1005823" y="720"/>
                </a:lnTo>
                <a:lnTo>
                  <a:pt x="1034621" y="0"/>
                </a:lnTo>
              </a:path>
              <a:path w="2698115" h="510540">
                <a:moveTo>
                  <a:pt x="0" y="5129"/>
                </a:moveTo>
                <a:lnTo>
                  <a:pt x="38869" y="12238"/>
                </a:lnTo>
                <a:lnTo>
                  <a:pt x="95032" y="27354"/>
                </a:lnTo>
                <a:lnTo>
                  <a:pt x="149751" y="48235"/>
                </a:lnTo>
                <a:lnTo>
                  <a:pt x="201588" y="74151"/>
                </a:lnTo>
                <a:lnTo>
                  <a:pt x="249829" y="105831"/>
                </a:lnTo>
                <a:lnTo>
                  <a:pt x="295186" y="142548"/>
                </a:lnTo>
                <a:lnTo>
                  <a:pt x="336228" y="183584"/>
                </a:lnTo>
                <a:lnTo>
                  <a:pt x="372949" y="228938"/>
                </a:lnTo>
                <a:lnTo>
                  <a:pt x="404630" y="277897"/>
                </a:lnTo>
                <a:lnTo>
                  <a:pt x="430545" y="329009"/>
                </a:lnTo>
                <a:lnTo>
                  <a:pt x="451426" y="383723"/>
                </a:lnTo>
                <a:lnTo>
                  <a:pt x="466548" y="439881"/>
                </a:lnTo>
                <a:lnTo>
                  <a:pt x="475909" y="496753"/>
                </a:lnTo>
                <a:lnTo>
                  <a:pt x="476886" y="510118"/>
                </a:lnTo>
              </a:path>
            </a:pathLst>
          </a:custGeom>
          <a:ln w="76316">
            <a:solidFill>
              <a:srgbClr val="99D5F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17516172" y="6786710"/>
            <a:ext cx="772160" cy="1281430"/>
          </a:xfrm>
          <a:custGeom>
            <a:avLst/>
            <a:gdLst/>
            <a:ahLst/>
            <a:cxnLst/>
            <a:rect l="l" t="t" r="r" b="b"/>
            <a:pathLst>
              <a:path w="772159" h="1281429">
                <a:moveTo>
                  <a:pt x="0" y="1280846"/>
                </a:moveTo>
                <a:lnTo>
                  <a:pt x="1396" y="0"/>
                </a:lnTo>
              </a:path>
              <a:path w="772159" h="1281429">
                <a:moveTo>
                  <a:pt x="0" y="645827"/>
                </a:moveTo>
                <a:lnTo>
                  <a:pt x="771726" y="723"/>
                </a:lnTo>
              </a:path>
              <a:path w="772159" h="1281429">
                <a:moveTo>
                  <a:pt x="0" y="632859"/>
                </a:moveTo>
                <a:lnTo>
                  <a:pt x="770202" y="1280846"/>
                </a:lnTo>
              </a:path>
              <a:path w="772159" h="1281429">
                <a:moveTo>
                  <a:pt x="7873" y="637902"/>
                </a:moveTo>
                <a:lnTo>
                  <a:pt x="771726" y="636466"/>
                </a:lnTo>
              </a:path>
            </a:pathLst>
          </a:custGeom>
          <a:ln w="76312">
            <a:solidFill>
              <a:srgbClr val="99D5F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7" name="object 7" descr=""/>
          <p:cNvGrpSpPr/>
          <p:nvPr/>
        </p:nvGrpSpPr>
        <p:grpSpPr>
          <a:xfrm>
            <a:off x="9552240" y="0"/>
            <a:ext cx="7309484" cy="9119870"/>
            <a:chOff x="9552240" y="0"/>
            <a:chExt cx="7309484" cy="9119870"/>
          </a:xfrm>
        </p:grpSpPr>
        <p:pic>
          <p:nvPicPr>
            <p:cNvPr id="8" name="object 8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73842" y="1167117"/>
              <a:ext cx="6387706" cy="7952333"/>
            </a:xfrm>
            <a:prstGeom prst="rect">
              <a:avLst/>
            </a:prstGeom>
          </p:spPr>
        </p:pic>
        <p:sp>
          <p:nvSpPr>
            <p:cNvPr id="9" name="object 9" descr=""/>
            <p:cNvSpPr/>
            <p:nvPr/>
          </p:nvSpPr>
          <p:spPr>
            <a:xfrm>
              <a:off x="9552240" y="0"/>
              <a:ext cx="1266825" cy="1976755"/>
            </a:xfrm>
            <a:custGeom>
              <a:avLst/>
              <a:gdLst/>
              <a:ahLst/>
              <a:cxnLst/>
              <a:rect l="l" t="t" r="r" b="b"/>
              <a:pathLst>
                <a:path w="1266825" h="1976755">
                  <a:moveTo>
                    <a:pt x="1266824" y="0"/>
                  </a:moveTo>
                  <a:lnTo>
                    <a:pt x="214210" y="0"/>
                  </a:lnTo>
                  <a:lnTo>
                    <a:pt x="189345" y="38570"/>
                  </a:lnTo>
                  <a:lnTo>
                    <a:pt x="166018" y="77799"/>
                  </a:lnTo>
                  <a:lnTo>
                    <a:pt x="144077" y="117919"/>
                  </a:lnTo>
                  <a:lnTo>
                    <a:pt x="123555" y="158897"/>
                  </a:lnTo>
                  <a:lnTo>
                    <a:pt x="104485" y="200699"/>
                  </a:lnTo>
                  <a:lnTo>
                    <a:pt x="86901" y="243294"/>
                  </a:lnTo>
                  <a:lnTo>
                    <a:pt x="70835" y="286648"/>
                  </a:lnTo>
                  <a:lnTo>
                    <a:pt x="56320" y="330728"/>
                  </a:lnTo>
                  <a:lnTo>
                    <a:pt x="43389" y="375501"/>
                  </a:lnTo>
                  <a:lnTo>
                    <a:pt x="32076" y="420935"/>
                  </a:lnTo>
                  <a:lnTo>
                    <a:pt x="22412" y="466996"/>
                  </a:lnTo>
                  <a:lnTo>
                    <a:pt x="14431" y="513652"/>
                  </a:lnTo>
                  <a:lnTo>
                    <a:pt x="8167" y="560869"/>
                  </a:lnTo>
                  <a:lnTo>
                    <a:pt x="3651" y="608615"/>
                  </a:lnTo>
                  <a:lnTo>
                    <a:pt x="918" y="656856"/>
                  </a:lnTo>
                  <a:lnTo>
                    <a:pt x="0" y="705561"/>
                  </a:lnTo>
                  <a:lnTo>
                    <a:pt x="918" y="754266"/>
                  </a:lnTo>
                  <a:lnTo>
                    <a:pt x="3651" y="802511"/>
                  </a:lnTo>
                  <a:lnTo>
                    <a:pt x="8167" y="850262"/>
                  </a:lnTo>
                  <a:lnTo>
                    <a:pt x="14431" y="897487"/>
                  </a:lnTo>
                  <a:lnTo>
                    <a:pt x="22412" y="944152"/>
                  </a:lnTo>
                  <a:lnTo>
                    <a:pt x="32076" y="990224"/>
                  </a:lnTo>
                  <a:lnTo>
                    <a:pt x="43389" y="1035671"/>
                  </a:lnTo>
                  <a:lnTo>
                    <a:pt x="56320" y="1080458"/>
                  </a:lnTo>
                  <a:lnTo>
                    <a:pt x="70835" y="1124554"/>
                  </a:lnTo>
                  <a:lnTo>
                    <a:pt x="86901" y="1167925"/>
                  </a:lnTo>
                  <a:lnTo>
                    <a:pt x="104485" y="1210538"/>
                  </a:lnTo>
                  <a:lnTo>
                    <a:pt x="123555" y="1252360"/>
                  </a:lnTo>
                  <a:lnTo>
                    <a:pt x="144077" y="1293358"/>
                  </a:lnTo>
                  <a:lnTo>
                    <a:pt x="166018" y="1333499"/>
                  </a:lnTo>
                  <a:lnTo>
                    <a:pt x="189345" y="1372750"/>
                  </a:lnTo>
                  <a:lnTo>
                    <a:pt x="214025" y="1411078"/>
                  </a:lnTo>
                  <a:lnTo>
                    <a:pt x="240026" y="1448450"/>
                  </a:lnTo>
                  <a:lnTo>
                    <a:pt x="267314" y="1484833"/>
                  </a:lnTo>
                  <a:lnTo>
                    <a:pt x="295857" y="1520194"/>
                  </a:lnTo>
                  <a:lnTo>
                    <a:pt x="325620" y="1554499"/>
                  </a:lnTo>
                  <a:lnTo>
                    <a:pt x="356573" y="1587716"/>
                  </a:lnTo>
                  <a:lnTo>
                    <a:pt x="388680" y="1619812"/>
                  </a:lnTo>
                  <a:lnTo>
                    <a:pt x="421910" y="1650754"/>
                  </a:lnTo>
                  <a:lnTo>
                    <a:pt x="456230" y="1680508"/>
                  </a:lnTo>
                  <a:lnTo>
                    <a:pt x="491606" y="1709042"/>
                  </a:lnTo>
                  <a:lnTo>
                    <a:pt x="528005" y="1736322"/>
                  </a:lnTo>
                  <a:lnTo>
                    <a:pt x="565395" y="1762316"/>
                  </a:lnTo>
                  <a:lnTo>
                    <a:pt x="603743" y="1786991"/>
                  </a:lnTo>
                  <a:lnTo>
                    <a:pt x="643015" y="1810313"/>
                  </a:lnTo>
                  <a:lnTo>
                    <a:pt x="683179" y="1832249"/>
                  </a:lnTo>
                  <a:lnTo>
                    <a:pt x="724201" y="1852767"/>
                  </a:lnTo>
                  <a:lnTo>
                    <a:pt x="766049" y="1871834"/>
                  </a:lnTo>
                  <a:lnTo>
                    <a:pt x="808689" y="1889415"/>
                  </a:lnTo>
                  <a:lnTo>
                    <a:pt x="852089" y="1905479"/>
                  </a:lnTo>
                  <a:lnTo>
                    <a:pt x="896216" y="1919993"/>
                  </a:lnTo>
                  <a:lnTo>
                    <a:pt x="941037" y="1932922"/>
                  </a:lnTo>
                  <a:lnTo>
                    <a:pt x="986518" y="1944235"/>
                  </a:lnTo>
                  <a:lnTo>
                    <a:pt x="1032627" y="1953898"/>
                  </a:lnTo>
                  <a:lnTo>
                    <a:pt x="1079331" y="1961878"/>
                  </a:lnTo>
                  <a:lnTo>
                    <a:pt x="1126597" y="1968143"/>
                  </a:lnTo>
                  <a:lnTo>
                    <a:pt x="1174391" y="1972658"/>
                  </a:lnTo>
                  <a:lnTo>
                    <a:pt x="1222681" y="1975391"/>
                  </a:lnTo>
                  <a:lnTo>
                    <a:pt x="1266824" y="1976223"/>
                  </a:lnTo>
                  <a:lnTo>
                    <a:pt x="1266824" y="0"/>
                  </a:lnTo>
                  <a:close/>
                </a:path>
              </a:pathLst>
            </a:custGeom>
            <a:solidFill>
              <a:srgbClr val="2F5FA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10206723" y="566635"/>
              <a:ext cx="1768475" cy="277495"/>
            </a:xfrm>
            <a:custGeom>
              <a:avLst/>
              <a:gdLst/>
              <a:ahLst/>
              <a:cxnLst/>
              <a:rect l="l" t="t" r="r" b="b"/>
              <a:pathLst>
                <a:path w="1768475" h="277494">
                  <a:moveTo>
                    <a:pt x="276466" y="136766"/>
                  </a:moveTo>
                  <a:lnTo>
                    <a:pt x="136791" y="0"/>
                  </a:lnTo>
                  <a:lnTo>
                    <a:pt x="0" y="139636"/>
                  </a:lnTo>
                  <a:lnTo>
                    <a:pt x="69837" y="208737"/>
                  </a:lnTo>
                  <a:lnTo>
                    <a:pt x="139674" y="277126"/>
                  </a:lnTo>
                  <a:lnTo>
                    <a:pt x="276466" y="136766"/>
                  </a:lnTo>
                  <a:close/>
                </a:path>
                <a:path w="1768475" h="277494">
                  <a:moveTo>
                    <a:pt x="773239" y="136766"/>
                  </a:moveTo>
                  <a:lnTo>
                    <a:pt x="633564" y="0"/>
                  </a:lnTo>
                  <a:lnTo>
                    <a:pt x="496773" y="139636"/>
                  </a:lnTo>
                  <a:lnTo>
                    <a:pt x="566610" y="208737"/>
                  </a:lnTo>
                  <a:lnTo>
                    <a:pt x="636447" y="277126"/>
                  </a:lnTo>
                  <a:lnTo>
                    <a:pt x="773239" y="136766"/>
                  </a:lnTo>
                  <a:close/>
                </a:path>
                <a:path w="1768475" h="277494">
                  <a:moveTo>
                    <a:pt x="1270723" y="136766"/>
                  </a:moveTo>
                  <a:lnTo>
                    <a:pt x="1131062" y="0"/>
                  </a:lnTo>
                  <a:lnTo>
                    <a:pt x="994270" y="139636"/>
                  </a:lnTo>
                  <a:lnTo>
                    <a:pt x="1064094" y="208737"/>
                  </a:lnTo>
                  <a:lnTo>
                    <a:pt x="1133932" y="277126"/>
                  </a:lnTo>
                  <a:lnTo>
                    <a:pt x="1270723" y="136766"/>
                  </a:lnTo>
                  <a:close/>
                </a:path>
                <a:path w="1768475" h="277494">
                  <a:moveTo>
                    <a:pt x="1768221" y="136766"/>
                  </a:moveTo>
                  <a:lnTo>
                    <a:pt x="1628546" y="0"/>
                  </a:lnTo>
                  <a:lnTo>
                    <a:pt x="1491754" y="139636"/>
                  </a:lnTo>
                  <a:lnTo>
                    <a:pt x="1561592" y="208737"/>
                  </a:lnTo>
                  <a:lnTo>
                    <a:pt x="1631416" y="277126"/>
                  </a:lnTo>
                  <a:lnTo>
                    <a:pt x="1768221" y="136766"/>
                  </a:lnTo>
                  <a:close/>
                </a:path>
              </a:pathLst>
            </a:custGeom>
            <a:solidFill>
              <a:srgbClr val="669CD3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1" name="object 11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18488" y="1045464"/>
            <a:ext cx="7077456" cy="719327"/>
          </a:xfrm>
          <a:prstGeom prst="rect">
            <a:avLst/>
          </a:prstGeom>
        </p:spPr>
      </p:pic>
      <p:pic>
        <p:nvPicPr>
          <p:cNvPr id="12" name="object 12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06296" y="2712720"/>
            <a:ext cx="7385304" cy="172516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7004918" y="8907094"/>
            <a:ext cx="1283335" cy="1380490"/>
          </a:xfrm>
          <a:custGeom>
            <a:avLst/>
            <a:gdLst/>
            <a:ahLst/>
            <a:cxnLst/>
            <a:rect l="l" t="t" r="r" b="b"/>
            <a:pathLst>
              <a:path w="1283334" h="1380490">
                <a:moveTo>
                  <a:pt x="1270126" y="0"/>
                </a:moveTo>
                <a:lnTo>
                  <a:pt x="1203832" y="1447"/>
                </a:lnTo>
                <a:lnTo>
                  <a:pt x="1137665" y="7200"/>
                </a:lnTo>
                <a:lnTo>
                  <a:pt x="1071371" y="15849"/>
                </a:lnTo>
                <a:lnTo>
                  <a:pt x="1005839" y="28079"/>
                </a:lnTo>
                <a:lnTo>
                  <a:pt x="941069" y="43205"/>
                </a:lnTo>
                <a:lnTo>
                  <a:pt x="877696" y="61925"/>
                </a:lnTo>
                <a:lnTo>
                  <a:pt x="815085" y="84239"/>
                </a:lnTo>
                <a:lnTo>
                  <a:pt x="753871" y="110159"/>
                </a:lnTo>
                <a:lnTo>
                  <a:pt x="693419" y="138240"/>
                </a:lnTo>
                <a:lnTo>
                  <a:pt x="635126" y="169920"/>
                </a:lnTo>
                <a:lnTo>
                  <a:pt x="578230" y="205202"/>
                </a:lnTo>
                <a:lnTo>
                  <a:pt x="523493" y="242643"/>
                </a:lnTo>
                <a:lnTo>
                  <a:pt x="470915" y="282961"/>
                </a:lnTo>
                <a:lnTo>
                  <a:pt x="420496" y="326161"/>
                </a:lnTo>
                <a:lnTo>
                  <a:pt x="372236" y="372243"/>
                </a:lnTo>
                <a:lnTo>
                  <a:pt x="326135" y="420483"/>
                </a:lnTo>
                <a:lnTo>
                  <a:pt x="282955" y="470881"/>
                </a:lnTo>
                <a:lnTo>
                  <a:pt x="242696" y="523443"/>
                </a:lnTo>
                <a:lnTo>
                  <a:pt x="205231" y="578161"/>
                </a:lnTo>
                <a:lnTo>
                  <a:pt x="169925" y="635039"/>
                </a:lnTo>
                <a:lnTo>
                  <a:pt x="138302" y="693359"/>
                </a:lnTo>
                <a:lnTo>
                  <a:pt x="110235" y="753842"/>
                </a:lnTo>
                <a:lnTo>
                  <a:pt x="84327" y="815041"/>
                </a:lnTo>
                <a:lnTo>
                  <a:pt x="61975" y="877677"/>
                </a:lnTo>
                <a:lnTo>
                  <a:pt x="43179" y="941039"/>
                </a:lnTo>
                <a:lnTo>
                  <a:pt x="28066" y="1005838"/>
                </a:lnTo>
                <a:lnTo>
                  <a:pt x="15874" y="1071357"/>
                </a:lnTo>
                <a:lnTo>
                  <a:pt x="7238" y="1137601"/>
                </a:lnTo>
                <a:lnTo>
                  <a:pt x="1523" y="1203840"/>
                </a:lnTo>
                <a:lnTo>
                  <a:pt x="0" y="1270078"/>
                </a:lnTo>
                <a:lnTo>
                  <a:pt x="1523" y="1336321"/>
                </a:lnTo>
                <a:lnTo>
                  <a:pt x="5284" y="1379903"/>
                </a:lnTo>
                <a:lnTo>
                  <a:pt x="1283080" y="1379903"/>
                </a:lnTo>
                <a:lnTo>
                  <a:pt x="1283080" y="283"/>
                </a:lnTo>
                <a:lnTo>
                  <a:pt x="1270126" y="0"/>
                </a:lnTo>
                <a:close/>
              </a:path>
            </a:pathLst>
          </a:custGeom>
          <a:solidFill>
            <a:srgbClr val="2F5FA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0" y="0"/>
            <a:ext cx="1139190" cy="1254760"/>
          </a:xfrm>
          <a:custGeom>
            <a:avLst/>
            <a:gdLst/>
            <a:ahLst/>
            <a:cxnLst/>
            <a:rect l="l" t="t" r="r" b="b"/>
            <a:pathLst>
              <a:path w="1139190" h="1254760">
                <a:moveTo>
                  <a:pt x="1138864" y="0"/>
                </a:moveTo>
                <a:lnTo>
                  <a:pt x="0" y="0"/>
                </a:lnTo>
                <a:lnTo>
                  <a:pt x="0" y="1254351"/>
                </a:lnTo>
                <a:lnTo>
                  <a:pt x="67677" y="1245590"/>
                </a:lnTo>
                <a:lnTo>
                  <a:pt x="133196" y="1233360"/>
                </a:lnTo>
                <a:lnTo>
                  <a:pt x="197276" y="1218234"/>
                </a:lnTo>
                <a:lnTo>
                  <a:pt x="261357" y="1199515"/>
                </a:lnTo>
                <a:lnTo>
                  <a:pt x="323998" y="1177188"/>
                </a:lnTo>
                <a:lnTo>
                  <a:pt x="385197" y="1151991"/>
                </a:lnTo>
                <a:lnTo>
                  <a:pt x="445675" y="1123188"/>
                </a:lnTo>
                <a:lnTo>
                  <a:pt x="503996" y="1091514"/>
                </a:lnTo>
                <a:lnTo>
                  <a:pt x="560158" y="1056957"/>
                </a:lnTo>
                <a:lnTo>
                  <a:pt x="615598" y="1018794"/>
                </a:lnTo>
                <a:lnTo>
                  <a:pt x="668158" y="978471"/>
                </a:lnTo>
                <a:lnTo>
                  <a:pt x="718557" y="935278"/>
                </a:lnTo>
                <a:lnTo>
                  <a:pt x="766796" y="889914"/>
                </a:lnTo>
                <a:lnTo>
                  <a:pt x="812879" y="841679"/>
                </a:lnTo>
                <a:lnTo>
                  <a:pt x="856079" y="791273"/>
                </a:lnTo>
                <a:lnTo>
                  <a:pt x="896396" y="737997"/>
                </a:lnTo>
                <a:lnTo>
                  <a:pt x="933837" y="683272"/>
                </a:lnTo>
                <a:lnTo>
                  <a:pt x="968400" y="627113"/>
                </a:lnTo>
                <a:lnTo>
                  <a:pt x="1000075" y="568071"/>
                </a:lnTo>
                <a:lnTo>
                  <a:pt x="1028879" y="508317"/>
                </a:lnTo>
                <a:lnTo>
                  <a:pt x="1054799" y="447116"/>
                </a:lnTo>
                <a:lnTo>
                  <a:pt x="1076399" y="384479"/>
                </a:lnTo>
                <a:lnTo>
                  <a:pt x="1095835" y="320395"/>
                </a:lnTo>
                <a:lnTo>
                  <a:pt x="1110957" y="256311"/>
                </a:lnTo>
                <a:lnTo>
                  <a:pt x="1123195" y="190792"/>
                </a:lnTo>
                <a:lnTo>
                  <a:pt x="1131837" y="124561"/>
                </a:lnTo>
                <a:lnTo>
                  <a:pt x="1137597" y="58318"/>
                </a:lnTo>
                <a:lnTo>
                  <a:pt x="1138864" y="0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0" y="3480037"/>
            <a:ext cx="502920" cy="3326765"/>
          </a:xfrm>
          <a:custGeom>
            <a:avLst/>
            <a:gdLst/>
            <a:ahLst/>
            <a:cxnLst/>
            <a:rect l="l" t="t" r="r" b="b"/>
            <a:pathLst>
              <a:path w="502920" h="3326765">
                <a:moveTo>
                  <a:pt x="0" y="0"/>
                </a:moveTo>
                <a:lnTo>
                  <a:pt x="62577" y="9777"/>
                </a:lnTo>
                <a:lnTo>
                  <a:pt x="118735" y="24903"/>
                </a:lnTo>
                <a:lnTo>
                  <a:pt x="173448" y="45783"/>
                </a:lnTo>
                <a:lnTo>
                  <a:pt x="225285" y="71692"/>
                </a:lnTo>
                <a:lnTo>
                  <a:pt x="273521" y="103380"/>
                </a:lnTo>
                <a:lnTo>
                  <a:pt x="318878" y="140097"/>
                </a:lnTo>
                <a:lnTo>
                  <a:pt x="359911" y="181145"/>
                </a:lnTo>
                <a:lnTo>
                  <a:pt x="396631" y="226499"/>
                </a:lnTo>
                <a:lnTo>
                  <a:pt x="428306" y="275459"/>
                </a:lnTo>
                <a:lnTo>
                  <a:pt x="454222" y="326579"/>
                </a:lnTo>
                <a:lnTo>
                  <a:pt x="475103" y="381292"/>
                </a:lnTo>
                <a:lnTo>
                  <a:pt x="490219" y="437454"/>
                </a:lnTo>
                <a:lnTo>
                  <a:pt x="499581" y="494340"/>
                </a:lnTo>
                <a:lnTo>
                  <a:pt x="502458" y="552660"/>
                </a:lnTo>
                <a:lnTo>
                  <a:pt x="501739" y="552660"/>
                </a:lnTo>
                <a:lnTo>
                  <a:pt x="501019" y="581452"/>
                </a:lnTo>
                <a:lnTo>
                  <a:pt x="495260" y="639773"/>
                </a:lnTo>
                <a:lnTo>
                  <a:pt x="483021" y="695935"/>
                </a:lnTo>
                <a:lnTo>
                  <a:pt x="465023" y="751372"/>
                </a:lnTo>
                <a:lnTo>
                  <a:pt x="441265" y="804651"/>
                </a:lnTo>
                <a:lnTo>
                  <a:pt x="412466" y="855047"/>
                </a:lnTo>
                <a:lnTo>
                  <a:pt x="377908" y="901848"/>
                </a:lnTo>
                <a:lnTo>
                  <a:pt x="339754" y="945055"/>
                </a:lnTo>
                <a:lnTo>
                  <a:pt x="296559" y="983931"/>
                </a:lnTo>
                <a:lnTo>
                  <a:pt x="249044" y="1017766"/>
                </a:lnTo>
                <a:lnTo>
                  <a:pt x="199364" y="1047294"/>
                </a:lnTo>
                <a:lnTo>
                  <a:pt x="146089" y="1071057"/>
                </a:lnTo>
                <a:lnTo>
                  <a:pt x="90656" y="1089054"/>
                </a:lnTo>
                <a:lnTo>
                  <a:pt x="33778" y="1100573"/>
                </a:lnTo>
                <a:lnTo>
                  <a:pt x="5705" y="1104891"/>
                </a:lnTo>
                <a:lnTo>
                  <a:pt x="0" y="1105308"/>
                </a:lnTo>
              </a:path>
              <a:path w="502920" h="3326765">
                <a:moveTo>
                  <a:pt x="0" y="1110230"/>
                </a:moveTo>
                <a:lnTo>
                  <a:pt x="62577" y="1120017"/>
                </a:lnTo>
                <a:lnTo>
                  <a:pt x="118735" y="1135131"/>
                </a:lnTo>
                <a:lnTo>
                  <a:pt x="173448" y="1156011"/>
                </a:lnTo>
                <a:lnTo>
                  <a:pt x="225285" y="1181932"/>
                </a:lnTo>
                <a:lnTo>
                  <a:pt x="273521" y="1213607"/>
                </a:lnTo>
                <a:lnTo>
                  <a:pt x="318878" y="1250325"/>
                </a:lnTo>
                <a:lnTo>
                  <a:pt x="359911" y="1291373"/>
                </a:lnTo>
                <a:lnTo>
                  <a:pt x="396631" y="1336726"/>
                </a:lnTo>
                <a:lnTo>
                  <a:pt x="428306" y="1385687"/>
                </a:lnTo>
                <a:lnTo>
                  <a:pt x="454222" y="1436806"/>
                </a:lnTo>
                <a:lnTo>
                  <a:pt x="475103" y="1491533"/>
                </a:lnTo>
                <a:lnTo>
                  <a:pt x="490219" y="1547682"/>
                </a:lnTo>
                <a:lnTo>
                  <a:pt x="499581" y="1604567"/>
                </a:lnTo>
                <a:lnTo>
                  <a:pt x="502458" y="1662888"/>
                </a:lnTo>
                <a:lnTo>
                  <a:pt x="501739" y="1662888"/>
                </a:lnTo>
                <a:lnTo>
                  <a:pt x="501019" y="1691693"/>
                </a:lnTo>
                <a:lnTo>
                  <a:pt x="495260" y="1750001"/>
                </a:lnTo>
                <a:lnTo>
                  <a:pt x="483021" y="1806162"/>
                </a:lnTo>
                <a:lnTo>
                  <a:pt x="465023" y="1861600"/>
                </a:lnTo>
                <a:lnTo>
                  <a:pt x="441265" y="1914891"/>
                </a:lnTo>
                <a:lnTo>
                  <a:pt x="412466" y="1965287"/>
                </a:lnTo>
                <a:lnTo>
                  <a:pt x="377908" y="2012076"/>
                </a:lnTo>
                <a:lnTo>
                  <a:pt x="339754" y="2055283"/>
                </a:lnTo>
                <a:lnTo>
                  <a:pt x="296559" y="2094159"/>
                </a:lnTo>
                <a:lnTo>
                  <a:pt x="249044" y="2128006"/>
                </a:lnTo>
                <a:lnTo>
                  <a:pt x="199364" y="2157522"/>
                </a:lnTo>
                <a:lnTo>
                  <a:pt x="146089" y="2181285"/>
                </a:lnTo>
                <a:lnTo>
                  <a:pt x="90656" y="2199281"/>
                </a:lnTo>
                <a:lnTo>
                  <a:pt x="33778" y="2210800"/>
                </a:lnTo>
                <a:lnTo>
                  <a:pt x="5705" y="2215119"/>
                </a:lnTo>
                <a:lnTo>
                  <a:pt x="0" y="2215536"/>
                </a:lnTo>
              </a:path>
              <a:path w="502920" h="3326765">
                <a:moveTo>
                  <a:pt x="0" y="2221179"/>
                </a:moveTo>
                <a:lnTo>
                  <a:pt x="62577" y="2230956"/>
                </a:lnTo>
                <a:lnTo>
                  <a:pt x="118735" y="2246083"/>
                </a:lnTo>
                <a:lnTo>
                  <a:pt x="173448" y="2266962"/>
                </a:lnTo>
                <a:lnTo>
                  <a:pt x="225285" y="2292884"/>
                </a:lnTo>
                <a:lnTo>
                  <a:pt x="273521" y="2324559"/>
                </a:lnTo>
                <a:lnTo>
                  <a:pt x="318878" y="2361276"/>
                </a:lnTo>
                <a:lnTo>
                  <a:pt x="359911" y="2402324"/>
                </a:lnTo>
                <a:lnTo>
                  <a:pt x="396631" y="2447678"/>
                </a:lnTo>
                <a:lnTo>
                  <a:pt x="428306" y="2496638"/>
                </a:lnTo>
                <a:lnTo>
                  <a:pt x="454222" y="2547758"/>
                </a:lnTo>
                <a:lnTo>
                  <a:pt x="475103" y="2602484"/>
                </a:lnTo>
                <a:lnTo>
                  <a:pt x="490219" y="2658633"/>
                </a:lnTo>
                <a:lnTo>
                  <a:pt x="499581" y="2715519"/>
                </a:lnTo>
                <a:lnTo>
                  <a:pt x="502458" y="2773839"/>
                </a:lnTo>
                <a:lnTo>
                  <a:pt x="501739" y="2773839"/>
                </a:lnTo>
                <a:lnTo>
                  <a:pt x="501019" y="2802631"/>
                </a:lnTo>
                <a:lnTo>
                  <a:pt x="495260" y="2860952"/>
                </a:lnTo>
                <a:lnTo>
                  <a:pt x="483021" y="2917114"/>
                </a:lnTo>
                <a:lnTo>
                  <a:pt x="465023" y="2972552"/>
                </a:lnTo>
                <a:lnTo>
                  <a:pt x="441265" y="3025830"/>
                </a:lnTo>
                <a:lnTo>
                  <a:pt x="412466" y="3076239"/>
                </a:lnTo>
                <a:lnTo>
                  <a:pt x="377908" y="3123027"/>
                </a:lnTo>
                <a:lnTo>
                  <a:pt x="339754" y="3166234"/>
                </a:lnTo>
                <a:lnTo>
                  <a:pt x="296559" y="3205111"/>
                </a:lnTo>
                <a:lnTo>
                  <a:pt x="249044" y="3238945"/>
                </a:lnTo>
                <a:lnTo>
                  <a:pt x="199364" y="3268473"/>
                </a:lnTo>
                <a:lnTo>
                  <a:pt x="146089" y="3292223"/>
                </a:lnTo>
                <a:lnTo>
                  <a:pt x="90656" y="3310233"/>
                </a:lnTo>
                <a:lnTo>
                  <a:pt x="33778" y="3321752"/>
                </a:lnTo>
                <a:lnTo>
                  <a:pt x="5705" y="3326070"/>
                </a:lnTo>
                <a:lnTo>
                  <a:pt x="0" y="3326488"/>
                </a:lnTo>
              </a:path>
            </a:pathLst>
          </a:custGeom>
          <a:ln w="76316">
            <a:solidFill>
              <a:srgbClr val="99D5F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16335412" y="9514793"/>
            <a:ext cx="1282065" cy="772160"/>
          </a:xfrm>
          <a:custGeom>
            <a:avLst/>
            <a:gdLst/>
            <a:ahLst/>
            <a:cxnLst/>
            <a:rect l="l" t="t" r="r" b="b"/>
            <a:pathLst>
              <a:path w="1282065" h="772159">
                <a:moveTo>
                  <a:pt x="1280897" y="0"/>
                </a:moveTo>
                <a:lnTo>
                  <a:pt x="0" y="1438"/>
                </a:lnTo>
              </a:path>
              <a:path w="1282065" h="772159">
                <a:moveTo>
                  <a:pt x="645084" y="0"/>
                </a:moveTo>
                <a:lnTo>
                  <a:pt x="0" y="771713"/>
                </a:lnTo>
              </a:path>
              <a:path w="1282065" h="772159">
                <a:moveTo>
                  <a:pt x="633653" y="0"/>
                </a:moveTo>
                <a:lnTo>
                  <a:pt x="1281659" y="770274"/>
                </a:lnTo>
              </a:path>
              <a:path w="1282065" h="772159">
                <a:moveTo>
                  <a:pt x="638607" y="7917"/>
                </a:moveTo>
                <a:lnTo>
                  <a:pt x="637209" y="771713"/>
                </a:lnTo>
              </a:path>
            </a:pathLst>
          </a:custGeom>
          <a:ln w="76313">
            <a:solidFill>
              <a:srgbClr val="99D5F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6" name="object 6" descr=""/>
          <p:cNvGrpSpPr/>
          <p:nvPr/>
        </p:nvGrpSpPr>
        <p:grpSpPr>
          <a:xfrm>
            <a:off x="17069770" y="-9359"/>
            <a:ext cx="1228090" cy="2005330"/>
            <a:chOff x="17069770" y="-9359"/>
            <a:chExt cx="1228090" cy="2005330"/>
          </a:xfrm>
        </p:grpSpPr>
        <p:sp>
          <p:nvSpPr>
            <p:cNvPr id="7" name="object 7" descr=""/>
            <p:cNvSpPr/>
            <p:nvPr/>
          </p:nvSpPr>
          <p:spPr>
            <a:xfrm>
              <a:off x="17079130" y="0"/>
              <a:ext cx="1209040" cy="1230630"/>
            </a:xfrm>
            <a:custGeom>
              <a:avLst/>
              <a:gdLst/>
              <a:ahLst/>
              <a:cxnLst/>
              <a:rect l="l" t="t" r="r" b="b"/>
              <a:pathLst>
                <a:path w="1209040" h="1230630">
                  <a:moveTo>
                    <a:pt x="1208927" y="1230303"/>
                  </a:moveTo>
                  <a:lnTo>
                    <a:pt x="640848" y="1230452"/>
                  </a:lnTo>
                  <a:lnTo>
                    <a:pt x="640848" y="1229728"/>
                  </a:lnTo>
                  <a:lnTo>
                    <a:pt x="607701" y="1229004"/>
                  </a:lnTo>
                  <a:lnTo>
                    <a:pt x="540771" y="1221816"/>
                  </a:lnTo>
                  <a:lnTo>
                    <a:pt x="475238" y="1208138"/>
                  </a:lnTo>
                  <a:lnTo>
                    <a:pt x="411865" y="1187247"/>
                  </a:lnTo>
                  <a:lnTo>
                    <a:pt x="350650" y="1159891"/>
                  </a:lnTo>
                  <a:lnTo>
                    <a:pt x="292356" y="1126770"/>
                  </a:lnTo>
                  <a:lnTo>
                    <a:pt x="238381" y="1087171"/>
                  </a:lnTo>
                  <a:lnTo>
                    <a:pt x="188723" y="1042531"/>
                  </a:lnTo>
                  <a:lnTo>
                    <a:pt x="143384" y="992862"/>
                  </a:lnTo>
                  <a:lnTo>
                    <a:pt x="104395" y="938862"/>
                  </a:lnTo>
                  <a:lnTo>
                    <a:pt x="70612" y="880544"/>
                  </a:lnTo>
                  <a:lnTo>
                    <a:pt x="43307" y="819343"/>
                  </a:lnTo>
                  <a:lnTo>
                    <a:pt x="23114" y="755983"/>
                  </a:lnTo>
                  <a:lnTo>
                    <a:pt x="8636" y="690464"/>
                  </a:lnTo>
                  <a:lnTo>
                    <a:pt x="1524" y="623510"/>
                  </a:lnTo>
                  <a:lnTo>
                    <a:pt x="762" y="590389"/>
                  </a:lnTo>
                  <a:lnTo>
                    <a:pt x="0" y="589665"/>
                  </a:lnTo>
                  <a:lnTo>
                    <a:pt x="762" y="589665"/>
                  </a:lnTo>
                  <a:lnTo>
                    <a:pt x="1524" y="556544"/>
                  </a:lnTo>
                  <a:lnTo>
                    <a:pt x="4318" y="522711"/>
                  </a:lnTo>
                  <a:lnTo>
                    <a:pt x="14478" y="456468"/>
                  </a:lnTo>
                  <a:lnTo>
                    <a:pt x="31750" y="391674"/>
                  </a:lnTo>
                  <a:lnTo>
                    <a:pt x="56261" y="329749"/>
                  </a:lnTo>
                  <a:lnTo>
                    <a:pt x="86487" y="269996"/>
                  </a:lnTo>
                  <a:lnTo>
                    <a:pt x="123191" y="213837"/>
                  </a:lnTo>
                  <a:lnTo>
                    <a:pt x="164974" y="161272"/>
                  </a:lnTo>
                  <a:lnTo>
                    <a:pt x="212473" y="114485"/>
                  </a:lnTo>
                  <a:lnTo>
                    <a:pt x="264289" y="72004"/>
                  </a:lnTo>
                  <a:lnTo>
                    <a:pt x="320424" y="35289"/>
                  </a:lnTo>
                  <a:lnTo>
                    <a:pt x="380241" y="5037"/>
                  </a:lnTo>
                  <a:lnTo>
                    <a:pt x="392244" y="0"/>
                  </a:lnTo>
                </a:path>
              </a:pathLst>
            </a:custGeom>
            <a:ln w="18719">
              <a:solidFill>
                <a:srgbClr val="1C365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17079130" y="705603"/>
              <a:ext cx="1209040" cy="1281430"/>
            </a:xfrm>
            <a:custGeom>
              <a:avLst/>
              <a:gdLst/>
              <a:ahLst/>
              <a:cxnLst/>
              <a:rect l="l" t="t" r="r" b="b"/>
              <a:pathLst>
                <a:path w="1209040" h="1281430">
                  <a:moveTo>
                    <a:pt x="1208927" y="1280700"/>
                  </a:moveTo>
                  <a:lnTo>
                    <a:pt x="640848" y="1280849"/>
                  </a:lnTo>
                  <a:lnTo>
                    <a:pt x="640848" y="1280125"/>
                  </a:lnTo>
                  <a:lnTo>
                    <a:pt x="607701" y="1279414"/>
                  </a:lnTo>
                  <a:lnTo>
                    <a:pt x="540771" y="1272213"/>
                  </a:lnTo>
                  <a:lnTo>
                    <a:pt x="475238" y="1258523"/>
                  </a:lnTo>
                  <a:lnTo>
                    <a:pt x="411865" y="1237644"/>
                  </a:lnTo>
                  <a:lnTo>
                    <a:pt x="350650" y="1210288"/>
                  </a:lnTo>
                  <a:lnTo>
                    <a:pt x="292356" y="1177167"/>
                  </a:lnTo>
                  <a:lnTo>
                    <a:pt x="238381" y="1137569"/>
                  </a:lnTo>
                  <a:lnTo>
                    <a:pt x="188723" y="1092928"/>
                  </a:lnTo>
                  <a:lnTo>
                    <a:pt x="143384" y="1043246"/>
                  </a:lnTo>
                  <a:lnTo>
                    <a:pt x="104395" y="989246"/>
                  </a:lnTo>
                  <a:lnTo>
                    <a:pt x="70612" y="930941"/>
                  </a:lnTo>
                  <a:lnTo>
                    <a:pt x="43307" y="869740"/>
                  </a:lnTo>
                  <a:lnTo>
                    <a:pt x="23114" y="806380"/>
                  </a:lnTo>
                  <a:lnTo>
                    <a:pt x="8636" y="740862"/>
                  </a:lnTo>
                  <a:lnTo>
                    <a:pt x="1524" y="673895"/>
                  </a:lnTo>
                  <a:lnTo>
                    <a:pt x="762" y="640786"/>
                  </a:lnTo>
                  <a:lnTo>
                    <a:pt x="0" y="640062"/>
                  </a:lnTo>
                  <a:lnTo>
                    <a:pt x="762" y="640062"/>
                  </a:lnTo>
                  <a:lnTo>
                    <a:pt x="1524" y="606941"/>
                  </a:lnTo>
                  <a:lnTo>
                    <a:pt x="4318" y="573108"/>
                  </a:lnTo>
                  <a:lnTo>
                    <a:pt x="14478" y="506866"/>
                  </a:lnTo>
                  <a:lnTo>
                    <a:pt x="31750" y="442071"/>
                  </a:lnTo>
                  <a:lnTo>
                    <a:pt x="56261" y="380146"/>
                  </a:lnTo>
                  <a:lnTo>
                    <a:pt x="86487" y="320393"/>
                  </a:lnTo>
                  <a:lnTo>
                    <a:pt x="123191" y="264234"/>
                  </a:lnTo>
                  <a:lnTo>
                    <a:pt x="164974" y="211682"/>
                  </a:lnTo>
                  <a:lnTo>
                    <a:pt x="212473" y="164870"/>
                  </a:lnTo>
                  <a:lnTo>
                    <a:pt x="264289" y="122401"/>
                  </a:lnTo>
                  <a:lnTo>
                    <a:pt x="320424" y="85673"/>
                  </a:lnTo>
                  <a:lnTo>
                    <a:pt x="380241" y="55435"/>
                  </a:lnTo>
                  <a:lnTo>
                    <a:pt x="442853" y="31673"/>
                  </a:lnTo>
                  <a:lnTo>
                    <a:pt x="506862" y="14401"/>
                  </a:lnTo>
                  <a:lnTo>
                    <a:pt x="573156" y="3594"/>
                  </a:lnTo>
                  <a:lnTo>
                    <a:pt x="640086" y="0"/>
                  </a:lnTo>
                  <a:lnTo>
                    <a:pt x="1208927" y="0"/>
                  </a:lnTo>
                </a:path>
              </a:pathLst>
            </a:custGeom>
            <a:ln w="18719">
              <a:solidFill>
                <a:srgbClr val="1C365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 descr=""/>
          <p:cNvSpPr/>
          <p:nvPr/>
        </p:nvSpPr>
        <p:spPr>
          <a:xfrm>
            <a:off x="8183001" y="9572400"/>
            <a:ext cx="2283460" cy="715010"/>
          </a:xfrm>
          <a:custGeom>
            <a:avLst/>
            <a:gdLst/>
            <a:ahLst/>
            <a:cxnLst/>
            <a:rect l="l" t="t" r="r" b="b"/>
            <a:pathLst>
              <a:path w="2283459" h="715009">
                <a:moveTo>
                  <a:pt x="0" y="714597"/>
                </a:moveTo>
                <a:lnTo>
                  <a:pt x="41556" y="635019"/>
                </a:lnTo>
                <a:lnTo>
                  <a:pt x="76824" y="578142"/>
                </a:lnTo>
                <a:lnTo>
                  <a:pt x="114276" y="523422"/>
                </a:lnTo>
                <a:lnTo>
                  <a:pt x="154586" y="470866"/>
                </a:lnTo>
                <a:lnTo>
                  <a:pt x="197791" y="420469"/>
                </a:lnTo>
                <a:lnTo>
                  <a:pt x="243867" y="372228"/>
                </a:lnTo>
                <a:lnTo>
                  <a:pt x="292101" y="326151"/>
                </a:lnTo>
                <a:lnTo>
                  <a:pt x="342508" y="282952"/>
                </a:lnTo>
                <a:lnTo>
                  <a:pt x="395060" y="242633"/>
                </a:lnTo>
                <a:lnTo>
                  <a:pt x="449772" y="205193"/>
                </a:lnTo>
                <a:lnTo>
                  <a:pt x="506655" y="169917"/>
                </a:lnTo>
                <a:lnTo>
                  <a:pt x="564973" y="138235"/>
                </a:lnTo>
                <a:lnTo>
                  <a:pt x="625451" y="110157"/>
                </a:lnTo>
                <a:lnTo>
                  <a:pt x="686652" y="84236"/>
                </a:lnTo>
                <a:lnTo>
                  <a:pt x="749289" y="61917"/>
                </a:lnTo>
                <a:lnTo>
                  <a:pt x="812649" y="43199"/>
                </a:lnTo>
                <a:lnTo>
                  <a:pt x="877444" y="28078"/>
                </a:lnTo>
                <a:lnTo>
                  <a:pt x="942964" y="15839"/>
                </a:lnTo>
                <a:lnTo>
                  <a:pt x="1009207" y="7198"/>
                </a:lnTo>
                <a:lnTo>
                  <a:pt x="1075437" y="1437"/>
                </a:lnTo>
                <a:lnTo>
                  <a:pt x="1141680" y="0"/>
                </a:lnTo>
                <a:lnTo>
                  <a:pt x="1207924" y="1437"/>
                </a:lnTo>
                <a:lnTo>
                  <a:pt x="1274154" y="7198"/>
                </a:lnTo>
                <a:lnTo>
                  <a:pt x="1340385" y="15839"/>
                </a:lnTo>
                <a:lnTo>
                  <a:pt x="1405904" y="28078"/>
                </a:lnTo>
                <a:lnTo>
                  <a:pt x="1470712" y="43199"/>
                </a:lnTo>
                <a:lnTo>
                  <a:pt x="1534060" y="61917"/>
                </a:lnTo>
                <a:lnTo>
                  <a:pt x="1596709" y="84236"/>
                </a:lnTo>
                <a:lnTo>
                  <a:pt x="1657910" y="110157"/>
                </a:lnTo>
                <a:lnTo>
                  <a:pt x="1718375" y="138235"/>
                </a:lnTo>
                <a:lnTo>
                  <a:pt x="1776706" y="169917"/>
                </a:lnTo>
                <a:lnTo>
                  <a:pt x="1833576" y="205193"/>
                </a:lnTo>
                <a:lnTo>
                  <a:pt x="1888301" y="242633"/>
                </a:lnTo>
                <a:lnTo>
                  <a:pt x="1940853" y="282952"/>
                </a:lnTo>
                <a:lnTo>
                  <a:pt x="1991247" y="326151"/>
                </a:lnTo>
                <a:lnTo>
                  <a:pt x="2039494" y="372228"/>
                </a:lnTo>
                <a:lnTo>
                  <a:pt x="2085570" y="420469"/>
                </a:lnTo>
                <a:lnTo>
                  <a:pt x="2128762" y="470866"/>
                </a:lnTo>
                <a:lnTo>
                  <a:pt x="2169085" y="523422"/>
                </a:lnTo>
                <a:lnTo>
                  <a:pt x="2206525" y="578142"/>
                </a:lnTo>
                <a:lnTo>
                  <a:pt x="2241805" y="635019"/>
                </a:lnTo>
                <a:lnTo>
                  <a:pt x="2273479" y="693340"/>
                </a:lnTo>
                <a:lnTo>
                  <a:pt x="2283349" y="714597"/>
                </a:lnTo>
              </a:path>
              <a:path w="2283459" h="715009">
                <a:moveTo>
                  <a:pt x="823938" y="714597"/>
                </a:moveTo>
                <a:lnTo>
                  <a:pt x="881051" y="685417"/>
                </a:lnTo>
                <a:lnTo>
                  <a:pt x="943687" y="661659"/>
                </a:lnTo>
                <a:lnTo>
                  <a:pt x="1008483" y="643661"/>
                </a:lnTo>
                <a:lnTo>
                  <a:pt x="1074726" y="633580"/>
                </a:lnTo>
                <a:lnTo>
                  <a:pt x="1141680" y="629979"/>
                </a:lnTo>
                <a:lnTo>
                  <a:pt x="1175513" y="630703"/>
                </a:lnTo>
                <a:lnTo>
                  <a:pt x="1241756" y="637901"/>
                </a:lnTo>
                <a:lnTo>
                  <a:pt x="1307276" y="651578"/>
                </a:lnTo>
                <a:lnTo>
                  <a:pt x="1371347" y="672459"/>
                </a:lnTo>
                <a:lnTo>
                  <a:pt x="1432548" y="699819"/>
                </a:lnTo>
                <a:lnTo>
                  <a:pt x="1460085" y="714597"/>
                </a:lnTo>
              </a:path>
            </a:pathLst>
          </a:custGeom>
          <a:ln w="18719">
            <a:solidFill>
              <a:srgbClr val="1C365F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10" name="object 10" descr=""/>
          <p:cNvGrpSpPr/>
          <p:nvPr/>
        </p:nvGrpSpPr>
        <p:grpSpPr>
          <a:xfrm>
            <a:off x="1600200" y="5073688"/>
            <a:ext cx="15963900" cy="3886835"/>
            <a:chOff x="1600200" y="5073688"/>
            <a:chExt cx="15963900" cy="3886835"/>
          </a:xfrm>
        </p:grpSpPr>
        <p:pic>
          <p:nvPicPr>
            <p:cNvPr id="11" name="object 11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00200" y="5274107"/>
              <a:ext cx="15087599" cy="3686175"/>
            </a:xfrm>
            <a:prstGeom prst="rect">
              <a:avLst/>
            </a:prstGeom>
          </p:spPr>
        </p:pic>
        <p:sp>
          <p:nvSpPr>
            <p:cNvPr id="12" name="object 12" descr=""/>
            <p:cNvSpPr/>
            <p:nvPr/>
          </p:nvSpPr>
          <p:spPr>
            <a:xfrm>
              <a:off x="16297147" y="5073688"/>
              <a:ext cx="1266825" cy="2541270"/>
            </a:xfrm>
            <a:custGeom>
              <a:avLst/>
              <a:gdLst/>
              <a:ahLst/>
              <a:cxnLst/>
              <a:rect l="l" t="t" r="r" b="b"/>
              <a:pathLst>
                <a:path w="1266825" h="2541270">
                  <a:moveTo>
                    <a:pt x="0" y="0"/>
                  </a:moveTo>
                  <a:lnTo>
                    <a:pt x="0" y="2540787"/>
                  </a:lnTo>
                  <a:lnTo>
                    <a:pt x="48751" y="2539868"/>
                  </a:lnTo>
                  <a:lnTo>
                    <a:pt x="97039" y="2537135"/>
                  </a:lnTo>
                  <a:lnTo>
                    <a:pt x="144832" y="2532619"/>
                  </a:lnTo>
                  <a:lnTo>
                    <a:pt x="192096" y="2526355"/>
                  </a:lnTo>
                  <a:lnTo>
                    <a:pt x="238798" y="2518375"/>
                  </a:lnTo>
                  <a:lnTo>
                    <a:pt x="284906" y="2508712"/>
                  </a:lnTo>
                  <a:lnTo>
                    <a:pt x="330386" y="2497399"/>
                  </a:lnTo>
                  <a:lnTo>
                    <a:pt x="375205" y="2484469"/>
                  </a:lnTo>
                  <a:lnTo>
                    <a:pt x="419330" y="2469956"/>
                  </a:lnTo>
                  <a:lnTo>
                    <a:pt x="462729" y="2453892"/>
                  </a:lnTo>
                  <a:lnTo>
                    <a:pt x="505368" y="2436310"/>
                  </a:lnTo>
                  <a:lnTo>
                    <a:pt x="547215" y="2417244"/>
                  </a:lnTo>
                  <a:lnTo>
                    <a:pt x="588236" y="2396726"/>
                  </a:lnTo>
                  <a:lnTo>
                    <a:pt x="628398" y="2374790"/>
                  </a:lnTo>
                  <a:lnTo>
                    <a:pt x="667669" y="2351468"/>
                  </a:lnTo>
                  <a:lnTo>
                    <a:pt x="706016" y="2326793"/>
                  </a:lnTo>
                  <a:lnTo>
                    <a:pt x="743405" y="2300799"/>
                  </a:lnTo>
                  <a:lnTo>
                    <a:pt x="779803" y="2273518"/>
                  </a:lnTo>
                  <a:lnTo>
                    <a:pt x="815178" y="2244985"/>
                  </a:lnTo>
                  <a:lnTo>
                    <a:pt x="849496" y="2215230"/>
                  </a:lnTo>
                  <a:lnTo>
                    <a:pt x="882726" y="2184289"/>
                  </a:lnTo>
                  <a:lnTo>
                    <a:pt x="914832" y="2152193"/>
                  </a:lnTo>
                  <a:lnTo>
                    <a:pt x="945784" y="2118976"/>
                  </a:lnTo>
                  <a:lnTo>
                    <a:pt x="975547" y="2084670"/>
                  </a:lnTo>
                  <a:lnTo>
                    <a:pt x="1004088" y="2049310"/>
                  </a:lnTo>
                  <a:lnTo>
                    <a:pt x="1031376" y="2012927"/>
                  </a:lnTo>
                  <a:lnTo>
                    <a:pt x="1057376" y="1975555"/>
                  </a:lnTo>
                  <a:lnTo>
                    <a:pt x="1082056" y="1937227"/>
                  </a:lnTo>
                  <a:lnTo>
                    <a:pt x="1105382" y="1897976"/>
                  </a:lnTo>
                  <a:lnTo>
                    <a:pt x="1127323" y="1857835"/>
                  </a:lnTo>
                  <a:lnTo>
                    <a:pt x="1147844" y="1816837"/>
                  </a:lnTo>
                  <a:lnTo>
                    <a:pt x="1166913" y="1775015"/>
                  </a:lnTo>
                  <a:lnTo>
                    <a:pt x="1184497" y="1732402"/>
                  </a:lnTo>
                  <a:lnTo>
                    <a:pt x="1200563" y="1689031"/>
                  </a:lnTo>
                  <a:lnTo>
                    <a:pt x="1215077" y="1644935"/>
                  </a:lnTo>
                  <a:lnTo>
                    <a:pt x="1228008" y="1600147"/>
                  </a:lnTo>
                  <a:lnTo>
                    <a:pt x="1239321" y="1554701"/>
                  </a:lnTo>
                  <a:lnTo>
                    <a:pt x="1248984" y="1508629"/>
                  </a:lnTo>
                  <a:lnTo>
                    <a:pt x="1256965" y="1461964"/>
                  </a:lnTo>
                  <a:lnTo>
                    <a:pt x="1263229" y="1414739"/>
                  </a:lnTo>
                  <a:lnTo>
                    <a:pt x="1266824" y="1376719"/>
                  </a:lnTo>
                  <a:lnTo>
                    <a:pt x="1266824" y="1163362"/>
                  </a:lnTo>
                  <a:lnTo>
                    <a:pt x="1263229" y="1125346"/>
                  </a:lnTo>
                  <a:lnTo>
                    <a:pt x="1256965" y="1078128"/>
                  </a:lnTo>
                  <a:lnTo>
                    <a:pt x="1248984" y="1031473"/>
                  </a:lnTo>
                  <a:lnTo>
                    <a:pt x="1239321" y="985412"/>
                  </a:lnTo>
                  <a:lnTo>
                    <a:pt x="1228008" y="939978"/>
                  </a:lnTo>
                  <a:lnTo>
                    <a:pt x="1215077" y="895205"/>
                  </a:lnTo>
                  <a:lnTo>
                    <a:pt x="1200563" y="851125"/>
                  </a:lnTo>
                  <a:lnTo>
                    <a:pt x="1184497" y="807771"/>
                  </a:lnTo>
                  <a:lnTo>
                    <a:pt x="1166913" y="765176"/>
                  </a:lnTo>
                  <a:lnTo>
                    <a:pt x="1147844" y="723373"/>
                  </a:lnTo>
                  <a:lnTo>
                    <a:pt x="1127323" y="682396"/>
                  </a:lnTo>
                  <a:lnTo>
                    <a:pt x="1105382" y="642276"/>
                  </a:lnTo>
                  <a:lnTo>
                    <a:pt x="1082056" y="603047"/>
                  </a:lnTo>
                  <a:lnTo>
                    <a:pt x="1057376" y="564742"/>
                  </a:lnTo>
                  <a:lnTo>
                    <a:pt x="1031376" y="527394"/>
                  </a:lnTo>
                  <a:lnTo>
                    <a:pt x="1004088" y="491035"/>
                  </a:lnTo>
                  <a:lnTo>
                    <a:pt x="975547" y="455699"/>
                  </a:lnTo>
                  <a:lnTo>
                    <a:pt x="945784" y="421418"/>
                  </a:lnTo>
                  <a:lnTo>
                    <a:pt x="914832" y="388225"/>
                  </a:lnTo>
                  <a:lnTo>
                    <a:pt x="882726" y="356154"/>
                  </a:lnTo>
                  <a:lnTo>
                    <a:pt x="849496" y="325237"/>
                  </a:lnTo>
                  <a:lnTo>
                    <a:pt x="815178" y="295508"/>
                  </a:lnTo>
                  <a:lnTo>
                    <a:pt x="779803" y="266998"/>
                  </a:lnTo>
                  <a:lnTo>
                    <a:pt x="743405" y="239742"/>
                  </a:lnTo>
                  <a:lnTo>
                    <a:pt x="706016" y="213771"/>
                  </a:lnTo>
                  <a:lnTo>
                    <a:pt x="667669" y="189119"/>
                  </a:lnTo>
                  <a:lnTo>
                    <a:pt x="628398" y="165820"/>
                  </a:lnTo>
                  <a:lnTo>
                    <a:pt x="588236" y="143904"/>
                  </a:lnTo>
                  <a:lnTo>
                    <a:pt x="547215" y="123407"/>
                  </a:lnTo>
                  <a:lnTo>
                    <a:pt x="505368" y="104360"/>
                  </a:lnTo>
                  <a:lnTo>
                    <a:pt x="462729" y="86797"/>
                  </a:lnTo>
                  <a:lnTo>
                    <a:pt x="419330" y="70750"/>
                  </a:lnTo>
                  <a:lnTo>
                    <a:pt x="375205" y="56252"/>
                  </a:lnTo>
                  <a:lnTo>
                    <a:pt x="330386" y="43337"/>
                  </a:lnTo>
                  <a:lnTo>
                    <a:pt x="284906" y="32037"/>
                  </a:lnTo>
                  <a:lnTo>
                    <a:pt x="238798" y="22385"/>
                  </a:lnTo>
                  <a:lnTo>
                    <a:pt x="192096" y="14414"/>
                  </a:lnTo>
                  <a:lnTo>
                    <a:pt x="144832" y="8157"/>
                  </a:lnTo>
                  <a:lnTo>
                    <a:pt x="97039" y="3647"/>
                  </a:lnTo>
                  <a:lnTo>
                    <a:pt x="48751" y="9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9CD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 descr=""/>
          <p:cNvSpPr/>
          <p:nvPr/>
        </p:nvSpPr>
        <p:spPr>
          <a:xfrm>
            <a:off x="16794734" y="4577613"/>
            <a:ext cx="277495" cy="276860"/>
          </a:xfrm>
          <a:custGeom>
            <a:avLst/>
            <a:gdLst/>
            <a:ahLst/>
            <a:cxnLst/>
            <a:rect l="l" t="t" r="r" b="b"/>
            <a:pathLst>
              <a:path w="277494" h="276860">
                <a:moveTo>
                  <a:pt x="136779" y="0"/>
                </a:moveTo>
                <a:lnTo>
                  <a:pt x="0" y="139674"/>
                </a:lnTo>
                <a:lnTo>
                  <a:pt x="139700" y="276466"/>
                </a:lnTo>
                <a:lnTo>
                  <a:pt x="208788" y="206629"/>
                </a:lnTo>
                <a:lnTo>
                  <a:pt x="277114" y="136791"/>
                </a:lnTo>
                <a:lnTo>
                  <a:pt x="136779" y="0"/>
                </a:lnTo>
                <a:close/>
              </a:path>
            </a:pathLst>
          </a:custGeom>
          <a:solidFill>
            <a:srgbClr val="99D5F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/>
          <p:nvPr/>
        </p:nvSpPr>
        <p:spPr>
          <a:xfrm>
            <a:off x="16794734" y="5074386"/>
            <a:ext cx="277495" cy="276860"/>
          </a:xfrm>
          <a:custGeom>
            <a:avLst/>
            <a:gdLst/>
            <a:ahLst/>
            <a:cxnLst/>
            <a:rect l="l" t="t" r="r" b="b"/>
            <a:pathLst>
              <a:path w="277494" h="276860">
                <a:moveTo>
                  <a:pt x="136779" y="0"/>
                </a:moveTo>
                <a:lnTo>
                  <a:pt x="0" y="139674"/>
                </a:lnTo>
                <a:lnTo>
                  <a:pt x="139700" y="276466"/>
                </a:lnTo>
                <a:lnTo>
                  <a:pt x="208788" y="206629"/>
                </a:lnTo>
                <a:lnTo>
                  <a:pt x="277114" y="136791"/>
                </a:lnTo>
                <a:lnTo>
                  <a:pt x="136779" y="0"/>
                </a:lnTo>
                <a:close/>
              </a:path>
            </a:pathLst>
          </a:custGeom>
          <a:solidFill>
            <a:srgbClr val="99D5F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 descr=""/>
          <p:cNvSpPr/>
          <p:nvPr/>
        </p:nvSpPr>
        <p:spPr>
          <a:xfrm>
            <a:off x="16794734" y="5571883"/>
            <a:ext cx="277495" cy="276860"/>
          </a:xfrm>
          <a:custGeom>
            <a:avLst/>
            <a:gdLst/>
            <a:ahLst/>
            <a:cxnLst/>
            <a:rect l="l" t="t" r="r" b="b"/>
            <a:pathLst>
              <a:path w="277494" h="276860">
                <a:moveTo>
                  <a:pt x="136779" y="0"/>
                </a:moveTo>
                <a:lnTo>
                  <a:pt x="0" y="139674"/>
                </a:lnTo>
                <a:lnTo>
                  <a:pt x="139700" y="276466"/>
                </a:lnTo>
                <a:lnTo>
                  <a:pt x="208788" y="206629"/>
                </a:lnTo>
                <a:lnTo>
                  <a:pt x="277114" y="136791"/>
                </a:lnTo>
                <a:lnTo>
                  <a:pt x="136779" y="0"/>
                </a:lnTo>
                <a:close/>
              </a:path>
            </a:pathLst>
          </a:custGeom>
          <a:solidFill>
            <a:srgbClr val="99D5F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 descr=""/>
          <p:cNvSpPr/>
          <p:nvPr/>
        </p:nvSpPr>
        <p:spPr>
          <a:xfrm>
            <a:off x="16794734" y="6069381"/>
            <a:ext cx="277495" cy="276860"/>
          </a:xfrm>
          <a:custGeom>
            <a:avLst/>
            <a:gdLst/>
            <a:ahLst/>
            <a:cxnLst/>
            <a:rect l="l" t="t" r="r" b="b"/>
            <a:pathLst>
              <a:path w="277494" h="276860">
                <a:moveTo>
                  <a:pt x="136779" y="0"/>
                </a:moveTo>
                <a:lnTo>
                  <a:pt x="0" y="139661"/>
                </a:lnTo>
                <a:lnTo>
                  <a:pt x="139700" y="276453"/>
                </a:lnTo>
                <a:lnTo>
                  <a:pt x="208788" y="206629"/>
                </a:lnTo>
                <a:lnTo>
                  <a:pt x="277114" y="136791"/>
                </a:lnTo>
                <a:lnTo>
                  <a:pt x="136779" y="0"/>
                </a:lnTo>
                <a:close/>
              </a:path>
            </a:pathLst>
          </a:custGeom>
          <a:solidFill>
            <a:srgbClr val="99D5F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object 1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18488" y="1027176"/>
            <a:ext cx="6620256" cy="1889760"/>
          </a:xfrm>
          <a:prstGeom prst="rect">
            <a:avLst/>
          </a:prstGeom>
        </p:spPr>
      </p:pic>
      <p:pic>
        <p:nvPicPr>
          <p:cNvPr id="18" name="object 18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513064" y="1075944"/>
            <a:ext cx="8125968" cy="2124455"/>
          </a:xfrm>
          <a:prstGeom prst="rect">
            <a:avLst/>
          </a:prstGeom>
        </p:spPr>
      </p:pic>
      <p:sp>
        <p:nvSpPr>
          <p:cNvPr id="19" name="object 19" descr=""/>
          <p:cNvSpPr/>
          <p:nvPr/>
        </p:nvSpPr>
        <p:spPr>
          <a:xfrm>
            <a:off x="579824" y="7768922"/>
            <a:ext cx="1282700" cy="772160"/>
          </a:xfrm>
          <a:custGeom>
            <a:avLst/>
            <a:gdLst/>
            <a:ahLst/>
            <a:cxnLst/>
            <a:rect l="l" t="t" r="r" b="b"/>
            <a:pathLst>
              <a:path w="1282700" h="772159">
                <a:moveTo>
                  <a:pt x="1280743" y="0"/>
                </a:moveTo>
                <a:lnTo>
                  <a:pt x="0" y="1435"/>
                </a:lnTo>
              </a:path>
              <a:path w="1282700" h="772159">
                <a:moveTo>
                  <a:pt x="645054" y="0"/>
                </a:moveTo>
                <a:lnTo>
                  <a:pt x="0" y="771704"/>
                </a:lnTo>
              </a:path>
              <a:path w="1282700" h="772159">
                <a:moveTo>
                  <a:pt x="634254" y="711"/>
                </a:moveTo>
                <a:lnTo>
                  <a:pt x="1282191" y="770993"/>
                </a:lnTo>
              </a:path>
              <a:path w="1282700" h="772159">
                <a:moveTo>
                  <a:pt x="638576" y="7911"/>
                </a:moveTo>
                <a:lnTo>
                  <a:pt x="637137" y="771704"/>
                </a:lnTo>
              </a:path>
            </a:pathLst>
          </a:custGeom>
          <a:ln w="76309">
            <a:solidFill>
              <a:srgbClr val="2F5FAA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7004918" y="8907094"/>
            <a:ext cx="1283335" cy="1380490"/>
          </a:xfrm>
          <a:custGeom>
            <a:avLst/>
            <a:gdLst/>
            <a:ahLst/>
            <a:cxnLst/>
            <a:rect l="l" t="t" r="r" b="b"/>
            <a:pathLst>
              <a:path w="1283334" h="1380490">
                <a:moveTo>
                  <a:pt x="1270126" y="0"/>
                </a:moveTo>
                <a:lnTo>
                  <a:pt x="1203832" y="1447"/>
                </a:lnTo>
                <a:lnTo>
                  <a:pt x="1137665" y="7200"/>
                </a:lnTo>
                <a:lnTo>
                  <a:pt x="1071371" y="15849"/>
                </a:lnTo>
                <a:lnTo>
                  <a:pt x="1005839" y="28079"/>
                </a:lnTo>
                <a:lnTo>
                  <a:pt x="941069" y="43205"/>
                </a:lnTo>
                <a:lnTo>
                  <a:pt x="877696" y="61925"/>
                </a:lnTo>
                <a:lnTo>
                  <a:pt x="815085" y="84239"/>
                </a:lnTo>
                <a:lnTo>
                  <a:pt x="753871" y="110159"/>
                </a:lnTo>
                <a:lnTo>
                  <a:pt x="693419" y="138240"/>
                </a:lnTo>
                <a:lnTo>
                  <a:pt x="635126" y="169920"/>
                </a:lnTo>
                <a:lnTo>
                  <a:pt x="578230" y="205202"/>
                </a:lnTo>
                <a:lnTo>
                  <a:pt x="523493" y="242643"/>
                </a:lnTo>
                <a:lnTo>
                  <a:pt x="470915" y="282961"/>
                </a:lnTo>
                <a:lnTo>
                  <a:pt x="420496" y="326161"/>
                </a:lnTo>
                <a:lnTo>
                  <a:pt x="372236" y="372243"/>
                </a:lnTo>
                <a:lnTo>
                  <a:pt x="326135" y="420483"/>
                </a:lnTo>
                <a:lnTo>
                  <a:pt x="282955" y="470881"/>
                </a:lnTo>
                <a:lnTo>
                  <a:pt x="242696" y="523443"/>
                </a:lnTo>
                <a:lnTo>
                  <a:pt x="205231" y="578161"/>
                </a:lnTo>
                <a:lnTo>
                  <a:pt x="169925" y="635039"/>
                </a:lnTo>
                <a:lnTo>
                  <a:pt x="138302" y="693359"/>
                </a:lnTo>
                <a:lnTo>
                  <a:pt x="110235" y="753842"/>
                </a:lnTo>
                <a:lnTo>
                  <a:pt x="84327" y="815041"/>
                </a:lnTo>
                <a:lnTo>
                  <a:pt x="61975" y="877677"/>
                </a:lnTo>
                <a:lnTo>
                  <a:pt x="43179" y="941039"/>
                </a:lnTo>
                <a:lnTo>
                  <a:pt x="28066" y="1005838"/>
                </a:lnTo>
                <a:lnTo>
                  <a:pt x="15874" y="1071357"/>
                </a:lnTo>
                <a:lnTo>
                  <a:pt x="7238" y="1137601"/>
                </a:lnTo>
                <a:lnTo>
                  <a:pt x="1523" y="1203840"/>
                </a:lnTo>
                <a:lnTo>
                  <a:pt x="0" y="1270078"/>
                </a:lnTo>
                <a:lnTo>
                  <a:pt x="1523" y="1336321"/>
                </a:lnTo>
                <a:lnTo>
                  <a:pt x="5284" y="1379903"/>
                </a:lnTo>
                <a:lnTo>
                  <a:pt x="1283080" y="1379903"/>
                </a:lnTo>
                <a:lnTo>
                  <a:pt x="1283080" y="283"/>
                </a:lnTo>
                <a:lnTo>
                  <a:pt x="1270126" y="0"/>
                </a:lnTo>
                <a:close/>
              </a:path>
            </a:pathLst>
          </a:custGeom>
          <a:solidFill>
            <a:srgbClr val="2F5FA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0" y="0"/>
            <a:ext cx="1139190" cy="1254760"/>
          </a:xfrm>
          <a:custGeom>
            <a:avLst/>
            <a:gdLst/>
            <a:ahLst/>
            <a:cxnLst/>
            <a:rect l="l" t="t" r="r" b="b"/>
            <a:pathLst>
              <a:path w="1139190" h="1254760">
                <a:moveTo>
                  <a:pt x="1138864" y="0"/>
                </a:moveTo>
                <a:lnTo>
                  <a:pt x="0" y="0"/>
                </a:lnTo>
                <a:lnTo>
                  <a:pt x="0" y="1254351"/>
                </a:lnTo>
                <a:lnTo>
                  <a:pt x="67677" y="1245590"/>
                </a:lnTo>
                <a:lnTo>
                  <a:pt x="133196" y="1233360"/>
                </a:lnTo>
                <a:lnTo>
                  <a:pt x="197276" y="1218234"/>
                </a:lnTo>
                <a:lnTo>
                  <a:pt x="261357" y="1199515"/>
                </a:lnTo>
                <a:lnTo>
                  <a:pt x="323998" y="1177188"/>
                </a:lnTo>
                <a:lnTo>
                  <a:pt x="385197" y="1151991"/>
                </a:lnTo>
                <a:lnTo>
                  <a:pt x="445675" y="1123188"/>
                </a:lnTo>
                <a:lnTo>
                  <a:pt x="503996" y="1091514"/>
                </a:lnTo>
                <a:lnTo>
                  <a:pt x="560158" y="1056957"/>
                </a:lnTo>
                <a:lnTo>
                  <a:pt x="615598" y="1018794"/>
                </a:lnTo>
                <a:lnTo>
                  <a:pt x="668158" y="978471"/>
                </a:lnTo>
                <a:lnTo>
                  <a:pt x="718557" y="935278"/>
                </a:lnTo>
                <a:lnTo>
                  <a:pt x="766796" y="889914"/>
                </a:lnTo>
                <a:lnTo>
                  <a:pt x="812879" y="841679"/>
                </a:lnTo>
                <a:lnTo>
                  <a:pt x="856079" y="791273"/>
                </a:lnTo>
                <a:lnTo>
                  <a:pt x="896396" y="737997"/>
                </a:lnTo>
                <a:lnTo>
                  <a:pt x="933837" y="683272"/>
                </a:lnTo>
                <a:lnTo>
                  <a:pt x="968400" y="627113"/>
                </a:lnTo>
                <a:lnTo>
                  <a:pt x="1000075" y="568071"/>
                </a:lnTo>
                <a:lnTo>
                  <a:pt x="1028879" y="508317"/>
                </a:lnTo>
                <a:lnTo>
                  <a:pt x="1054799" y="447116"/>
                </a:lnTo>
                <a:lnTo>
                  <a:pt x="1076399" y="384479"/>
                </a:lnTo>
                <a:lnTo>
                  <a:pt x="1095835" y="320395"/>
                </a:lnTo>
                <a:lnTo>
                  <a:pt x="1110957" y="256311"/>
                </a:lnTo>
                <a:lnTo>
                  <a:pt x="1123195" y="190792"/>
                </a:lnTo>
                <a:lnTo>
                  <a:pt x="1131837" y="124561"/>
                </a:lnTo>
                <a:lnTo>
                  <a:pt x="1137597" y="58318"/>
                </a:lnTo>
                <a:lnTo>
                  <a:pt x="1138864" y="0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0" y="3480037"/>
            <a:ext cx="502920" cy="3326765"/>
          </a:xfrm>
          <a:custGeom>
            <a:avLst/>
            <a:gdLst/>
            <a:ahLst/>
            <a:cxnLst/>
            <a:rect l="l" t="t" r="r" b="b"/>
            <a:pathLst>
              <a:path w="502920" h="3326765">
                <a:moveTo>
                  <a:pt x="0" y="0"/>
                </a:moveTo>
                <a:lnTo>
                  <a:pt x="62577" y="9777"/>
                </a:lnTo>
                <a:lnTo>
                  <a:pt x="118735" y="24903"/>
                </a:lnTo>
                <a:lnTo>
                  <a:pt x="173448" y="45783"/>
                </a:lnTo>
                <a:lnTo>
                  <a:pt x="225285" y="71692"/>
                </a:lnTo>
                <a:lnTo>
                  <a:pt x="273521" y="103380"/>
                </a:lnTo>
                <a:lnTo>
                  <a:pt x="318878" y="140097"/>
                </a:lnTo>
                <a:lnTo>
                  <a:pt x="359911" y="181145"/>
                </a:lnTo>
                <a:lnTo>
                  <a:pt x="396631" y="226499"/>
                </a:lnTo>
                <a:lnTo>
                  <a:pt x="428306" y="275459"/>
                </a:lnTo>
                <a:lnTo>
                  <a:pt x="454222" y="326579"/>
                </a:lnTo>
                <a:lnTo>
                  <a:pt x="475103" y="381292"/>
                </a:lnTo>
                <a:lnTo>
                  <a:pt x="490219" y="437454"/>
                </a:lnTo>
                <a:lnTo>
                  <a:pt x="499581" y="494340"/>
                </a:lnTo>
                <a:lnTo>
                  <a:pt x="502458" y="552660"/>
                </a:lnTo>
                <a:lnTo>
                  <a:pt x="501739" y="552660"/>
                </a:lnTo>
                <a:lnTo>
                  <a:pt x="501019" y="581452"/>
                </a:lnTo>
                <a:lnTo>
                  <a:pt x="495260" y="639773"/>
                </a:lnTo>
                <a:lnTo>
                  <a:pt x="483021" y="695935"/>
                </a:lnTo>
                <a:lnTo>
                  <a:pt x="465023" y="751372"/>
                </a:lnTo>
                <a:lnTo>
                  <a:pt x="441265" y="804651"/>
                </a:lnTo>
                <a:lnTo>
                  <a:pt x="412466" y="855047"/>
                </a:lnTo>
                <a:lnTo>
                  <a:pt x="377908" y="901848"/>
                </a:lnTo>
                <a:lnTo>
                  <a:pt x="339754" y="945055"/>
                </a:lnTo>
                <a:lnTo>
                  <a:pt x="296559" y="983931"/>
                </a:lnTo>
                <a:lnTo>
                  <a:pt x="249044" y="1017766"/>
                </a:lnTo>
                <a:lnTo>
                  <a:pt x="199364" y="1047294"/>
                </a:lnTo>
                <a:lnTo>
                  <a:pt x="146089" y="1071057"/>
                </a:lnTo>
                <a:lnTo>
                  <a:pt x="90656" y="1089054"/>
                </a:lnTo>
                <a:lnTo>
                  <a:pt x="33778" y="1100573"/>
                </a:lnTo>
                <a:lnTo>
                  <a:pt x="5705" y="1104891"/>
                </a:lnTo>
                <a:lnTo>
                  <a:pt x="0" y="1105308"/>
                </a:lnTo>
              </a:path>
              <a:path w="502920" h="3326765">
                <a:moveTo>
                  <a:pt x="0" y="1110230"/>
                </a:moveTo>
                <a:lnTo>
                  <a:pt x="62577" y="1120017"/>
                </a:lnTo>
                <a:lnTo>
                  <a:pt x="118735" y="1135131"/>
                </a:lnTo>
                <a:lnTo>
                  <a:pt x="173448" y="1156011"/>
                </a:lnTo>
                <a:lnTo>
                  <a:pt x="225285" y="1181932"/>
                </a:lnTo>
                <a:lnTo>
                  <a:pt x="273521" y="1213607"/>
                </a:lnTo>
                <a:lnTo>
                  <a:pt x="318878" y="1250325"/>
                </a:lnTo>
                <a:lnTo>
                  <a:pt x="359911" y="1291373"/>
                </a:lnTo>
                <a:lnTo>
                  <a:pt x="396631" y="1336726"/>
                </a:lnTo>
                <a:lnTo>
                  <a:pt x="428306" y="1385687"/>
                </a:lnTo>
                <a:lnTo>
                  <a:pt x="454222" y="1436806"/>
                </a:lnTo>
                <a:lnTo>
                  <a:pt x="475103" y="1491533"/>
                </a:lnTo>
                <a:lnTo>
                  <a:pt x="490219" y="1547682"/>
                </a:lnTo>
                <a:lnTo>
                  <a:pt x="499581" y="1604567"/>
                </a:lnTo>
                <a:lnTo>
                  <a:pt x="502458" y="1662888"/>
                </a:lnTo>
                <a:lnTo>
                  <a:pt x="501739" y="1662888"/>
                </a:lnTo>
                <a:lnTo>
                  <a:pt x="501019" y="1691693"/>
                </a:lnTo>
                <a:lnTo>
                  <a:pt x="495260" y="1750001"/>
                </a:lnTo>
                <a:lnTo>
                  <a:pt x="483021" y="1806162"/>
                </a:lnTo>
                <a:lnTo>
                  <a:pt x="465023" y="1861600"/>
                </a:lnTo>
                <a:lnTo>
                  <a:pt x="441265" y="1914891"/>
                </a:lnTo>
                <a:lnTo>
                  <a:pt x="412466" y="1965287"/>
                </a:lnTo>
                <a:lnTo>
                  <a:pt x="377908" y="2012076"/>
                </a:lnTo>
                <a:lnTo>
                  <a:pt x="339754" y="2055283"/>
                </a:lnTo>
                <a:lnTo>
                  <a:pt x="296559" y="2094159"/>
                </a:lnTo>
                <a:lnTo>
                  <a:pt x="249044" y="2128006"/>
                </a:lnTo>
                <a:lnTo>
                  <a:pt x="199364" y="2157522"/>
                </a:lnTo>
                <a:lnTo>
                  <a:pt x="146089" y="2181285"/>
                </a:lnTo>
                <a:lnTo>
                  <a:pt x="90656" y="2199281"/>
                </a:lnTo>
                <a:lnTo>
                  <a:pt x="33778" y="2210800"/>
                </a:lnTo>
                <a:lnTo>
                  <a:pt x="5705" y="2215119"/>
                </a:lnTo>
                <a:lnTo>
                  <a:pt x="0" y="2215536"/>
                </a:lnTo>
              </a:path>
              <a:path w="502920" h="3326765">
                <a:moveTo>
                  <a:pt x="0" y="2221179"/>
                </a:moveTo>
                <a:lnTo>
                  <a:pt x="62577" y="2230956"/>
                </a:lnTo>
                <a:lnTo>
                  <a:pt x="118735" y="2246083"/>
                </a:lnTo>
                <a:lnTo>
                  <a:pt x="173448" y="2266962"/>
                </a:lnTo>
                <a:lnTo>
                  <a:pt x="225285" y="2292884"/>
                </a:lnTo>
                <a:lnTo>
                  <a:pt x="273521" y="2324559"/>
                </a:lnTo>
                <a:lnTo>
                  <a:pt x="318878" y="2361276"/>
                </a:lnTo>
                <a:lnTo>
                  <a:pt x="359911" y="2402324"/>
                </a:lnTo>
                <a:lnTo>
                  <a:pt x="396631" y="2447678"/>
                </a:lnTo>
                <a:lnTo>
                  <a:pt x="428306" y="2496638"/>
                </a:lnTo>
                <a:lnTo>
                  <a:pt x="454222" y="2547758"/>
                </a:lnTo>
                <a:lnTo>
                  <a:pt x="475103" y="2602484"/>
                </a:lnTo>
                <a:lnTo>
                  <a:pt x="490219" y="2658633"/>
                </a:lnTo>
                <a:lnTo>
                  <a:pt x="499581" y="2715519"/>
                </a:lnTo>
                <a:lnTo>
                  <a:pt x="502458" y="2773839"/>
                </a:lnTo>
                <a:lnTo>
                  <a:pt x="501739" y="2773839"/>
                </a:lnTo>
                <a:lnTo>
                  <a:pt x="501019" y="2802631"/>
                </a:lnTo>
                <a:lnTo>
                  <a:pt x="495260" y="2860952"/>
                </a:lnTo>
                <a:lnTo>
                  <a:pt x="483021" y="2917114"/>
                </a:lnTo>
                <a:lnTo>
                  <a:pt x="465023" y="2972552"/>
                </a:lnTo>
                <a:lnTo>
                  <a:pt x="441265" y="3025830"/>
                </a:lnTo>
                <a:lnTo>
                  <a:pt x="412466" y="3076239"/>
                </a:lnTo>
                <a:lnTo>
                  <a:pt x="377908" y="3123027"/>
                </a:lnTo>
                <a:lnTo>
                  <a:pt x="339754" y="3166234"/>
                </a:lnTo>
                <a:lnTo>
                  <a:pt x="296559" y="3205111"/>
                </a:lnTo>
                <a:lnTo>
                  <a:pt x="249044" y="3238945"/>
                </a:lnTo>
                <a:lnTo>
                  <a:pt x="199364" y="3268473"/>
                </a:lnTo>
                <a:lnTo>
                  <a:pt x="146089" y="3292223"/>
                </a:lnTo>
                <a:lnTo>
                  <a:pt x="90656" y="3310233"/>
                </a:lnTo>
                <a:lnTo>
                  <a:pt x="33778" y="3321752"/>
                </a:lnTo>
                <a:lnTo>
                  <a:pt x="5705" y="3326070"/>
                </a:lnTo>
                <a:lnTo>
                  <a:pt x="0" y="3326488"/>
                </a:lnTo>
              </a:path>
            </a:pathLst>
          </a:custGeom>
          <a:ln w="76316">
            <a:solidFill>
              <a:srgbClr val="99D5F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16335412" y="9514793"/>
            <a:ext cx="1282065" cy="772160"/>
          </a:xfrm>
          <a:custGeom>
            <a:avLst/>
            <a:gdLst/>
            <a:ahLst/>
            <a:cxnLst/>
            <a:rect l="l" t="t" r="r" b="b"/>
            <a:pathLst>
              <a:path w="1282065" h="772159">
                <a:moveTo>
                  <a:pt x="1280897" y="0"/>
                </a:moveTo>
                <a:lnTo>
                  <a:pt x="0" y="1438"/>
                </a:lnTo>
              </a:path>
              <a:path w="1282065" h="772159">
                <a:moveTo>
                  <a:pt x="645084" y="0"/>
                </a:moveTo>
                <a:lnTo>
                  <a:pt x="0" y="771713"/>
                </a:lnTo>
              </a:path>
              <a:path w="1282065" h="772159">
                <a:moveTo>
                  <a:pt x="633653" y="0"/>
                </a:moveTo>
                <a:lnTo>
                  <a:pt x="1281659" y="770274"/>
                </a:lnTo>
              </a:path>
              <a:path w="1282065" h="772159">
                <a:moveTo>
                  <a:pt x="638607" y="7917"/>
                </a:moveTo>
                <a:lnTo>
                  <a:pt x="637209" y="771713"/>
                </a:lnTo>
              </a:path>
            </a:pathLst>
          </a:custGeom>
          <a:ln w="76313">
            <a:solidFill>
              <a:srgbClr val="99D5F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6" name="object 6" descr=""/>
          <p:cNvGrpSpPr/>
          <p:nvPr/>
        </p:nvGrpSpPr>
        <p:grpSpPr>
          <a:xfrm>
            <a:off x="17069770" y="-9359"/>
            <a:ext cx="1228090" cy="2005330"/>
            <a:chOff x="17069770" y="-9359"/>
            <a:chExt cx="1228090" cy="2005330"/>
          </a:xfrm>
        </p:grpSpPr>
        <p:sp>
          <p:nvSpPr>
            <p:cNvPr id="7" name="object 7" descr=""/>
            <p:cNvSpPr/>
            <p:nvPr/>
          </p:nvSpPr>
          <p:spPr>
            <a:xfrm>
              <a:off x="17079130" y="0"/>
              <a:ext cx="1209040" cy="1230630"/>
            </a:xfrm>
            <a:custGeom>
              <a:avLst/>
              <a:gdLst/>
              <a:ahLst/>
              <a:cxnLst/>
              <a:rect l="l" t="t" r="r" b="b"/>
              <a:pathLst>
                <a:path w="1209040" h="1230630">
                  <a:moveTo>
                    <a:pt x="1208927" y="1230303"/>
                  </a:moveTo>
                  <a:lnTo>
                    <a:pt x="640848" y="1230452"/>
                  </a:lnTo>
                  <a:lnTo>
                    <a:pt x="640848" y="1229728"/>
                  </a:lnTo>
                  <a:lnTo>
                    <a:pt x="607701" y="1229004"/>
                  </a:lnTo>
                  <a:lnTo>
                    <a:pt x="540771" y="1221816"/>
                  </a:lnTo>
                  <a:lnTo>
                    <a:pt x="475238" y="1208138"/>
                  </a:lnTo>
                  <a:lnTo>
                    <a:pt x="411865" y="1187247"/>
                  </a:lnTo>
                  <a:lnTo>
                    <a:pt x="350650" y="1159891"/>
                  </a:lnTo>
                  <a:lnTo>
                    <a:pt x="292356" y="1126770"/>
                  </a:lnTo>
                  <a:lnTo>
                    <a:pt x="238381" y="1087171"/>
                  </a:lnTo>
                  <a:lnTo>
                    <a:pt x="188723" y="1042531"/>
                  </a:lnTo>
                  <a:lnTo>
                    <a:pt x="143384" y="992862"/>
                  </a:lnTo>
                  <a:lnTo>
                    <a:pt x="104395" y="938862"/>
                  </a:lnTo>
                  <a:lnTo>
                    <a:pt x="70612" y="880544"/>
                  </a:lnTo>
                  <a:lnTo>
                    <a:pt x="43307" y="819343"/>
                  </a:lnTo>
                  <a:lnTo>
                    <a:pt x="23114" y="755983"/>
                  </a:lnTo>
                  <a:lnTo>
                    <a:pt x="8636" y="690464"/>
                  </a:lnTo>
                  <a:lnTo>
                    <a:pt x="1524" y="623510"/>
                  </a:lnTo>
                  <a:lnTo>
                    <a:pt x="762" y="590389"/>
                  </a:lnTo>
                  <a:lnTo>
                    <a:pt x="0" y="589665"/>
                  </a:lnTo>
                  <a:lnTo>
                    <a:pt x="762" y="589665"/>
                  </a:lnTo>
                  <a:lnTo>
                    <a:pt x="1524" y="556544"/>
                  </a:lnTo>
                  <a:lnTo>
                    <a:pt x="4318" y="522711"/>
                  </a:lnTo>
                  <a:lnTo>
                    <a:pt x="14478" y="456468"/>
                  </a:lnTo>
                  <a:lnTo>
                    <a:pt x="31750" y="391674"/>
                  </a:lnTo>
                  <a:lnTo>
                    <a:pt x="56261" y="329749"/>
                  </a:lnTo>
                  <a:lnTo>
                    <a:pt x="86487" y="269996"/>
                  </a:lnTo>
                  <a:lnTo>
                    <a:pt x="123191" y="213837"/>
                  </a:lnTo>
                  <a:lnTo>
                    <a:pt x="164974" y="161272"/>
                  </a:lnTo>
                  <a:lnTo>
                    <a:pt x="212473" y="114485"/>
                  </a:lnTo>
                  <a:lnTo>
                    <a:pt x="264289" y="72004"/>
                  </a:lnTo>
                  <a:lnTo>
                    <a:pt x="320424" y="35276"/>
                  </a:lnTo>
                  <a:lnTo>
                    <a:pt x="380241" y="5037"/>
                  </a:lnTo>
                  <a:lnTo>
                    <a:pt x="392244" y="0"/>
                  </a:lnTo>
                </a:path>
              </a:pathLst>
            </a:custGeom>
            <a:ln w="18719">
              <a:solidFill>
                <a:srgbClr val="1C365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17079130" y="705603"/>
              <a:ext cx="1209040" cy="1281430"/>
            </a:xfrm>
            <a:custGeom>
              <a:avLst/>
              <a:gdLst/>
              <a:ahLst/>
              <a:cxnLst/>
              <a:rect l="l" t="t" r="r" b="b"/>
              <a:pathLst>
                <a:path w="1209040" h="1281430">
                  <a:moveTo>
                    <a:pt x="1208927" y="1280700"/>
                  </a:moveTo>
                  <a:lnTo>
                    <a:pt x="640848" y="1280849"/>
                  </a:lnTo>
                  <a:lnTo>
                    <a:pt x="640848" y="1280125"/>
                  </a:lnTo>
                  <a:lnTo>
                    <a:pt x="607701" y="1279414"/>
                  </a:lnTo>
                  <a:lnTo>
                    <a:pt x="540771" y="1272213"/>
                  </a:lnTo>
                  <a:lnTo>
                    <a:pt x="475238" y="1258523"/>
                  </a:lnTo>
                  <a:lnTo>
                    <a:pt x="411865" y="1237644"/>
                  </a:lnTo>
                  <a:lnTo>
                    <a:pt x="350650" y="1210288"/>
                  </a:lnTo>
                  <a:lnTo>
                    <a:pt x="292356" y="1177167"/>
                  </a:lnTo>
                  <a:lnTo>
                    <a:pt x="238381" y="1137569"/>
                  </a:lnTo>
                  <a:lnTo>
                    <a:pt x="188723" y="1092928"/>
                  </a:lnTo>
                  <a:lnTo>
                    <a:pt x="143384" y="1043246"/>
                  </a:lnTo>
                  <a:lnTo>
                    <a:pt x="104395" y="989246"/>
                  </a:lnTo>
                  <a:lnTo>
                    <a:pt x="70612" y="930941"/>
                  </a:lnTo>
                  <a:lnTo>
                    <a:pt x="43307" y="869740"/>
                  </a:lnTo>
                  <a:lnTo>
                    <a:pt x="23114" y="806380"/>
                  </a:lnTo>
                  <a:lnTo>
                    <a:pt x="8636" y="740862"/>
                  </a:lnTo>
                  <a:lnTo>
                    <a:pt x="1524" y="673895"/>
                  </a:lnTo>
                  <a:lnTo>
                    <a:pt x="762" y="640786"/>
                  </a:lnTo>
                  <a:lnTo>
                    <a:pt x="0" y="640062"/>
                  </a:lnTo>
                  <a:lnTo>
                    <a:pt x="762" y="640062"/>
                  </a:lnTo>
                  <a:lnTo>
                    <a:pt x="1524" y="606941"/>
                  </a:lnTo>
                  <a:lnTo>
                    <a:pt x="4318" y="573108"/>
                  </a:lnTo>
                  <a:lnTo>
                    <a:pt x="14478" y="506866"/>
                  </a:lnTo>
                  <a:lnTo>
                    <a:pt x="31750" y="442071"/>
                  </a:lnTo>
                  <a:lnTo>
                    <a:pt x="56261" y="380146"/>
                  </a:lnTo>
                  <a:lnTo>
                    <a:pt x="86487" y="320393"/>
                  </a:lnTo>
                  <a:lnTo>
                    <a:pt x="123191" y="264234"/>
                  </a:lnTo>
                  <a:lnTo>
                    <a:pt x="164974" y="211682"/>
                  </a:lnTo>
                  <a:lnTo>
                    <a:pt x="212473" y="164870"/>
                  </a:lnTo>
                  <a:lnTo>
                    <a:pt x="264289" y="122401"/>
                  </a:lnTo>
                  <a:lnTo>
                    <a:pt x="320424" y="85673"/>
                  </a:lnTo>
                  <a:lnTo>
                    <a:pt x="380241" y="55435"/>
                  </a:lnTo>
                  <a:lnTo>
                    <a:pt x="442853" y="31673"/>
                  </a:lnTo>
                  <a:lnTo>
                    <a:pt x="506862" y="14401"/>
                  </a:lnTo>
                  <a:lnTo>
                    <a:pt x="573156" y="3594"/>
                  </a:lnTo>
                  <a:lnTo>
                    <a:pt x="640086" y="0"/>
                  </a:lnTo>
                  <a:lnTo>
                    <a:pt x="1208927" y="0"/>
                  </a:lnTo>
                </a:path>
              </a:pathLst>
            </a:custGeom>
            <a:ln w="18719">
              <a:solidFill>
                <a:srgbClr val="1C365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 descr=""/>
          <p:cNvSpPr/>
          <p:nvPr/>
        </p:nvSpPr>
        <p:spPr>
          <a:xfrm>
            <a:off x="8183000" y="9572400"/>
            <a:ext cx="2283460" cy="715010"/>
          </a:xfrm>
          <a:custGeom>
            <a:avLst/>
            <a:gdLst/>
            <a:ahLst/>
            <a:cxnLst/>
            <a:rect l="l" t="t" r="r" b="b"/>
            <a:pathLst>
              <a:path w="2283459" h="715009">
                <a:moveTo>
                  <a:pt x="0" y="714597"/>
                </a:moveTo>
                <a:lnTo>
                  <a:pt x="41557" y="635019"/>
                </a:lnTo>
                <a:lnTo>
                  <a:pt x="76824" y="578142"/>
                </a:lnTo>
                <a:lnTo>
                  <a:pt x="114277" y="523422"/>
                </a:lnTo>
                <a:lnTo>
                  <a:pt x="154586" y="470866"/>
                </a:lnTo>
                <a:lnTo>
                  <a:pt x="197792" y="420463"/>
                </a:lnTo>
                <a:lnTo>
                  <a:pt x="243867" y="372228"/>
                </a:lnTo>
                <a:lnTo>
                  <a:pt x="292102" y="326151"/>
                </a:lnTo>
                <a:lnTo>
                  <a:pt x="342508" y="282952"/>
                </a:lnTo>
                <a:lnTo>
                  <a:pt x="395061" y="242633"/>
                </a:lnTo>
                <a:lnTo>
                  <a:pt x="449773" y="205193"/>
                </a:lnTo>
                <a:lnTo>
                  <a:pt x="506656" y="169912"/>
                </a:lnTo>
                <a:lnTo>
                  <a:pt x="564974" y="138235"/>
                </a:lnTo>
                <a:lnTo>
                  <a:pt x="625452" y="110157"/>
                </a:lnTo>
                <a:lnTo>
                  <a:pt x="686653" y="84236"/>
                </a:lnTo>
                <a:lnTo>
                  <a:pt x="749289" y="61917"/>
                </a:lnTo>
                <a:lnTo>
                  <a:pt x="812650" y="43199"/>
                </a:lnTo>
                <a:lnTo>
                  <a:pt x="877445" y="28078"/>
                </a:lnTo>
                <a:lnTo>
                  <a:pt x="942964" y="15839"/>
                </a:lnTo>
                <a:lnTo>
                  <a:pt x="1009208" y="7198"/>
                </a:lnTo>
                <a:lnTo>
                  <a:pt x="1075438" y="1437"/>
                </a:lnTo>
                <a:lnTo>
                  <a:pt x="1141681" y="0"/>
                </a:lnTo>
                <a:lnTo>
                  <a:pt x="1207924" y="1437"/>
                </a:lnTo>
                <a:lnTo>
                  <a:pt x="1274155" y="7198"/>
                </a:lnTo>
                <a:lnTo>
                  <a:pt x="1340385" y="15839"/>
                </a:lnTo>
                <a:lnTo>
                  <a:pt x="1405905" y="28078"/>
                </a:lnTo>
                <a:lnTo>
                  <a:pt x="1470713" y="43199"/>
                </a:lnTo>
                <a:lnTo>
                  <a:pt x="1534060" y="61917"/>
                </a:lnTo>
                <a:lnTo>
                  <a:pt x="1596709" y="84236"/>
                </a:lnTo>
                <a:lnTo>
                  <a:pt x="1657911" y="110157"/>
                </a:lnTo>
                <a:lnTo>
                  <a:pt x="1718375" y="138235"/>
                </a:lnTo>
                <a:lnTo>
                  <a:pt x="1776707" y="169912"/>
                </a:lnTo>
                <a:lnTo>
                  <a:pt x="1833577" y="205193"/>
                </a:lnTo>
                <a:lnTo>
                  <a:pt x="1888301" y="242633"/>
                </a:lnTo>
                <a:lnTo>
                  <a:pt x="1940854" y="282952"/>
                </a:lnTo>
                <a:lnTo>
                  <a:pt x="1991248" y="326151"/>
                </a:lnTo>
                <a:lnTo>
                  <a:pt x="2039495" y="372228"/>
                </a:lnTo>
                <a:lnTo>
                  <a:pt x="2085571" y="420463"/>
                </a:lnTo>
                <a:lnTo>
                  <a:pt x="2128763" y="470866"/>
                </a:lnTo>
                <a:lnTo>
                  <a:pt x="2169086" y="523422"/>
                </a:lnTo>
                <a:lnTo>
                  <a:pt x="2206525" y="578142"/>
                </a:lnTo>
                <a:lnTo>
                  <a:pt x="2241806" y="635019"/>
                </a:lnTo>
                <a:lnTo>
                  <a:pt x="2273480" y="693340"/>
                </a:lnTo>
                <a:lnTo>
                  <a:pt x="2283350" y="714597"/>
                </a:lnTo>
              </a:path>
              <a:path w="2283459" h="715009">
                <a:moveTo>
                  <a:pt x="823939" y="714597"/>
                </a:moveTo>
                <a:lnTo>
                  <a:pt x="881052" y="685417"/>
                </a:lnTo>
                <a:lnTo>
                  <a:pt x="943688" y="661659"/>
                </a:lnTo>
                <a:lnTo>
                  <a:pt x="1008484" y="643661"/>
                </a:lnTo>
                <a:lnTo>
                  <a:pt x="1074727" y="633580"/>
                </a:lnTo>
                <a:lnTo>
                  <a:pt x="1141681" y="629979"/>
                </a:lnTo>
                <a:lnTo>
                  <a:pt x="1175514" y="630698"/>
                </a:lnTo>
                <a:lnTo>
                  <a:pt x="1241757" y="637901"/>
                </a:lnTo>
                <a:lnTo>
                  <a:pt x="1307277" y="651578"/>
                </a:lnTo>
                <a:lnTo>
                  <a:pt x="1371348" y="672459"/>
                </a:lnTo>
                <a:lnTo>
                  <a:pt x="1432549" y="699819"/>
                </a:lnTo>
                <a:lnTo>
                  <a:pt x="1460086" y="714597"/>
                </a:lnTo>
              </a:path>
            </a:pathLst>
          </a:custGeom>
          <a:ln w="18719">
            <a:solidFill>
              <a:srgbClr val="1C365F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10" name="object 10" descr=""/>
          <p:cNvGrpSpPr/>
          <p:nvPr/>
        </p:nvGrpSpPr>
        <p:grpSpPr>
          <a:xfrm>
            <a:off x="1600200" y="5073688"/>
            <a:ext cx="15963900" cy="3886835"/>
            <a:chOff x="1600200" y="5073688"/>
            <a:chExt cx="15963900" cy="3886835"/>
          </a:xfrm>
        </p:grpSpPr>
        <p:pic>
          <p:nvPicPr>
            <p:cNvPr id="11" name="object 11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00200" y="5274107"/>
              <a:ext cx="15087599" cy="3686175"/>
            </a:xfrm>
            <a:prstGeom prst="rect">
              <a:avLst/>
            </a:prstGeom>
          </p:spPr>
        </p:pic>
        <p:sp>
          <p:nvSpPr>
            <p:cNvPr id="12" name="object 12" descr=""/>
            <p:cNvSpPr/>
            <p:nvPr/>
          </p:nvSpPr>
          <p:spPr>
            <a:xfrm>
              <a:off x="16297147" y="5073688"/>
              <a:ext cx="1266825" cy="2541270"/>
            </a:xfrm>
            <a:custGeom>
              <a:avLst/>
              <a:gdLst/>
              <a:ahLst/>
              <a:cxnLst/>
              <a:rect l="l" t="t" r="r" b="b"/>
              <a:pathLst>
                <a:path w="1266825" h="2541270">
                  <a:moveTo>
                    <a:pt x="0" y="0"/>
                  </a:moveTo>
                  <a:lnTo>
                    <a:pt x="0" y="2540787"/>
                  </a:lnTo>
                  <a:lnTo>
                    <a:pt x="48751" y="2539868"/>
                  </a:lnTo>
                  <a:lnTo>
                    <a:pt x="97039" y="2537135"/>
                  </a:lnTo>
                  <a:lnTo>
                    <a:pt x="144832" y="2532619"/>
                  </a:lnTo>
                  <a:lnTo>
                    <a:pt x="192096" y="2526355"/>
                  </a:lnTo>
                  <a:lnTo>
                    <a:pt x="238798" y="2518375"/>
                  </a:lnTo>
                  <a:lnTo>
                    <a:pt x="284906" y="2508712"/>
                  </a:lnTo>
                  <a:lnTo>
                    <a:pt x="330386" y="2497399"/>
                  </a:lnTo>
                  <a:lnTo>
                    <a:pt x="375205" y="2484469"/>
                  </a:lnTo>
                  <a:lnTo>
                    <a:pt x="419330" y="2469956"/>
                  </a:lnTo>
                  <a:lnTo>
                    <a:pt x="462729" y="2453892"/>
                  </a:lnTo>
                  <a:lnTo>
                    <a:pt x="505368" y="2436310"/>
                  </a:lnTo>
                  <a:lnTo>
                    <a:pt x="547215" y="2417244"/>
                  </a:lnTo>
                  <a:lnTo>
                    <a:pt x="588236" y="2396726"/>
                  </a:lnTo>
                  <a:lnTo>
                    <a:pt x="628398" y="2374790"/>
                  </a:lnTo>
                  <a:lnTo>
                    <a:pt x="667669" y="2351468"/>
                  </a:lnTo>
                  <a:lnTo>
                    <a:pt x="706016" y="2326793"/>
                  </a:lnTo>
                  <a:lnTo>
                    <a:pt x="743405" y="2300799"/>
                  </a:lnTo>
                  <a:lnTo>
                    <a:pt x="779803" y="2273518"/>
                  </a:lnTo>
                  <a:lnTo>
                    <a:pt x="815178" y="2244985"/>
                  </a:lnTo>
                  <a:lnTo>
                    <a:pt x="849496" y="2215230"/>
                  </a:lnTo>
                  <a:lnTo>
                    <a:pt x="882726" y="2184289"/>
                  </a:lnTo>
                  <a:lnTo>
                    <a:pt x="914832" y="2152193"/>
                  </a:lnTo>
                  <a:lnTo>
                    <a:pt x="945784" y="2118976"/>
                  </a:lnTo>
                  <a:lnTo>
                    <a:pt x="975547" y="2084670"/>
                  </a:lnTo>
                  <a:lnTo>
                    <a:pt x="1004088" y="2049310"/>
                  </a:lnTo>
                  <a:lnTo>
                    <a:pt x="1031376" y="2012927"/>
                  </a:lnTo>
                  <a:lnTo>
                    <a:pt x="1057376" y="1975555"/>
                  </a:lnTo>
                  <a:lnTo>
                    <a:pt x="1082056" y="1937227"/>
                  </a:lnTo>
                  <a:lnTo>
                    <a:pt x="1105382" y="1897976"/>
                  </a:lnTo>
                  <a:lnTo>
                    <a:pt x="1127323" y="1857835"/>
                  </a:lnTo>
                  <a:lnTo>
                    <a:pt x="1147844" y="1816837"/>
                  </a:lnTo>
                  <a:lnTo>
                    <a:pt x="1166913" y="1775015"/>
                  </a:lnTo>
                  <a:lnTo>
                    <a:pt x="1184497" y="1732402"/>
                  </a:lnTo>
                  <a:lnTo>
                    <a:pt x="1200563" y="1689031"/>
                  </a:lnTo>
                  <a:lnTo>
                    <a:pt x="1215077" y="1644935"/>
                  </a:lnTo>
                  <a:lnTo>
                    <a:pt x="1228008" y="1600147"/>
                  </a:lnTo>
                  <a:lnTo>
                    <a:pt x="1239321" y="1554701"/>
                  </a:lnTo>
                  <a:lnTo>
                    <a:pt x="1248984" y="1508629"/>
                  </a:lnTo>
                  <a:lnTo>
                    <a:pt x="1256965" y="1461964"/>
                  </a:lnTo>
                  <a:lnTo>
                    <a:pt x="1263229" y="1414739"/>
                  </a:lnTo>
                  <a:lnTo>
                    <a:pt x="1266824" y="1376719"/>
                  </a:lnTo>
                  <a:lnTo>
                    <a:pt x="1266824" y="1163362"/>
                  </a:lnTo>
                  <a:lnTo>
                    <a:pt x="1263229" y="1125346"/>
                  </a:lnTo>
                  <a:lnTo>
                    <a:pt x="1256965" y="1078128"/>
                  </a:lnTo>
                  <a:lnTo>
                    <a:pt x="1248984" y="1031473"/>
                  </a:lnTo>
                  <a:lnTo>
                    <a:pt x="1239321" y="985412"/>
                  </a:lnTo>
                  <a:lnTo>
                    <a:pt x="1228008" y="939978"/>
                  </a:lnTo>
                  <a:lnTo>
                    <a:pt x="1215077" y="895205"/>
                  </a:lnTo>
                  <a:lnTo>
                    <a:pt x="1200563" y="851125"/>
                  </a:lnTo>
                  <a:lnTo>
                    <a:pt x="1184497" y="807771"/>
                  </a:lnTo>
                  <a:lnTo>
                    <a:pt x="1166913" y="765176"/>
                  </a:lnTo>
                  <a:lnTo>
                    <a:pt x="1147844" y="723373"/>
                  </a:lnTo>
                  <a:lnTo>
                    <a:pt x="1127323" y="682396"/>
                  </a:lnTo>
                  <a:lnTo>
                    <a:pt x="1105382" y="642276"/>
                  </a:lnTo>
                  <a:lnTo>
                    <a:pt x="1082056" y="603047"/>
                  </a:lnTo>
                  <a:lnTo>
                    <a:pt x="1057376" y="564742"/>
                  </a:lnTo>
                  <a:lnTo>
                    <a:pt x="1031376" y="527394"/>
                  </a:lnTo>
                  <a:lnTo>
                    <a:pt x="1004088" y="491035"/>
                  </a:lnTo>
                  <a:lnTo>
                    <a:pt x="975547" y="455699"/>
                  </a:lnTo>
                  <a:lnTo>
                    <a:pt x="945784" y="421418"/>
                  </a:lnTo>
                  <a:lnTo>
                    <a:pt x="914832" y="388225"/>
                  </a:lnTo>
                  <a:lnTo>
                    <a:pt x="882726" y="356154"/>
                  </a:lnTo>
                  <a:lnTo>
                    <a:pt x="849496" y="325237"/>
                  </a:lnTo>
                  <a:lnTo>
                    <a:pt x="815178" y="295508"/>
                  </a:lnTo>
                  <a:lnTo>
                    <a:pt x="779803" y="266998"/>
                  </a:lnTo>
                  <a:lnTo>
                    <a:pt x="743405" y="239742"/>
                  </a:lnTo>
                  <a:lnTo>
                    <a:pt x="706016" y="213771"/>
                  </a:lnTo>
                  <a:lnTo>
                    <a:pt x="667669" y="189119"/>
                  </a:lnTo>
                  <a:lnTo>
                    <a:pt x="628398" y="165820"/>
                  </a:lnTo>
                  <a:lnTo>
                    <a:pt x="588236" y="143904"/>
                  </a:lnTo>
                  <a:lnTo>
                    <a:pt x="547215" y="123407"/>
                  </a:lnTo>
                  <a:lnTo>
                    <a:pt x="505368" y="104360"/>
                  </a:lnTo>
                  <a:lnTo>
                    <a:pt x="462729" y="86797"/>
                  </a:lnTo>
                  <a:lnTo>
                    <a:pt x="419330" y="70750"/>
                  </a:lnTo>
                  <a:lnTo>
                    <a:pt x="375205" y="56252"/>
                  </a:lnTo>
                  <a:lnTo>
                    <a:pt x="330386" y="43337"/>
                  </a:lnTo>
                  <a:lnTo>
                    <a:pt x="284906" y="32037"/>
                  </a:lnTo>
                  <a:lnTo>
                    <a:pt x="238798" y="22385"/>
                  </a:lnTo>
                  <a:lnTo>
                    <a:pt x="192096" y="14414"/>
                  </a:lnTo>
                  <a:lnTo>
                    <a:pt x="144832" y="8157"/>
                  </a:lnTo>
                  <a:lnTo>
                    <a:pt x="97039" y="3647"/>
                  </a:lnTo>
                  <a:lnTo>
                    <a:pt x="48751" y="9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9CD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 descr=""/>
          <p:cNvSpPr/>
          <p:nvPr/>
        </p:nvSpPr>
        <p:spPr>
          <a:xfrm>
            <a:off x="16794734" y="4577613"/>
            <a:ext cx="277495" cy="276860"/>
          </a:xfrm>
          <a:custGeom>
            <a:avLst/>
            <a:gdLst/>
            <a:ahLst/>
            <a:cxnLst/>
            <a:rect l="l" t="t" r="r" b="b"/>
            <a:pathLst>
              <a:path w="277494" h="276860">
                <a:moveTo>
                  <a:pt x="136779" y="0"/>
                </a:moveTo>
                <a:lnTo>
                  <a:pt x="0" y="139674"/>
                </a:lnTo>
                <a:lnTo>
                  <a:pt x="139700" y="276466"/>
                </a:lnTo>
                <a:lnTo>
                  <a:pt x="208788" y="206629"/>
                </a:lnTo>
                <a:lnTo>
                  <a:pt x="277114" y="136791"/>
                </a:lnTo>
                <a:lnTo>
                  <a:pt x="136779" y="0"/>
                </a:lnTo>
                <a:close/>
              </a:path>
            </a:pathLst>
          </a:custGeom>
          <a:solidFill>
            <a:srgbClr val="99D5F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/>
          <p:nvPr/>
        </p:nvSpPr>
        <p:spPr>
          <a:xfrm>
            <a:off x="16794734" y="5074386"/>
            <a:ext cx="277495" cy="276860"/>
          </a:xfrm>
          <a:custGeom>
            <a:avLst/>
            <a:gdLst/>
            <a:ahLst/>
            <a:cxnLst/>
            <a:rect l="l" t="t" r="r" b="b"/>
            <a:pathLst>
              <a:path w="277494" h="276860">
                <a:moveTo>
                  <a:pt x="136779" y="0"/>
                </a:moveTo>
                <a:lnTo>
                  <a:pt x="0" y="139674"/>
                </a:lnTo>
                <a:lnTo>
                  <a:pt x="139700" y="276466"/>
                </a:lnTo>
                <a:lnTo>
                  <a:pt x="208788" y="206629"/>
                </a:lnTo>
                <a:lnTo>
                  <a:pt x="277114" y="136804"/>
                </a:lnTo>
                <a:lnTo>
                  <a:pt x="136779" y="0"/>
                </a:lnTo>
                <a:close/>
              </a:path>
            </a:pathLst>
          </a:custGeom>
          <a:solidFill>
            <a:srgbClr val="99D5F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 descr=""/>
          <p:cNvSpPr/>
          <p:nvPr/>
        </p:nvSpPr>
        <p:spPr>
          <a:xfrm>
            <a:off x="16794734" y="5571883"/>
            <a:ext cx="277495" cy="276860"/>
          </a:xfrm>
          <a:custGeom>
            <a:avLst/>
            <a:gdLst/>
            <a:ahLst/>
            <a:cxnLst/>
            <a:rect l="l" t="t" r="r" b="b"/>
            <a:pathLst>
              <a:path w="277494" h="276860">
                <a:moveTo>
                  <a:pt x="136779" y="0"/>
                </a:moveTo>
                <a:lnTo>
                  <a:pt x="0" y="139674"/>
                </a:lnTo>
                <a:lnTo>
                  <a:pt x="139700" y="276466"/>
                </a:lnTo>
                <a:lnTo>
                  <a:pt x="208788" y="206629"/>
                </a:lnTo>
                <a:lnTo>
                  <a:pt x="277114" y="136791"/>
                </a:lnTo>
                <a:lnTo>
                  <a:pt x="136779" y="0"/>
                </a:lnTo>
                <a:close/>
              </a:path>
            </a:pathLst>
          </a:custGeom>
          <a:solidFill>
            <a:srgbClr val="99D5F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 descr=""/>
          <p:cNvSpPr/>
          <p:nvPr/>
        </p:nvSpPr>
        <p:spPr>
          <a:xfrm>
            <a:off x="16794734" y="6069381"/>
            <a:ext cx="277495" cy="276860"/>
          </a:xfrm>
          <a:custGeom>
            <a:avLst/>
            <a:gdLst/>
            <a:ahLst/>
            <a:cxnLst/>
            <a:rect l="l" t="t" r="r" b="b"/>
            <a:pathLst>
              <a:path w="277494" h="276860">
                <a:moveTo>
                  <a:pt x="136779" y="0"/>
                </a:moveTo>
                <a:lnTo>
                  <a:pt x="0" y="139661"/>
                </a:lnTo>
                <a:lnTo>
                  <a:pt x="139700" y="276453"/>
                </a:lnTo>
                <a:lnTo>
                  <a:pt x="208788" y="206629"/>
                </a:lnTo>
                <a:lnTo>
                  <a:pt x="277114" y="136791"/>
                </a:lnTo>
                <a:lnTo>
                  <a:pt x="136779" y="0"/>
                </a:lnTo>
                <a:close/>
              </a:path>
            </a:pathLst>
          </a:custGeom>
          <a:solidFill>
            <a:srgbClr val="99D5F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object 1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18488" y="1008888"/>
            <a:ext cx="5821680" cy="2325624"/>
          </a:xfrm>
          <a:prstGeom prst="rect">
            <a:avLst/>
          </a:prstGeom>
        </p:spPr>
      </p:pic>
      <p:pic>
        <p:nvPicPr>
          <p:cNvPr id="18" name="object 18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513064" y="1075944"/>
            <a:ext cx="7860792" cy="2258568"/>
          </a:xfrm>
          <a:prstGeom prst="rect">
            <a:avLst/>
          </a:prstGeom>
        </p:spPr>
      </p:pic>
      <p:sp>
        <p:nvSpPr>
          <p:cNvPr id="19" name="object 19" descr=""/>
          <p:cNvSpPr/>
          <p:nvPr/>
        </p:nvSpPr>
        <p:spPr>
          <a:xfrm>
            <a:off x="579824" y="7768922"/>
            <a:ext cx="1282700" cy="772160"/>
          </a:xfrm>
          <a:custGeom>
            <a:avLst/>
            <a:gdLst/>
            <a:ahLst/>
            <a:cxnLst/>
            <a:rect l="l" t="t" r="r" b="b"/>
            <a:pathLst>
              <a:path w="1282700" h="772159">
                <a:moveTo>
                  <a:pt x="1280743" y="0"/>
                </a:moveTo>
                <a:lnTo>
                  <a:pt x="0" y="1435"/>
                </a:lnTo>
              </a:path>
              <a:path w="1282700" h="772159">
                <a:moveTo>
                  <a:pt x="645054" y="0"/>
                </a:moveTo>
                <a:lnTo>
                  <a:pt x="0" y="771704"/>
                </a:lnTo>
              </a:path>
              <a:path w="1282700" h="772159">
                <a:moveTo>
                  <a:pt x="634254" y="711"/>
                </a:moveTo>
                <a:lnTo>
                  <a:pt x="1282191" y="770993"/>
                </a:lnTo>
              </a:path>
              <a:path w="1282700" h="772159">
                <a:moveTo>
                  <a:pt x="638576" y="7911"/>
                </a:moveTo>
                <a:lnTo>
                  <a:pt x="637137" y="771704"/>
                </a:lnTo>
              </a:path>
            </a:pathLst>
          </a:custGeom>
          <a:ln w="76309">
            <a:solidFill>
              <a:srgbClr val="2F5FAA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7719981" y="3938409"/>
            <a:ext cx="568325" cy="3332479"/>
          </a:xfrm>
          <a:custGeom>
            <a:avLst/>
            <a:gdLst/>
            <a:ahLst/>
            <a:cxnLst/>
            <a:rect l="l" t="t" r="r" b="b"/>
            <a:pathLst>
              <a:path w="568325" h="3332479">
                <a:moveTo>
                  <a:pt x="0" y="555113"/>
                </a:moveTo>
                <a:lnTo>
                  <a:pt x="2793" y="496793"/>
                </a:lnTo>
                <a:lnTo>
                  <a:pt x="12191" y="439907"/>
                </a:lnTo>
                <a:lnTo>
                  <a:pt x="27303" y="383758"/>
                </a:lnTo>
                <a:lnTo>
                  <a:pt x="48131" y="329032"/>
                </a:lnTo>
                <a:lnTo>
                  <a:pt x="74038" y="277188"/>
                </a:lnTo>
                <a:lnTo>
                  <a:pt x="105786" y="228952"/>
                </a:lnTo>
                <a:lnTo>
                  <a:pt x="142488" y="183598"/>
                </a:lnTo>
                <a:lnTo>
                  <a:pt x="183507" y="142550"/>
                </a:lnTo>
                <a:lnTo>
                  <a:pt x="228844" y="105833"/>
                </a:lnTo>
                <a:lnTo>
                  <a:pt x="277864" y="74158"/>
                </a:lnTo>
                <a:lnTo>
                  <a:pt x="328916" y="48236"/>
                </a:lnTo>
                <a:lnTo>
                  <a:pt x="383651" y="27356"/>
                </a:lnTo>
                <a:lnTo>
                  <a:pt x="439783" y="12230"/>
                </a:lnTo>
                <a:lnTo>
                  <a:pt x="496677" y="2870"/>
                </a:lnTo>
                <a:lnTo>
                  <a:pt x="554967" y="0"/>
                </a:lnTo>
                <a:lnTo>
                  <a:pt x="567960" y="320"/>
                </a:lnTo>
              </a:path>
              <a:path w="568325" h="3332479">
                <a:moveTo>
                  <a:pt x="567960" y="1109901"/>
                </a:moveTo>
                <a:lnTo>
                  <a:pt x="554967" y="1110227"/>
                </a:lnTo>
                <a:lnTo>
                  <a:pt x="554967" y="1109503"/>
                </a:lnTo>
                <a:lnTo>
                  <a:pt x="526266" y="1108792"/>
                </a:lnTo>
                <a:lnTo>
                  <a:pt x="467849" y="1103026"/>
                </a:lnTo>
                <a:lnTo>
                  <a:pt x="411717" y="1090783"/>
                </a:lnTo>
                <a:lnTo>
                  <a:pt x="356347" y="1072786"/>
                </a:lnTo>
                <a:lnTo>
                  <a:pt x="303009" y="1049023"/>
                </a:lnTo>
                <a:lnTo>
                  <a:pt x="252592" y="1020231"/>
                </a:lnTo>
                <a:lnTo>
                  <a:pt x="205858" y="985673"/>
                </a:lnTo>
                <a:lnTo>
                  <a:pt x="162680" y="947508"/>
                </a:lnTo>
                <a:lnTo>
                  <a:pt x="123820" y="904314"/>
                </a:lnTo>
                <a:lnTo>
                  <a:pt x="89912" y="856788"/>
                </a:lnTo>
                <a:lnTo>
                  <a:pt x="60449" y="807104"/>
                </a:lnTo>
                <a:lnTo>
                  <a:pt x="36701" y="753825"/>
                </a:lnTo>
                <a:lnTo>
                  <a:pt x="18668" y="698388"/>
                </a:lnTo>
                <a:lnTo>
                  <a:pt x="7111" y="641502"/>
                </a:lnTo>
                <a:lnTo>
                  <a:pt x="634" y="583918"/>
                </a:lnTo>
                <a:lnTo>
                  <a:pt x="0" y="555113"/>
                </a:lnTo>
              </a:path>
              <a:path w="568325" h="3332479">
                <a:moveTo>
                  <a:pt x="0" y="1666065"/>
                </a:moveTo>
                <a:lnTo>
                  <a:pt x="2793" y="1607744"/>
                </a:lnTo>
                <a:lnTo>
                  <a:pt x="12191" y="1550859"/>
                </a:lnTo>
                <a:lnTo>
                  <a:pt x="27303" y="1494710"/>
                </a:lnTo>
                <a:lnTo>
                  <a:pt x="48131" y="1439983"/>
                </a:lnTo>
                <a:lnTo>
                  <a:pt x="74038" y="1388140"/>
                </a:lnTo>
                <a:lnTo>
                  <a:pt x="105786" y="1339903"/>
                </a:lnTo>
                <a:lnTo>
                  <a:pt x="142488" y="1294550"/>
                </a:lnTo>
                <a:lnTo>
                  <a:pt x="183507" y="1253514"/>
                </a:lnTo>
                <a:lnTo>
                  <a:pt x="228844" y="1216784"/>
                </a:lnTo>
                <a:lnTo>
                  <a:pt x="277864" y="1185109"/>
                </a:lnTo>
                <a:lnTo>
                  <a:pt x="328916" y="1159188"/>
                </a:lnTo>
                <a:lnTo>
                  <a:pt x="383651" y="1138308"/>
                </a:lnTo>
                <a:lnTo>
                  <a:pt x="439783" y="1123182"/>
                </a:lnTo>
                <a:lnTo>
                  <a:pt x="496677" y="1113834"/>
                </a:lnTo>
                <a:lnTo>
                  <a:pt x="554967" y="1110951"/>
                </a:lnTo>
                <a:lnTo>
                  <a:pt x="567960" y="1111272"/>
                </a:lnTo>
              </a:path>
              <a:path w="568325" h="3332479">
                <a:moveTo>
                  <a:pt x="567960" y="2220852"/>
                </a:moveTo>
                <a:lnTo>
                  <a:pt x="554967" y="2221179"/>
                </a:lnTo>
                <a:lnTo>
                  <a:pt x="554967" y="2220455"/>
                </a:lnTo>
                <a:lnTo>
                  <a:pt x="526266" y="2219743"/>
                </a:lnTo>
                <a:lnTo>
                  <a:pt x="467849" y="2213977"/>
                </a:lnTo>
                <a:lnTo>
                  <a:pt x="411717" y="2201747"/>
                </a:lnTo>
                <a:lnTo>
                  <a:pt x="356347" y="2183738"/>
                </a:lnTo>
                <a:lnTo>
                  <a:pt x="303009" y="2159975"/>
                </a:lnTo>
                <a:lnTo>
                  <a:pt x="252592" y="2131183"/>
                </a:lnTo>
                <a:lnTo>
                  <a:pt x="205858" y="2096625"/>
                </a:lnTo>
                <a:lnTo>
                  <a:pt x="162680" y="2058460"/>
                </a:lnTo>
                <a:lnTo>
                  <a:pt x="123820" y="2015265"/>
                </a:lnTo>
                <a:lnTo>
                  <a:pt x="89912" y="1967740"/>
                </a:lnTo>
                <a:lnTo>
                  <a:pt x="60449" y="1918056"/>
                </a:lnTo>
                <a:lnTo>
                  <a:pt x="36701" y="1864777"/>
                </a:lnTo>
                <a:lnTo>
                  <a:pt x="18668" y="1809339"/>
                </a:lnTo>
                <a:lnTo>
                  <a:pt x="7111" y="1752466"/>
                </a:lnTo>
                <a:lnTo>
                  <a:pt x="634" y="1694870"/>
                </a:lnTo>
                <a:lnTo>
                  <a:pt x="0" y="1666065"/>
                </a:lnTo>
              </a:path>
              <a:path w="568325" h="3332479">
                <a:moveTo>
                  <a:pt x="0" y="2777016"/>
                </a:moveTo>
                <a:lnTo>
                  <a:pt x="2793" y="2718696"/>
                </a:lnTo>
                <a:lnTo>
                  <a:pt x="12191" y="2661823"/>
                </a:lnTo>
                <a:lnTo>
                  <a:pt x="27303" y="2605661"/>
                </a:lnTo>
                <a:lnTo>
                  <a:pt x="48131" y="2550935"/>
                </a:lnTo>
                <a:lnTo>
                  <a:pt x="74038" y="2499104"/>
                </a:lnTo>
                <a:lnTo>
                  <a:pt x="105786" y="2450855"/>
                </a:lnTo>
                <a:lnTo>
                  <a:pt x="142488" y="2405501"/>
                </a:lnTo>
                <a:lnTo>
                  <a:pt x="183507" y="2364466"/>
                </a:lnTo>
                <a:lnTo>
                  <a:pt x="228844" y="2327736"/>
                </a:lnTo>
                <a:lnTo>
                  <a:pt x="277864" y="2296061"/>
                </a:lnTo>
                <a:lnTo>
                  <a:pt x="328916" y="2270139"/>
                </a:lnTo>
                <a:lnTo>
                  <a:pt x="383651" y="2249259"/>
                </a:lnTo>
                <a:lnTo>
                  <a:pt x="439783" y="2234146"/>
                </a:lnTo>
                <a:lnTo>
                  <a:pt x="496677" y="2224786"/>
                </a:lnTo>
                <a:lnTo>
                  <a:pt x="554967" y="2221903"/>
                </a:lnTo>
                <a:lnTo>
                  <a:pt x="567960" y="2222229"/>
                </a:lnTo>
              </a:path>
              <a:path w="568325" h="3332479">
                <a:moveTo>
                  <a:pt x="567960" y="3331810"/>
                </a:moveTo>
                <a:lnTo>
                  <a:pt x="554967" y="3332130"/>
                </a:lnTo>
                <a:lnTo>
                  <a:pt x="554967" y="3331419"/>
                </a:lnTo>
                <a:lnTo>
                  <a:pt x="526266" y="3330695"/>
                </a:lnTo>
                <a:lnTo>
                  <a:pt x="467849" y="3324929"/>
                </a:lnTo>
                <a:lnTo>
                  <a:pt x="411717" y="3312698"/>
                </a:lnTo>
                <a:lnTo>
                  <a:pt x="356347" y="3294702"/>
                </a:lnTo>
                <a:lnTo>
                  <a:pt x="303009" y="3270939"/>
                </a:lnTo>
                <a:lnTo>
                  <a:pt x="252592" y="3242134"/>
                </a:lnTo>
                <a:lnTo>
                  <a:pt x="205858" y="3207576"/>
                </a:lnTo>
                <a:lnTo>
                  <a:pt x="162680" y="3169411"/>
                </a:lnTo>
                <a:lnTo>
                  <a:pt x="123820" y="3126217"/>
                </a:lnTo>
                <a:lnTo>
                  <a:pt x="89912" y="3078692"/>
                </a:lnTo>
                <a:lnTo>
                  <a:pt x="60449" y="3029020"/>
                </a:lnTo>
                <a:lnTo>
                  <a:pt x="36701" y="2975741"/>
                </a:lnTo>
                <a:lnTo>
                  <a:pt x="18668" y="2920303"/>
                </a:lnTo>
                <a:lnTo>
                  <a:pt x="7111" y="2863418"/>
                </a:lnTo>
                <a:lnTo>
                  <a:pt x="634" y="2805821"/>
                </a:lnTo>
                <a:lnTo>
                  <a:pt x="0" y="2777016"/>
                </a:lnTo>
              </a:path>
            </a:pathLst>
          </a:custGeom>
          <a:ln w="76316">
            <a:solidFill>
              <a:srgbClr val="99D5F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13279699" y="8504639"/>
            <a:ext cx="2055495" cy="1791970"/>
            <a:chOff x="13279699" y="8504639"/>
            <a:chExt cx="2055495" cy="1791970"/>
          </a:xfrm>
        </p:grpSpPr>
        <p:sp>
          <p:nvSpPr>
            <p:cNvPr id="4" name="object 4" descr=""/>
            <p:cNvSpPr/>
            <p:nvPr/>
          </p:nvSpPr>
          <p:spPr>
            <a:xfrm>
              <a:off x="13289059" y="8513998"/>
              <a:ext cx="1280795" cy="1773555"/>
            </a:xfrm>
            <a:custGeom>
              <a:avLst/>
              <a:gdLst/>
              <a:ahLst/>
              <a:cxnLst/>
              <a:rect l="l" t="t" r="r" b="b"/>
              <a:pathLst>
                <a:path w="1280794" h="1773554">
                  <a:moveTo>
                    <a:pt x="0" y="640066"/>
                  </a:moveTo>
                  <a:lnTo>
                    <a:pt x="3555" y="573108"/>
                  </a:lnTo>
                  <a:lnTo>
                    <a:pt x="13715" y="506874"/>
                  </a:lnTo>
                  <a:lnTo>
                    <a:pt x="31622" y="442066"/>
                  </a:lnTo>
                  <a:lnTo>
                    <a:pt x="55371" y="379428"/>
                  </a:lnTo>
                  <a:lnTo>
                    <a:pt x="85597" y="319674"/>
                  </a:lnTo>
                  <a:lnTo>
                    <a:pt x="122427" y="263514"/>
                  </a:lnTo>
                  <a:lnTo>
                    <a:pt x="164082" y="211673"/>
                  </a:lnTo>
                  <a:lnTo>
                    <a:pt x="211707" y="164149"/>
                  </a:lnTo>
                  <a:lnTo>
                    <a:pt x="263523" y="122391"/>
                  </a:lnTo>
                  <a:lnTo>
                    <a:pt x="320418" y="85675"/>
                  </a:lnTo>
                  <a:lnTo>
                    <a:pt x="379346" y="55436"/>
                  </a:lnTo>
                  <a:lnTo>
                    <a:pt x="442083" y="31674"/>
                  </a:lnTo>
                  <a:lnTo>
                    <a:pt x="506853" y="13678"/>
                  </a:lnTo>
                  <a:lnTo>
                    <a:pt x="573019" y="3594"/>
                  </a:lnTo>
                  <a:lnTo>
                    <a:pt x="640075" y="0"/>
                  </a:lnTo>
                  <a:lnTo>
                    <a:pt x="673857" y="711"/>
                  </a:lnTo>
                  <a:lnTo>
                    <a:pt x="740150" y="7912"/>
                  </a:lnTo>
                  <a:lnTo>
                    <a:pt x="805682" y="21590"/>
                  </a:lnTo>
                  <a:lnTo>
                    <a:pt x="869689" y="42469"/>
                  </a:lnTo>
                  <a:lnTo>
                    <a:pt x="930903" y="69837"/>
                  </a:lnTo>
                  <a:lnTo>
                    <a:pt x="988561" y="102959"/>
                  </a:lnTo>
                  <a:lnTo>
                    <a:pt x="1042535" y="142546"/>
                  </a:lnTo>
                  <a:lnTo>
                    <a:pt x="1092954" y="187187"/>
                  </a:lnTo>
                  <a:lnTo>
                    <a:pt x="1137531" y="237593"/>
                  </a:lnTo>
                  <a:lnTo>
                    <a:pt x="1177154" y="291594"/>
                  </a:lnTo>
                  <a:lnTo>
                    <a:pt x="1210301" y="349189"/>
                  </a:lnTo>
                  <a:lnTo>
                    <a:pt x="1237606" y="410391"/>
                  </a:lnTo>
                  <a:lnTo>
                    <a:pt x="1258561" y="474464"/>
                  </a:lnTo>
                  <a:lnTo>
                    <a:pt x="1272150" y="539989"/>
                  </a:lnTo>
                  <a:lnTo>
                    <a:pt x="1279389" y="606227"/>
                  </a:lnTo>
                  <a:lnTo>
                    <a:pt x="1280151" y="640066"/>
                  </a:lnTo>
                  <a:lnTo>
                    <a:pt x="1280411" y="1772999"/>
                  </a:lnTo>
                </a:path>
                <a:path w="1280794" h="1773554">
                  <a:moveTo>
                    <a:pt x="0" y="1772999"/>
                  </a:moveTo>
                  <a:lnTo>
                    <a:pt x="0" y="640066"/>
                  </a:lnTo>
                </a:path>
              </a:pathLst>
            </a:custGeom>
            <a:ln w="18719">
              <a:solidFill>
                <a:srgbClr val="1C365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4045085" y="8513998"/>
              <a:ext cx="1280795" cy="1773555"/>
            </a:xfrm>
            <a:custGeom>
              <a:avLst/>
              <a:gdLst/>
              <a:ahLst/>
              <a:cxnLst/>
              <a:rect l="l" t="t" r="r" b="b"/>
              <a:pathLst>
                <a:path w="1280794" h="1773554">
                  <a:moveTo>
                    <a:pt x="0" y="640066"/>
                  </a:moveTo>
                  <a:lnTo>
                    <a:pt x="3555" y="573108"/>
                  </a:lnTo>
                  <a:lnTo>
                    <a:pt x="13588" y="506874"/>
                  </a:lnTo>
                  <a:lnTo>
                    <a:pt x="31622" y="442066"/>
                  </a:lnTo>
                  <a:lnTo>
                    <a:pt x="55371" y="379428"/>
                  </a:lnTo>
                  <a:lnTo>
                    <a:pt x="85597" y="319674"/>
                  </a:lnTo>
                  <a:lnTo>
                    <a:pt x="122300" y="263514"/>
                  </a:lnTo>
                  <a:lnTo>
                    <a:pt x="164082" y="211673"/>
                  </a:lnTo>
                  <a:lnTo>
                    <a:pt x="211580" y="164149"/>
                  </a:lnTo>
                  <a:lnTo>
                    <a:pt x="263523" y="122391"/>
                  </a:lnTo>
                  <a:lnTo>
                    <a:pt x="320291" y="85675"/>
                  </a:lnTo>
                  <a:lnTo>
                    <a:pt x="379346" y="55436"/>
                  </a:lnTo>
                  <a:lnTo>
                    <a:pt x="441956" y="31674"/>
                  </a:lnTo>
                  <a:lnTo>
                    <a:pt x="506853" y="13678"/>
                  </a:lnTo>
                  <a:lnTo>
                    <a:pt x="573019" y="3594"/>
                  </a:lnTo>
                  <a:lnTo>
                    <a:pt x="640075" y="0"/>
                  </a:lnTo>
                  <a:lnTo>
                    <a:pt x="673857" y="711"/>
                  </a:lnTo>
                  <a:lnTo>
                    <a:pt x="740150" y="7912"/>
                  </a:lnTo>
                  <a:lnTo>
                    <a:pt x="805555" y="21590"/>
                  </a:lnTo>
                  <a:lnTo>
                    <a:pt x="869689" y="42469"/>
                  </a:lnTo>
                  <a:lnTo>
                    <a:pt x="930903" y="69837"/>
                  </a:lnTo>
                  <a:lnTo>
                    <a:pt x="988434" y="102959"/>
                  </a:lnTo>
                  <a:lnTo>
                    <a:pt x="1042535" y="142546"/>
                  </a:lnTo>
                  <a:lnTo>
                    <a:pt x="1092827" y="187187"/>
                  </a:lnTo>
                  <a:lnTo>
                    <a:pt x="1137531" y="237593"/>
                  </a:lnTo>
                  <a:lnTo>
                    <a:pt x="1177154" y="291594"/>
                  </a:lnTo>
                  <a:lnTo>
                    <a:pt x="1210174" y="349189"/>
                  </a:lnTo>
                  <a:lnTo>
                    <a:pt x="1237606" y="410391"/>
                  </a:lnTo>
                  <a:lnTo>
                    <a:pt x="1258434" y="474464"/>
                  </a:lnTo>
                  <a:lnTo>
                    <a:pt x="1272150" y="539989"/>
                  </a:lnTo>
                  <a:lnTo>
                    <a:pt x="1279389" y="606227"/>
                  </a:lnTo>
                  <a:lnTo>
                    <a:pt x="1280024" y="640066"/>
                  </a:lnTo>
                  <a:lnTo>
                    <a:pt x="1280336" y="1772999"/>
                  </a:lnTo>
                </a:path>
                <a:path w="1280794" h="1773554">
                  <a:moveTo>
                    <a:pt x="0" y="1772999"/>
                  </a:moveTo>
                  <a:lnTo>
                    <a:pt x="0" y="640066"/>
                  </a:lnTo>
                </a:path>
              </a:pathLst>
            </a:custGeom>
            <a:ln w="18719">
              <a:solidFill>
                <a:srgbClr val="1C365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/>
          <p:nvPr/>
        </p:nvSpPr>
        <p:spPr>
          <a:xfrm>
            <a:off x="2886606" y="0"/>
            <a:ext cx="2539365" cy="1264285"/>
          </a:xfrm>
          <a:custGeom>
            <a:avLst/>
            <a:gdLst/>
            <a:ahLst/>
            <a:cxnLst/>
            <a:rect l="l" t="t" r="r" b="b"/>
            <a:pathLst>
              <a:path w="2539365" h="1264285">
                <a:moveTo>
                  <a:pt x="2539112" y="0"/>
                </a:moveTo>
                <a:lnTo>
                  <a:pt x="2537791" y="60439"/>
                </a:lnTo>
                <a:lnTo>
                  <a:pt x="2532038" y="126669"/>
                </a:lnTo>
                <a:lnTo>
                  <a:pt x="2523389" y="192912"/>
                </a:lnTo>
                <a:lnTo>
                  <a:pt x="2511159" y="258432"/>
                </a:lnTo>
                <a:lnTo>
                  <a:pt x="2496033" y="322503"/>
                </a:lnTo>
                <a:lnTo>
                  <a:pt x="2477313" y="386587"/>
                </a:lnTo>
                <a:lnTo>
                  <a:pt x="2455000" y="449224"/>
                </a:lnTo>
                <a:lnTo>
                  <a:pt x="2429790" y="510425"/>
                </a:lnTo>
                <a:lnTo>
                  <a:pt x="2400999" y="570903"/>
                </a:lnTo>
                <a:lnTo>
                  <a:pt x="2369325" y="629221"/>
                </a:lnTo>
                <a:lnTo>
                  <a:pt x="2334756" y="685380"/>
                </a:lnTo>
                <a:lnTo>
                  <a:pt x="2296605" y="740816"/>
                </a:lnTo>
                <a:lnTo>
                  <a:pt x="2256283" y="793381"/>
                </a:lnTo>
                <a:lnTo>
                  <a:pt x="2213077" y="843775"/>
                </a:lnTo>
                <a:lnTo>
                  <a:pt x="2167726" y="892009"/>
                </a:lnTo>
                <a:lnTo>
                  <a:pt x="2119491" y="938085"/>
                </a:lnTo>
                <a:lnTo>
                  <a:pt x="2069097" y="981290"/>
                </a:lnTo>
                <a:lnTo>
                  <a:pt x="2015808" y="1021613"/>
                </a:lnTo>
                <a:lnTo>
                  <a:pt x="1961097" y="1059052"/>
                </a:lnTo>
                <a:lnTo>
                  <a:pt x="1904937" y="1093609"/>
                </a:lnTo>
                <a:lnTo>
                  <a:pt x="1845895" y="1125283"/>
                </a:lnTo>
                <a:lnTo>
                  <a:pt x="1786141" y="1154087"/>
                </a:lnTo>
                <a:lnTo>
                  <a:pt x="1724940" y="1180007"/>
                </a:lnTo>
                <a:lnTo>
                  <a:pt x="1662304" y="1201597"/>
                </a:lnTo>
                <a:lnTo>
                  <a:pt x="1598219" y="1221041"/>
                </a:lnTo>
                <a:lnTo>
                  <a:pt x="1534148" y="1236167"/>
                </a:lnTo>
                <a:lnTo>
                  <a:pt x="1468629" y="1248397"/>
                </a:lnTo>
                <a:lnTo>
                  <a:pt x="1402385" y="1257045"/>
                </a:lnTo>
                <a:lnTo>
                  <a:pt x="1336155" y="1262799"/>
                </a:lnTo>
                <a:lnTo>
                  <a:pt x="1269912" y="1264246"/>
                </a:lnTo>
                <a:lnTo>
                  <a:pt x="1269912" y="1263522"/>
                </a:lnTo>
                <a:lnTo>
                  <a:pt x="1203681" y="1262075"/>
                </a:lnTo>
                <a:lnTo>
                  <a:pt x="1137438" y="1256322"/>
                </a:lnTo>
                <a:lnTo>
                  <a:pt x="1071195" y="1247686"/>
                </a:lnTo>
                <a:lnTo>
                  <a:pt x="1005676" y="1235443"/>
                </a:lnTo>
                <a:lnTo>
                  <a:pt x="941604" y="1220330"/>
                </a:lnTo>
                <a:lnTo>
                  <a:pt x="877520" y="1201597"/>
                </a:lnTo>
                <a:lnTo>
                  <a:pt x="814884" y="1179283"/>
                </a:lnTo>
                <a:lnTo>
                  <a:pt x="753695" y="1154087"/>
                </a:lnTo>
                <a:lnTo>
                  <a:pt x="693205" y="1125283"/>
                </a:lnTo>
                <a:lnTo>
                  <a:pt x="634899" y="1093609"/>
                </a:lnTo>
                <a:lnTo>
                  <a:pt x="578740" y="1059052"/>
                </a:lnTo>
                <a:lnTo>
                  <a:pt x="523292" y="1020889"/>
                </a:lnTo>
                <a:lnTo>
                  <a:pt x="470739" y="980566"/>
                </a:lnTo>
                <a:lnTo>
                  <a:pt x="420333" y="937374"/>
                </a:lnTo>
                <a:lnTo>
                  <a:pt x="372098" y="892009"/>
                </a:lnTo>
                <a:lnTo>
                  <a:pt x="326022" y="843775"/>
                </a:lnTo>
                <a:lnTo>
                  <a:pt x="282817" y="793381"/>
                </a:lnTo>
                <a:lnTo>
                  <a:pt x="242507" y="740092"/>
                </a:lnTo>
                <a:lnTo>
                  <a:pt x="205068" y="685380"/>
                </a:lnTo>
                <a:lnTo>
                  <a:pt x="170511" y="629221"/>
                </a:lnTo>
                <a:lnTo>
                  <a:pt x="138824" y="570179"/>
                </a:lnTo>
                <a:lnTo>
                  <a:pt x="110021" y="510425"/>
                </a:lnTo>
                <a:lnTo>
                  <a:pt x="84113" y="449224"/>
                </a:lnTo>
                <a:lnTo>
                  <a:pt x="62510" y="386587"/>
                </a:lnTo>
                <a:lnTo>
                  <a:pt x="43066" y="322503"/>
                </a:lnTo>
                <a:lnTo>
                  <a:pt x="27953" y="258432"/>
                </a:lnTo>
                <a:lnTo>
                  <a:pt x="15711" y="192912"/>
                </a:lnTo>
                <a:lnTo>
                  <a:pt x="7075" y="126669"/>
                </a:lnTo>
                <a:lnTo>
                  <a:pt x="1309" y="60439"/>
                </a:lnTo>
                <a:lnTo>
                  <a:pt x="0" y="0"/>
                </a:lnTo>
              </a:path>
              <a:path w="2539365" h="1264285">
                <a:moveTo>
                  <a:pt x="1909128" y="0"/>
                </a:moveTo>
                <a:lnTo>
                  <a:pt x="1905648" y="61150"/>
                </a:lnTo>
                <a:lnTo>
                  <a:pt x="1895577" y="127393"/>
                </a:lnTo>
                <a:lnTo>
                  <a:pt x="1878293" y="192189"/>
                </a:lnTo>
                <a:lnTo>
                  <a:pt x="1853820" y="254114"/>
                </a:lnTo>
                <a:lnTo>
                  <a:pt x="1823568" y="313867"/>
                </a:lnTo>
                <a:lnTo>
                  <a:pt x="1786853" y="370027"/>
                </a:lnTo>
                <a:lnTo>
                  <a:pt x="1745095" y="422579"/>
                </a:lnTo>
                <a:lnTo>
                  <a:pt x="1697584" y="469391"/>
                </a:lnTo>
                <a:lnTo>
                  <a:pt x="1645743" y="511860"/>
                </a:lnTo>
                <a:lnTo>
                  <a:pt x="1589583" y="548589"/>
                </a:lnTo>
                <a:lnTo>
                  <a:pt x="1529830" y="578815"/>
                </a:lnTo>
                <a:lnTo>
                  <a:pt x="1467181" y="602576"/>
                </a:lnTo>
                <a:lnTo>
                  <a:pt x="1403109" y="619861"/>
                </a:lnTo>
                <a:lnTo>
                  <a:pt x="1336866" y="630656"/>
                </a:lnTo>
                <a:lnTo>
                  <a:pt x="1269912" y="634263"/>
                </a:lnTo>
                <a:lnTo>
                  <a:pt x="1269912" y="633539"/>
                </a:lnTo>
                <a:lnTo>
                  <a:pt x="1236790" y="632815"/>
                </a:lnTo>
                <a:lnTo>
                  <a:pt x="1169836" y="625627"/>
                </a:lnTo>
                <a:lnTo>
                  <a:pt x="1104316" y="611936"/>
                </a:lnTo>
                <a:lnTo>
                  <a:pt x="1040956" y="591057"/>
                </a:lnTo>
                <a:lnTo>
                  <a:pt x="979768" y="563702"/>
                </a:lnTo>
                <a:lnTo>
                  <a:pt x="921437" y="530580"/>
                </a:lnTo>
                <a:lnTo>
                  <a:pt x="867449" y="490981"/>
                </a:lnTo>
                <a:lnTo>
                  <a:pt x="817766" y="446354"/>
                </a:lnTo>
                <a:lnTo>
                  <a:pt x="772402" y="396671"/>
                </a:lnTo>
                <a:lnTo>
                  <a:pt x="733527" y="342671"/>
                </a:lnTo>
                <a:lnTo>
                  <a:pt x="699695" y="284352"/>
                </a:lnTo>
                <a:lnTo>
                  <a:pt x="672326" y="223151"/>
                </a:lnTo>
                <a:lnTo>
                  <a:pt x="652171" y="159791"/>
                </a:lnTo>
                <a:lnTo>
                  <a:pt x="637769" y="94272"/>
                </a:lnTo>
                <a:lnTo>
                  <a:pt x="630568" y="27317"/>
                </a:lnTo>
                <a:lnTo>
                  <a:pt x="629982" y="0"/>
                </a:lnTo>
              </a:path>
            </a:pathLst>
          </a:custGeom>
          <a:ln w="18719">
            <a:solidFill>
              <a:srgbClr val="1C365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17005051" y="0"/>
            <a:ext cx="1283335" cy="1264285"/>
          </a:xfrm>
          <a:custGeom>
            <a:avLst/>
            <a:gdLst/>
            <a:ahLst/>
            <a:cxnLst/>
            <a:rect l="l" t="t" r="r" b="b"/>
            <a:pathLst>
              <a:path w="1283334" h="1264285">
                <a:moveTo>
                  <a:pt x="1282909" y="0"/>
                </a:moveTo>
                <a:lnTo>
                  <a:pt x="0" y="0"/>
                </a:lnTo>
                <a:lnTo>
                  <a:pt x="1390" y="60426"/>
                </a:lnTo>
                <a:lnTo>
                  <a:pt x="7105" y="126657"/>
                </a:lnTo>
                <a:lnTo>
                  <a:pt x="15741" y="192900"/>
                </a:lnTo>
                <a:lnTo>
                  <a:pt x="27933" y="258407"/>
                </a:lnTo>
                <a:lnTo>
                  <a:pt x="43046" y="322491"/>
                </a:lnTo>
                <a:lnTo>
                  <a:pt x="62604" y="386575"/>
                </a:lnTo>
                <a:lnTo>
                  <a:pt x="84194" y="449211"/>
                </a:lnTo>
                <a:lnTo>
                  <a:pt x="110102" y="510400"/>
                </a:lnTo>
                <a:lnTo>
                  <a:pt x="138804" y="570153"/>
                </a:lnTo>
                <a:lnTo>
                  <a:pt x="170554" y="629196"/>
                </a:lnTo>
                <a:lnTo>
                  <a:pt x="205098" y="685355"/>
                </a:lnTo>
                <a:lnTo>
                  <a:pt x="242563" y="740067"/>
                </a:lnTo>
                <a:lnTo>
                  <a:pt x="282822" y="793356"/>
                </a:lnTo>
                <a:lnTo>
                  <a:pt x="326002" y="843749"/>
                </a:lnTo>
                <a:lnTo>
                  <a:pt x="372103" y="891984"/>
                </a:lnTo>
                <a:lnTo>
                  <a:pt x="420363" y="937336"/>
                </a:lnTo>
                <a:lnTo>
                  <a:pt x="470782" y="980541"/>
                </a:lnTo>
                <a:lnTo>
                  <a:pt x="523360" y="1020864"/>
                </a:lnTo>
                <a:lnTo>
                  <a:pt x="578732" y="1059014"/>
                </a:lnTo>
                <a:lnTo>
                  <a:pt x="634866" y="1093571"/>
                </a:lnTo>
                <a:lnTo>
                  <a:pt x="693286" y="1125258"/>
                </a:lnTo>
                <a:lnTo>
                  <a:pt x="753738" y="1154061"/>
                </a:lnTo>
                <a:lnTo>
                  <a:pt x="814952" y="1179258"/>
                </a:lnTo>
                <a:lnTo>
                  <a:pt x="877563" y="1201572"/>
                </a:lnTo>
                <a:lnTo>
                  <a:pt x="941571" y="1220292"/>
                </a:lnTo>
                <a:lnTo>
                  <a:pt x="1005706" y="1235405"/>
                </a:lnTo>
                <a:lnTo>
                  <a:pt x="1071238" y="1247648"/>
                </a:lnTo>
                <a:lnTo>
                  <a:pt x="1137405" y="1256296"/>
                </a:lnTo>
                <a:lnTo>
                  <a:pt x="1203699" y="1262049"/>
                </a:lnTo>
                <a:lnTo>
                  <a:pt x="1269993" y="1263484"/>
                </a:lnTo>
                <a:lnTo>
                  <a:pt x="1269993" y="1264208"/>
                </a:lnTo>
                <a:lnTo>
                  <a:pt x="1282909" y="1263928"/>
                </a:lnTo>
                <a:lnTo>
                  <a:pt x="1282909" y="0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918001" y="3784321"/>
            <a:ext cx="1266825" cy="2541270"/>
          </a:xfrm>
          <a:custGeom>
            <a:avLst/>
            <a:gdLst/>
            <a:ahLst/>
            <a:cxnLst/>
            <a:rect l="l" t="t" r="r" b="b"/>
            <a:pathLst>
              <a:path w="1266825" h="2541270">
                <a:moveTo>
                  <a:pt x="0" y="0"/>
                </a:moveTo>
                <a:lnTo>
                  <a:pt x="0" y="2540787"/>
                </a:lnTo>
                <a:lnTo>
                  <a:pt x="48752" y="2539868"/>
                </a:lnTo>
                <a:lnTo>
                  <a:pt x="97042" y="2537135"/>
                </a:lnTo>
                <a:lnTo>
                  <a:pt x="144836" y="2532619"/>
                </a:lnTo>
                <a:lnTo>
                  <a:pt x="192101" y="2526355"/>
                </a:lnTo>
                <a:lnTo>
                  <a:pt x="238805" y="2518375"/>
                </a:lnTo>
                <a:lnTo>
                  <a:pt x="284914" y="2508712"/>
                </a:lnTo>
                <a:lnTo>
                  <a:pt x="330395" y="2497399"/>
                </a:lnTo>
                <a:lnTo>
                  <a:pt x="375215" y="2484469"/>
                </a:lnTo>
                <a:lnTo>
                  <a:pt x="419342" y="2469956"/>
                </a:lnTo>
                <a:lnTo>
                  <a:pt x="462742" y="2453892"/>
                </a:lnTo>
                <a:lnTo>
                  <a:pt x="505383" y="2436310"/>
                </a:lnTo>
                <a:lnTo>
                  <a:pt x="547231" y="2417244"/>
                </a:lnTo>
                <a:lnTo>
                  <a:pt x="588253" y="2396726"/>
                </a:lnTo>
                <a:lnTo>
                  <a:pt x="628417" y="2374790"/>
                </a:lnTo>
                <a:lnTo>
                  <a:pt x="667689" y="2351468"/>
                </a:lnTo>
                <a:lnTo>
                  <a:pt x="706037" y="2326793"/>
                </a:lnTo>
                <a:lnTo>
                  <a:pt x="743427" y="2300799"/>
                </a:lnTo>
                <a:lnTo>
                  <a:pt x="779827" y="2273518"/>
                </a:lnTo>
                <a:lnTo>
                  <a:pt x="815203" y="2244985"/>
                </a:lnTo>
                <a:lnTo>
                  <a:pt x="849523" y="2215230"/>
                </a:lnTo>
                <a:lnTo>
                  <a:pt x="882753" y="2184289"/>
                </a:lnTo>
                <a:lnTo>
                  <a:pt x="914861" y="2152193"/>
                </a:lnTo>
                <a:lnTo>
                  <a:pt x="945814" y="2118976"/>
                </a:lnTo>
                <a:lnTo>
                  <a:pt x="975578" y="2084670"/>
                </a:lnTo>
                <a:lnTo>
                  <a:pt x="1004121" y="2049310"/>
                </a:lnTo>
                <a:lnTo>
                  <a:pt x="1031409" y="2012927"/>
                </a:lnTo>
                <a:lnTo>
                  <a:pt x="1057410" y="1975555"/>
                </a:lnTo>
                <a:lnTo>
                  <a:pt x="1082091" y="1937227"/>
                </a:lnTo>
                <a:lnTo>
                  <a:pt x="1105419" y="1897976"/>
                </a:lnTo>
                <a:lnTo>
                  <a:pt x="1127360" y="1857835"/>
                </a:lnTo>
                <a:lnTo>
                  <a:pt x="1147882" y="1816837"/>
                </a:lnTo>
                <a:lnTo>
                  <a:pt x="1166952" y="1775015"/>
                </a:lnTo>
                <a:lnTo>
                  <a:pt x="1184536" y="1732402"/>
                </a:lnTo>
                <a:lnTo>
                  <a:pt x="1200603" y="1689031"/>
                </a:lnTo>
                <a:lnTo>
                  <a:pt x="1215118" y="1644935"/>
                </a:lnTo>
                <a:lnTo>
                  <a:pt x="1228049" y="1600147"/>
                </a:lnTo>
                <a:lnTo>
                  <a:pt x="1239363" y="1554701"/>
                </a:lnTo>
                <a:lnTo>
                  <a:pt x="1249027" y="1508629"/>
                </a:lnTo>
                <a:lnTo>
                  <a:pt x="1257007" y="1461964"/>
                </a:lnTo>
                <a:lnTo>
                  <a:pt x="1263272" y="1414739"/>
                </a:lnTo>
                <a:lnTo>
                  <a:pt x="1266824" y="1377173"/>
                </a:lnTo>
                <a:lnTo>
                  <a:pt x="1266824" y="1162908"/>
                </a:lnTo>
                <a:lnTo>
                  <a:pt x="1257007" y="1078128"/>
                </a:lnTo>
                <a:lnTo>
                  <a:pt x="1249027" y="1031473"/>
                </a:lnTo>
                <a:lnTo>
                  <a:pt x="1239363" y="985412"/>
                </a:lnTo>
                <a:lnTo>
                  <a:pt x="1228049" y="939978"/>
                </a:lnTo>
                <a:lnTo>
                  <a:pt x="1215118" y="895205"/>
                </a:lnTo>
                <a:lnTo>
                  <a:pt x="1200603" y="851125"/>
                </a:lnTo>
                <a:lnTo>
                  <a:pt x="1184536" y="807771"/>
                </a:lnTo>
                <a:lnTo>
                  <a:pt x="1166952" y="765176"/>
                </a:lnTo>
                <a:lnTo>
                  <a:pt x="1147882" y="723373"/>
                </a:lnTo>
                <a:lnTo>
                  <a:pt x="1127360" y="682396"/>
                </a:lnTo>
                <a:lnTo>
                  <a:pt x="1105419" y="642276"/>
                </a:lnTo>
                <a:lnTo>
                  <a:pt x="1082091" y="603047"/>
                </a:lnTo>
                <a:lnTo>
                  <a:pt x="1057410" y="564742"/>
                </a:lnTo>
                <a:lnTo>
                  <a:pt x="1031409" y="527394"/>
                </a:lnTo>
                <a:lnTo>
                  <a:pt x="1004121" y="491035"/>
                </a:lnTo>
                <a:lnTo>
                  <a:pt x="975578" y="455699"/>
                </a:lnTo>
                <a:lnTo>
                  <a:pt x="945814" y="421418"/>
                </a:lnTo>
                <a:lnTo>
                  <a:pt x="914861" y="388225"/>
                </a:lnTo>
                <a:lnTo>
                  <a:pt x="882753" y="356154"/>
                </a:lnTo>
                <a:lnTo>
                  <a:pt x="849523" y="325237"/>
                </a:lnTo>
                <a:lnTo>
                  <a:pt x="815203" y="295508"/>
                </a:lnTo>
                <a:lnTo>
                  <a:pt x="779827" y="266998"/>
                </a:lnTo>
                <a:lnTo>
                  <a:pt x="743427" y="239742"/>
                </a:lnTo>
                <a:lnTo>
                  <a:pt x="706037" y="213771"/>
                </a:lnTo>
                <a:lnTo>
                  <a:pt x="667689" y="189119"/>
                </a:lnTo>
                <a:lnTo>
                  <a:pt x="628417" y="165820"/>
                </a:lnTo>
                <a:lnTo>
                  <a:pt x="588253" y="143904"/>
                </a:lnTo>
                <a:lnTo>
                  <a:pt x="547231" y="123407"/>
                </a:lnTo>
                <a:lnTo>
                  <a:pt x="505383" y="104360"/>
                </a:lnTo>
                <a:lnTo>
                  <a:pt x="462742" y="86797"/>
                </a:lnTo>
                <a:lnTo>
                  <a:pt x="419342" y="70750"/>
                </a:lnTo>
                <a:lnTo>
                  <a:pt x="375215" y="56252"/>
                </a:lnTo>
                <a:lnTo>
                  <a:pt x="330395" y="43337"/>
                </a:lnTo>
                <a:lnTo>
                  <a:pt x="284914" y="32037"/>
                </a:lnTo>
                <a:lnTo>
                  <a:pt x="238805" y="22385"/>
                </a:lnTo>
                <a:lnTo>
                  <a:pt x="192101" y="14414"/>
                </a:lnTo>
                <a:lnTo>
                  <a:pt x="144836" y="8157"/>
                </a:lnTo>
                <a:lnTo>
                  <a:pt x="97042" y="3647"/>
                </a:lnTo>
                <a:lnTo>
                  <a:pt x="48752" y="917"/>
                </a:lnTo>
                <a:lnTo>
                  <a:pt x="0" y="0"/>
                </a:lnTo>
                <a:close/>
              </a:path>
            </a:pathLst>
          </a:custGeom>
          <a:solidFill>
            <a:srgbClr val="99D5F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/>
          <p:nvPr/>
        </p:nvSpPr>
        <p:spPr>
          <a:xfrm>
            <a:off x="1415516" y="2936887"/>
            <a:ext cx="277495" cy="276860"/>
          </a:xfrm>
          <a:custGeom>
            <a:avLst/>
            <a:gdLst/>
            <a:ahLst/>
            <a:cxnLst/>
            <a:rect l="l" t="t" r="r" b="b"/>
            <a:pathLst>
              <a:path w="277494" h="276860">
                <a:moveTo>
                  <a:pt x="136766" y="0"/>
                </a:moveTo>
                <a:lnTo>
                  <a:pt x="0" y="139661"/>
                </a:lnTo>
                <a:lnTo>
                  <a:pt x="139649" y="276453"/>
                </a:lnTo>
                <a:lnTo>
                  <a:pt x="208749" y="206629"/>
                </a:lnTo>
                <a:lnTo>
                  <a:pt x="277126" y="136791"/>
                </a:lnTo>
                <a:lnTo>
                  <a:pt x="136766" y="0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/>
          <p:nvPr/>
        </p:nvSpPr>
        <p:spPr>
          <a:xfrm>
            <a:off x="1415516" y="3434372"/>
            <a:ext cx="277495" cy="276860"/>
          </a:xfrm>
          <a:custGeom>
            <a:avLst/>
            <a:gdLst/>
            <a:ahLst/>
            <a:cxnLst/>
            <a:rect l="l" t="t" r="r" b="b"/>
            <a:pathLst>
              <a:path w="277494" h="276860">
                <a:moveTo>
                  <a:pt x="136766" y="0"/>
                </a:moveTo>
                <a:lnTo>
                  <a:pt x="0" y="139674"/>
                </a:lnTo>
                <a:lnTo>
                  <a:pt x="139649" y="276466"/>
                </a:lnTo>
                <a:lnTo>
                  <a:pt x="208749" y="206629"/>
                </a:lnTo>
                <a:lnTo>
                  <a:pt x="277126" y="136791"/>
                </a:lnTo>
                <a:lnTo>
                  <a:pt x="136766" y="0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/>
          <p:nvPr/>
        </p:nvSpPr>
        <p:spPr>
          <a:xfrm>
            <a:off x="1415516" y="3931145"/>
            <a:ext cx="277495" cy="276860"/>
          </a:xfrm>
          <a:custGeom>
            <a:avLst/>
            <a:gdLst/>
            <a:ahLst/>
            <a:cxnLst/>
            <a:rect l="l" t="t" r="r" b="b"/>
            <a:pathLst>
              <a:path w="277494" h="276860">
                <a:moveTo>
                  <a:pt x="136766" y="0"/>
                </a:moveTo>
                <a:lnTo>
                  <a:pt x="0" y="139674"/>
                </a:lnTo>
                <a:lnTo>
                  <a:pt x="139649" y="276466"/>
                </a:lnTo>
                <a:lnTo>
                  <a:pt x="208749" y="206629"/>
                </a:lnTo>
                <a:lnTo>
                  <a:pt x="277126" y="136791"/>
                </a:lnTo>
                <a:lnTo>
                  <a:pt x="136766" y="0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/>
          <p:nvPr/>
        </p:nvSpPr>
        <p:spPr>
          <a:xfrm>
            <a:off x="1415516" y="4428642"/>
            <a:ext cx="277495" cy="276860"/>
          </a:xfrm>
          <a:custGeom>
            <a:avLst/>
            <a:gdLst/>
            <a:ahLst/>
            <a:cxnLst/>
            <a:rect l="l" t="t" r="r" b="b"/>
            <a:pathLst>
              <a:path w="277494" h="276860">
                <a:moveTo>
                  <a:pt x="136766" y="0"/>
                </a:moveTo>
                <a:lnTo>
                  <a:pt x="0" y="139674"/>
                </a:lnTo>
                <a:lnTo>
                  <a:pt x="139649" y="276466"/>
                </a:lnTo>
                <a:lnTo>
                  <a:pt x="208749" y="206629"/>
                </a:lnTo>
                <a:lnTo>
                  <a:pt x="277126" y="136791"/>
                </a:lnTo>
                <a:lnTo>
                  <a:pt x="136766" y="0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/>
          <p:nvPr/>
        </p:nvSpPr>
        <p:spPr>
          <a:xfrm>
            <a:off x="13674942" y="622046"/>
            <a:ext cx="772160" cy="1282065"/>
          </a:xfrm>
          <a:custGeom>
            <a:avLst/>
            <a:gdLst/>
            <a:ahLst/>
            <a:cxnLst/>
            <a:rect l="l" t="t" r="r" b="b"/>
            <a:pathLst>
              <a:path w="772159" h="1282064">
                <a:moveTo>
                  <a:pt x="761" y="1280872"/>
                </a:moveTo>
                <a:lnTo>
                  <a:pt x="2158" y="0"/>
                </a:lnTo>
              </a:path>
              <a:path w="772159" h="1282064">
                <a:moveTo>
                  <a:pt x="0" y="646557"/>
                </a:moveTo>
                <a:lnTo>
                  <a:pt x="771719" y="1435"/>
                </a:lnTo>
              </a:path>
              <a:path w="772159" h="1282064">
                <a:moveTo>
                  <a:pt x="761" y="633602"/>
                </a:moveTo>
                <a:lnTo>
                  <a:pt x="770957" y="1281596"/>
                </a:lnTo>
              </a:path>
              <a:path w="772159" h="1282064">
                <a:moveTo>
                  <a:pt x="7873" y="637921"/>
                </a:moveTo>
                <a:lnTo>
                  <a:pt x="771719" y="636473"/>
                </a:lnTo>
              </a:path>
            </a:pathLst>
          </a:custGeom>
          <a:ln w="76313">
            <a:solidFill>
              <a:srgbClr val="669CD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/>
          <p:nvPr/>
        </p:nvSpPr>
        <p:spPr>
          <a:xfrm>
            <a:off x="5426631" y="8777513"/>
            <a:ext cx="1282700" cy="772160"/>
          </a:xfrm>
          <a:custGeom>
            <a:avLst/>
            <a:gdLst/>
            <a:ahLst/>
            <a:cxnLst/>
            <a:rect l="l" t="t" r="r" b="b"/>
            <a:pathLst>
              <a:path w="1282700" h="772159">
                <a:moveTo>
                  <a:pt x="1280744" y="0"/>
                </a:moveTo>
                <a:lnTo>
                  <a:pt x="0" y="1435"/>
                </a:lnTo>
              </a:path>
              <a:path w="1282700" h="772159">
                <a:moveTo>
                  <a:pt x="645776" y="0"/>
                </a:moveTo>
                <a:lnTo>
                  <a:pt x="723" y="771714"/>
                </a:lnTo>
              </a:path>
              <a:path w="1282700" h="772159">
                <a:moveTo>
                  <a:pt x="634257" y="0"/>
                </a:moveTo>
                <a:lnTo>
                  <a:pt x="1282192" y="770276"/>
                </a:lnTo>
              </a:path>
              <a:path w="1282700" h="772159">
                <a:moveTo>
                  <a:pt x="638575" y="7924"/>
                </a:moveTo>
                <a:lnTo>
                  <a:pt x="637139" y="771714"/>
                </a:lnTo>
              </a:path>
            </a:pathLst>
          </a:custGeom>
          <a:ln w="76309">
            <a:solidFill>
              <a:srgbClr val="2F5FAA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15" name="object 1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50735" y="2834640"/>
            <a:ext cx="4986528" cy="1249680"/>
          </a:xfrm>
          <a:prstGeom prst="rect">
            <a:avLst/>
          </a:prstGeom>
        </p:spPr>
      </p:pic>
      <p:pic>
        <p:nvPicPr>
          <p:cNvPr id="16" name="object 1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69991" y="4538472"/>
            <a:ext cx="7748015" cy="206044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1C365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