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2554542" y="3314150"/>
            <a:ext cx="86106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Ponvijay K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312215335/asunm148722cca010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 Com (Computer Application)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J. H. A. Agarsen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