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varScale="1">
        <p:scale>
          <a:sx n="72" d="100"/>
          <a:sy n="72" d="100"/>
        </p:scale>
        <p:origin x="-684"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4350"/>
          </a:xfrm>
          <a:prstGeom prst="rect">
            <a:avLst/>
          </a:prstGeom>
        </p:spPr>
        <p:txBody>
          <a:bodyPr vert="horz" lIns="91440" tIns="45720" rIns="91440" bIns="45720" rtlCol="0"/>
          <a:lstStyle>
            <a:lvl1pPr algn="r">
              <a:defRPr sz="1200"/>
            </a:lvl1pPr>
          </a:lstStyle>
          <a:p>
            <a:fld id="{1AD5801B-0276-4F57-A3B2-D46C2646AF8F}" type="datetimeFigureOut">
              <a:rPr lang="en-US" smtClean="0"/>
              <a:t>10/24/2024</a:t>
            </a:fld>
            <a:endParaRPr lang="en-US"/>
          </a:p>
        </p:txBody>
      </p:sp>
      <p:sp>
        <p:nvSpPr>
          <p:cNvPr id="4" name="Slide Image Placeholder 3"/>
          <p:cNvSpPr>
            <a:spLocks noGrp="1" noRot="1" noChangeAspect="1"/>
          </p:cNvSpPr>
          <p:nvPr>
            <p:ph type="sldImg" idx="2"/>
          </p:nvPr>
        </p:nvSpPr>
        <p:spPr>
          <a:xfrm>
            <a:off x="5718175" y="773113"/>
            <a:ext cx="6864350" cy="3862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892675"/>
            <a:ext cx="14639925" cy="46339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82175"/>
            <a:ext cx="7929563" cy="515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2175"/>
            <a:ext cx="7929563" cy="515938"/>
          </a:xfrm>
          <a:prstGeom prst="rect">
            <a:avLst/>
          </a:prstGeom>
        </p:spPr>
        <p:txBody>
          <a:bodyPr vert="horz" lIns="91440" tIns="45720" rIns="91440" bIns="45720" rtlCol="0" anchor="b"/>
          <a:lstStyle>
            <a:lvl1pPr algn="r">
              <a:defRPr sz="1200"/>
            </a:lvl1pPr>
          </a:lstStyle>
          <a:p>
            <a:fld id="{2E8C0C00-CD7C-49E4-BB34-B5783222875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3961892"/>
            <a:ext cx="18288000" cy="6325870"/>
          </a:xfrm>
          <a:prstGeom prst="rect">
            <a:avLst/>
          </a:prstGeom>
        </p:spPr>
      </p:pic>
      <p:sp>
        <p:nvSpPr>
          <p:cNvPr id="18" name="bg object 18"/>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sp>
        <p:nvSpPr>
          <p:cNvPr id="19" name="bg object 19"/>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20" name="bg object 20"/>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9383052" y="1209547"/>
            <a:ext cx="6002744" cy="392938"/>
          </a:xfrm>
          <a:prstGeom prst="rect">
            <a:avLst/>
          </a:prstGeom>
        </p:spPr>
      </p:pic>
      <p:pic>
        <p:nvPicPr>
          <p:cNvPr id="22" name="bg object 22"/>
          <p:cNvPicPr/>
          <p:nvPr/>
        </p:nvPicPr>
        <p:blipFill>
          <a:blip r:embed="rId4" cstate="print"/>
          <a:stretch>
            <a:fillRect/>
          </a:stretch>
        </p:blipFill>
        <p:spPr>
          <a:xfrm>
            <a:off x="15638146" y="1207503"/>
            <a:ext cx="1680591" cy="393026"/>
          </a:xfrm>
          <a:prstGeom prst="rect">
            <a:avLst/>
          </a:prstGeom>
        </p:spPr>
      </p:pic>
      <p:pic>
        <p:nvPicPr>
          <p:cNvPr id="23" name="bg object 23"/>
          <p:cNvPicPr/>
          <p:nvPr/>
        </p:nvPicPr>
        <p:blipFill>
          <a:blip r:embed="rId5" cstate="print"/>
          <a:stretch>
            <a:fillRect/>
          </a:stretch>
        </p:blipFill>
        <p:spPr>
          <a:xfrm>
            <a:off x="914697" y="1647698"/>
            <a:ext cx="2885828" cy="390982"/>
          </a:xfrm>
          <a:prstGeom prst="rect">
            <a:avLst/>
          </a:prstGeom>
        </p:spPr>
      </p:pic>
      <p:pic>
        <p:nvPicPr>
          <p:cNvPr id="24" name="bg object 24"/>
          <p:cNvPicPr/>
          <p:nvPr/>
        </p:nvPicPr>
        <p:blipFill>
          <a:blip r:embed="rId6" cstate="print"/>
          <a:stretch>
            <a:fillRect/>
          </a:stretch>
        </p:blipFill>
        <p:spPr>
          <a:xfrm>
            <a:off x="4012793" y="1647698"/>
            <a:ext cx="5868390" cy="392938"/>
          </a:xfrm>
          <a:prstGeom prst="rect">
            <a:avLst/>
          </a:prstGeom>
        </p:spPr>
      </p:pic>
      <p:pic>
        <p:nvPicPr>
          <p:cNvPr id="25" name="bg object 25"/>
          <p:cNvPicPr/>
          <p:nvPr/>
        </p:nvPicPr>
        <p:blipFill>
          <a:blip r:embed="rId7" cstate="print"/>
          <a:stretch>
            <a:fillRect/>
          </a:stretch>
        </p:blipFill>
        <p:spPr>
          <a:xfrm>
            <a:off x="11013326" y="1647698"/>
            <a:ext cx="2990964" cy="392938"/>
          </a:xfrm>
          <a:prstGeom prst="rect">
            <a:avLst/>
          </a:prstGeom>
        </p:spPr>
      </p:pic>
      <p:pic>
        <p:nvPicPr>
          <p:cNvPr id="26" name="bg object 26"/>
          <p:cNvPicPr/>
          <p:nvPr/>
        </p:nvPicPr>
        <p:blipFill>
          <a:blip r:embed="rId8" cstate="print"/>
          <a:stretch>
            <a:fillRect/>
          </a:stretch>
        </p:blipFill>
        <p:spPr>
          <a:xfrm>
            <a:off x="12821031" y="2085848"/>
            <a:ext cx="3813175" cy="39098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799" y="1110240"/>
            <a:ext cx="16563101" cy="18199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2352916" y="3405226"/>
            <a:ext cx="13594867" cy="299847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9625" y="2743695"/>
            <a:ext cx="14120494" cy="2602865"/>
          </a:xfrm>
          <a:prstGeom prst="rect">
            <a:avLst/>
          </a:prstGeom>
        </p:spPr>
        <p:txBody>
          <a:bodyPr vert="horz" wrap="square" lIns="0" tIns="34290" rIns="0" bIns="0" rtlCol="0">
            <a:spAutoFit/>
          </a:bodyPr>
          <a:lstStyle/>
          <a:p>
            <a:pPr marL="751840" marR="5080" indent="-739775">
              <a:lnSpc>
                <a:spcPts val="10130"/>
              </a:lnSpc>
              <a:spcBef>
                <a:spcPts val="270"/>
              </a:spcBef>
            </a:pPr>
            <a:r>
              <a:rPr sz="8450" spc="-135" dirty="0">
                <a:latin typeface="Cambria"/>
                <a:cs typeface="Cambria"/>
              </a:rPr>
              <a:t>Java:</a:t>
            </a:r>
            <a:r>
              <a:rPr sz="8450" spc="-275" dirty="0">
                <a:latin typeface="Cambria"/>
                <a:cs typeface="Cambria"/>
              </a:rPr>
              <a:t> </a:t>
            </a:r>
            <a:r>
              <a:rPr sz="8450" spc="-135" dirty="0">
                <a:latin typeface="Cambria"/>
                <a:cs typeface="Cambria"/>
              </a:rPr>
              <a:t>A</a:t>
            </a:r>
            <a:r>
              <a:rPr sz="8450" spc="-275" dirty="0">
                <a:latin typeface="Cambria"/>
                <a:cs typeface="Cambria"/>
              </a:rPr>
              <a:t> </a:t>
            </a:r>
            <a:r>
              <a:rPr sz="8450" spc="-155" dirty="0">
                <a:latin typeface="Cambria"/>
                <a:cs typeface="Cambria"/>
              </a:rPr>
              <a:t>Comprehensive</a:t>
            </a:r>
            <a:r>
              <a:rPr sz="8450" spc="-275" dirty="0">
                <a:latin typeface="Cambria"/>
                <a:cs typeface="Cambria"/>
              </a:rPr>
              <a:t> </a:t>
            </a:r>
            <a:r>
              <a:rPr sz="8450" spc="55" dirty="0">
                <a:latin typeface="Cambria"/>
                <a:cs typeface="Cambria"/>
              </a:rPr>
              <a:t>Guide</a:t>
            </a:r>
            <a:r>
              <a:rPr sz="8450" spc="-265" dirty="0">
                <a:latin typeface="Cambria"/>
                <a:cs typeface="Cambria"/>
              </a:rPr>
              <a:t> </a:t>
            </a:r>
            <a:r>
              <a:rPr sz="8450" spc="-175" dirty="0">
                <a:latin typeface="Cambria"/>
                <a:cs typeface="Cambria"/>
              </a:rPr>
              <a:t>to </a:t>
            </a:r>
            <a:r>
              <a:rPr sz="8450" spc="-1845" dirty="0">
                <a:latin typeface="Cambria"/>
                <a:cs typeface="Cambria"/>
              </a:rPr>
              <a:t> </a:t>
            </a:r>
            <a:r>
              <a:rPr sz="8450" spc="-160" dirty="0">
                <a:latin typeface="Cambria"/>
                <a:cs typeface="Cambria"/>
              </a:rPr>
              <a:t>Programming</a:t>
            </a:r>
            <a:r>
              <a:rPr sz="8450" spc="-250" dirty="0">
                <a:latin typeface="Cambria"/>
                <a:cs typeface="Cambria"/>
              </a:rPr>
              <a:t> </a:t>
            </a:r>
            <a:r>
              <a:rPr sz="8450" spc="-215" dirty="0">
                <a:latin typeface="Cambria"/>
                <a:cs typeface="Cambria"/>
              </a:rPr>
              <a:t>with</a:t>
            </a:r>
            <a:r>
              <a:rPr sz="8450" spc="-250" dirty="0">
                <a:latin typeface="Cambria"/>
                <a:cs typeface="Cambria"/>
              </a:rPr>
              <a:t> </a:t>
            </a:r>
            <a:r>
              <a:rPr sz="8450" spc="-135" dirty="0">
                <a:latin typeface="Cambria"/>
                <a:cs typeface="Cambria"/>
              </a:rPr>
              <a:t>Precis</a:t>
            </a:r>
            <a:r>
              <a:rPr sz="8450" spc="-130" dirty="0">
                <a:latin typeface="Cambria"/>
                <a:cs typeface="Cambria"/>
              </a:rPr>
              <a:t>i</a:t>
            </a:r>
            <a:r>
              <a:rPr sz="8450" spc="-125" dirty="0">
                <a:latin typeface="Cambria"/>
                <a:cs typeface="Cambria"/>
              </a:rPr>
              <a:t>on</a:t>
            </a:r>
            <a:endParaRPr sz="8450">
              <a:latin typeface="Cambria"/>
              <a:cs typeface="Cambria"/>
            </a:endParaRPr>
          </a:p>
        </p:txBody>
      </p:sp>
      <p:sp>
        <p:nvSpPr>
          <p:cNvPr id="3" name="object 3"/>
          <p:cNvSpPr txBox="1"/>
          <p:nvPr/>
        </p:nvSpPr>
        <p:spPr>
          <a:xfrm>
            <a:off x="5702249" y="5324970"/>
            <a:ext cx="6897370" cy="1316990"/>
          </a:xfrm>
          <a:prstGeom prst="rect">
            <a:avLst/>
          </a:prstGeom>
        </p:spPr>
        <p:txBody>
          <a:bodyPr vert="horz" wrap="square" lIns="0" tIns="15875" rIns="0" bIns="0" rtlCol="0">
            <a:spAutoFit/>
          </a:bodyPr>
          <a:lstStyle/>
          <a:p>
            <a:pPr marL="12700">
              <a:lnSpc>
                <a:spcPct val="100000"/>
              </a:lnSpc>
              <a:spcBef>
                <a:spcPts val="125"/>
              </a:spcBef>
            </a:pPr>
            <a:r>
              <a:rPr lang="en-US" sz="8450" spc="-140" dirty="0" smtClean="0">
                <a:solidFill>
                  <a:srgbClr val="332C2C"/>
                </a:solidFill>
                <a:latin typeface="Cambria"/>
                <a:cs typeface="Cambria"/>
              </a:rPr>
              <a:t>VIJAY S</a:t>
            </a:r>
            <a:endParaRPr sz="8450" dirty="0">
              <a:latin typeface="Cambria"/>
              <a:cs typeface="Cambria"/>
            </a:endParaRPr>
          </a:p>
        </p:txBody>
      </p:sp>
      <p:sp>
        <p:nvSpPr>
          <p:cNvPr id="4" name="object 4"/>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5" name="object 5"/>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54050"/>
            <a:ext cx="18300700" cy="6337935"/>
            <a:chOff x="0" y="3961892"/>
            <a:chExt cx="18300700" cy="6337935"/>
          </a:xfrm>
        </p:grpSpPr>
        <p:pic>
          <p:nvPicPr>
            <p:cNvPr id="3" name="object 3"/>
            <p:cNvPicPr/>
            <p:nvPr/>
          </p:nvPicPr>
          <p:blipFill>
            <a:blip r:embed="rId2" cstate="print"/>
            <a:stretch>
              <a:fillRect/>
            </a:stretch>
          </p:blipFill>
          <p:spPr>
            <a:xfrm>
              <a:off x="0" y="3961892"/>
              <a:ext cx="18288000" cy="632587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1" name="object 11"/>
          <p:cNvSpPr txBox="1">
            <a:spLocks noGrp="1"/>
          </p:cNvSpPr>
          <p:nvPr>
            <p:ph type="title"/>
          </p:nvPr>
        </p:nvSpPr>
        <p:spPr>
          <a:xfrm>
            <a:off x="463550" y="7131050"/>
            <a:ext cx="16563101" cy="1819910"/>
          </a:xfrm>
          <a:prstGeom prst="rect">
            <a:avLst/>
          </a:prstGeom>
        </p:spPr>
        <p:txBody>
          <a:bodyPr vert="horz" wrap="square" lIns="0" tIns="62229" rIns="0" bIns="0" rtlCol="0">
            <a:spAutoFit/>
          </a:bodyPr>
          <a:lstStyle/>
          <a:p>
            <a:pPr marL="12700" marR="5080">
              <a:lnSpc>
                <a:spcPts val="3450"/>
              </a:lnSpc>
              <a:spcBef>
                <a:spcPts val="489"/>
              </a:spcBef>
            </a:pPr>
            <a:r>
              <a:rPr spc="5" dirty="0"/>
              <a:t>The</a:t>
            </a:r>
            <a:r>
              <a:rPr spc="-275" dirty="0"/>
              <a:t> </a:t>
            </a:r>
            <a:r>
              <a:rPr spc="-45" dirty="0">
                <a:solidFill>
                  <a:srgbClr val="000000"/>
                </a:solidFill>
              </a:rPr>
              <a:t>Java</a:t>
            </a:r>
            <a:r>
              <a:rPr spc="-275" dirty="0">
                <a:solidFill>
                  <a:srgbClr val="000000"/>
                </a:solidFill>
              </a:rPr>
              <a:t> </a:t>
            </a:r>
            <a:r>
              <a:rPr spc="20" dirty="0">
                <a:solidFill>
                  <a:srgbClr val="000000"/>
                </a:solidFill>
              </a:rPr>
              <a:t>Collections</a:t>
            </a:r>
            <a:r>
              <a:rPr spc="-275" dirty="0">
                <a:solidFill>
                  <a:srgbClr val="000000"/>
                </a:solidFill>
              </a:rPr>
              <a:t> </a:t>
            </a:r>
            <a:r>
              <a:rPr spc="25" dirty="0">
                <a:solidFill>
                  <a:srgbClr val="000000"/>
                </a:solidFill>
              </a:rPr>
              <a:t>Framework</a:t>
            </a:r>
            <a:r>
              <a:rPr spc="-275" dirty="0">
                <a:solidFill>
                  <a:srgbClr val="000000"/>
                </a:solidFill>
              </a:rPr>
              <a:t> </a:t>
            </a:r>
            <a:r>
              <a:rPr spc="-10" dirty="0"/>
              <a:t>provides</a:t>
            </a:r>
            <a:r>
              <a:rPr spc="-275" dirty="0"/>
              <a:t> </a:t>
            </a:r>
            <a:r>
              <a:rPr spc="-35" dirty="0"/>
              <a:t>a</a:t>
            </a:r>
            <a:r>
              <a:rPr spc="-275" dirty="0"/>
              <a:t> </a:t>
            </a:r>
            <a:r>
              <a:rPr spc="-20" dirty="0"/>
              <a:t>set</a:t>
            </a:r>
            <a:r>
              <a:rPr spc="-275" dirty="0"/>
              <a:t> </a:t>
            </a:r>
            <a:r>
              <a:rPr spc="5" dirty="0"/>
              <a:t>of</a:t>
            </a:r>
            <a:r>
              <a:rPr spc="-275" dirty="0"/>
              <a:t> </a:t>
            </a:r>
            <a:r>
              <a:rPr spc="-40" dirty="0"/>
              <a:t>classes</a:t>
            </a:r>
            <a:r>
              <a:rPr spc="-275" dirty="0"/>
              <a:t> </a:t>
            </a:r>
            <a:r>
              <a:rPr spc="85" dirty="0"/>
              <a:t>and</a:t>
            </a:r>
            <a:r>
              <a:rPr spc="-275" dirty="0"/>
              <a:t> </a:t>
            </a:r>
            <a:r>
              <a:rPr spc="-10" dirty="0"/>
              <a:t>interfaces</a:t>
            </a:r>
            <a:r>
              <a:rPr spc="-275" dirty="0"/>
              <a:t> </a:t>
            </a:r>
            <a:r>
              <a:rPr spc="-35" dirty="0"/>
              <a:t>for</a:t>
            </a:r>
            <a:r>
              <a:rPr spc="-275" dirty="0"/>
              <a:t> </a:t>
            </a:r>
            <a:r>
              <a:rPr spc="15" dirty="0"/>
              <a:t>storing </a:t>
            </a:r>
            <a:r>
              <a:rPr spc="20" dirty="0"/>
              <a:t> </a:t>
            </a:r>
            <a:r>
              <a:rPr spc="85" dirty="0"/>
              <a:t>and</a:t>
            </a:r>
            <a:r>
              <a:rPr spc="-285" dirty="0"/>
              <a:t> </a:t>
            </a:r>
            <a:r>
              <a:rPr spc="75" dirty="0"/>
              <a:t>manipulating</a:t>
            </a:r>
            <a:r>
              <a:rPr spc="-280" dirty="0"/>
              <a:t> </a:t>
            </a:r>
            <a:r>
              <a:rPr spc="50" dirty="0"/>
              <a:t>groups</a:t>
            </a:r>
            <a:r>
              <a:rPr spc="-280" dirty="0"/>
              <a:t> </a:t>
            </a:r>
            <a:r>
              <a:rPr spc="5" dirty="0"/>
              <a:t>of</a:t>
            </a:r>
            <a:r>
              <a:rPr spc="-280" dirty="0"/>
              <a:t> </a:t>
            </a:r>
            <a:r>
              <a:rPr spc="-50" dirty="0"/>
              <a:t>objects.</a:t>
            </a:r>
            <a:r>
              <a:rPr spc="-280" dirty="0"/>
              <a:t> </a:t>
            </a:r>
            <a:r>
              <a:rPr spc="-65" dirty="0"/>
              <a:t>Key</a:t>
            </a:r>
            <a:r>
              <a:rPr spc="-280" dirty="0"/>
              <a:t> </a:t>
            </a:r>
            <a:r>
              <a:rPr spc="85" dirty="0"/>
              <a:t>components</a:t>
            </a:r>
            <a:r>
              <a:rPr spc="-285" dirty="0"/>
              <a:t> </a:t>
            </a:r>
            <a:r>
              <a:rPr spc="70" dirty="0"/>
              <a:t>include</a:t>
            </a:r>
            <a:r>
              <a:rPr spc="-280" dirty="0"/>
              <a:t> </a:t>
            </a:r>
            <a:r>
              <a:rPr spc="-120" dirty="0">
                <a:solidFill>
                  <a:srgbClr val="000000"/>
                </a:solidFill>
              </a:rPr>
              <a:t>lists</a:t>
            </a:r>
            <a:r>
              <a:rPr spc="-120" dirty="0"/>
              <a:t>,</a:t>
            </a:r>
            <a:r>
              <a:rPr spc="-280" dirty="0"/>
              <a:t> </a:t>
            </a:r>
            <a:r>
              <a:rPr spc="-130" dirty="0">
                <a:solidFill>
                  <a:srgbClr val="000000"/>
                </a:solidFill>
              </a:rPr>
              <a:t>sets</a:t>
            </a:r>
            <a:r>
              <a:rPr spc="-130" dirty="0"/>
              <a:t>,</a:t>
            </a:r>
            <a:r>
              <a:rPr spc="-280" dirty="0"/>
              <a:t> </a:t>
            </a:r>
            <a:r>
              <a:rPr spc="85" dirty="0"/>
              <a:t>and</a:t>
            </a:r>
            <a:r>
              <a:rPr spc="-280" dirty="0"/>
              <a:t> </a:t>
            </a:r>
            <a:r>
              <a:rPr spc="-40" dirty="0">
                <a:solidFill>
                  <a:srgbClr val="000000"/>
                </a:solidFill>
              </a:rPr>
              <a:t>maps</a:t>
            </a:r>
            <a:r>
              <a:rPr spc="-40" dirty="0"/>
              <a:t>, </a:t>
            </a:r>
            <a:r>
              <a:rPr spc="-1095" dirty="0"/>
              <a:t> </a:t>
            </a:r>
            <a:r>
              <a:rPr spc="105" dirty="0"/>
              <a:t>which </a:t>
            </a:r>
            <a:r>
              <a:rPr spc="-50" dirty="0"/>
              <a:t>are </a:t>
            </a:r>
            <a:r>
              <a:rPr spc="-10" dirty="0"/>
              <a:t>essential </a:t>
            </a:r>
            <a:r>
              <a:rPr spc="-35" dirty="0"/>
              <a:t>for </a:t>
            </a:r>
            <a:r>
              <a:rPr spc="20" dirty="0"/>
              <a:t>efﬁcient </a:t>
            </a:r>
            <a:r>
              <a:rPr spc="30" dirty="0"/>
              <a:t>data </a:t>
            </a:r>
            <a:r>
              <a:rPr spc="100" dirty="0"/>
              <a:t>management </a:t>
            </a:r>
            <a:r>
              <a:rPr spc="85" dirty="0"/>
              <a:t>and </a:t>
            </a:r>
            <a:r>
              <a:rPr spc="-55" dirty="0"/>
              <a:t>retrieval </a:t>
            </a:r>
            <a:r>
              <a:rPr spc="55" dirty="0"/>
              <a:t>in </a:t>
            </a:r>
            <a:r>
              <a:rPr spc="-30" dirty="0"/>
              <a:t>your </a:t>
            </a:r>
            <a:r>
              <a:rPr spc="-45" dirty="0"/>
              <a:t>Java </a:t>
            </a:r>
            <a:r>
              <a:rPr spc="-40" dirty="0"/>
              <a:t> </a:t>
            </a:r>
            <a:r>
              <a:rPr spc="-5" dirty="0"/>
              <a:t>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111250"/>
            <a:ext cx="18300700" cy="6337935"/>
            <a:chOff x="0" y="3961892"/>
            <a:chExt cx="18300700" cy="6337935"/>
          </a:xfrm>
        </p:grpSpPr>
        <p:pic>
          <p:nvPicPr>
            <p:cNvPr id="3" name="object 3"/>
            <p:cNvPicPr/>
            <p:nvPr/>
          </p:nvPicPr>
          <p:blipFill>
            <a:blip r:embed="rId2" cstate="print"/>
            <a:stretch>
              <a:fillRect/>
            </a:stretch>
          </p:blipFill>
          <p:spPr>
            <a:xfrm>
              <a:off x="0" y="3961892"/>
              <a:ext cx="18288000" cy="632587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a:spLocks noGrp="1"/>
          </p:cNvSpPr>
          <p:nvPr>
            <p:ph type="title"/>
          </p:nvPr>
        </p:nvSpPr>
        <p:spPr>
          <a:xfrm>
            <a:off x="1225550" y="7664450"/>
            <a:ext cx="16563101" cy="1819910"/>
          </a:xfrm>
          <a:prstGeom prst="rect">
            <a:avLst/>
          </a:prstGeom>
        </p:spPr>
        <p:txBody>
          <a:bodyPr vert="horz" wrap="square" lIns="0" tIns="62229" rIns="0" bIns="0" rtlCol="0">
            <a:spAutoFit/>
          </a:bodyPr>
          <a:lstStyle/>
          <a:p>
            <a:pPr marL="12700" marR="5080">
              <a:lnSpc>
                <a:spcPts val="3450"/>
              </a:lnSpc>
              <a:spcBef>
                <a:spcPts val="489"/>
              </a:spcBef>
            </a:pPr>
            <a:r>
              <a:rPr spc="-125" dirty="0"/>
              <a:t>To</a:t>
            </a:r>
            <a:r>
              <a:rPr spc="-280" dirty="0"/>
              <a:t> </a:t>
            </a:r>
            <a:r>
              <a:rPr spc="10" dirty="0"/>
              <a:t>write</a:t>
            </a:r>
            <a:r>
              <a:rPr spc="-280" dirty="0"/>
              <a:t> </a:t>
            </a:r>
            <a:r>
              <a:rPr spc="20" dirty="0">
                <a:solidFill>
                  <a:srgbClr val="000000"/>
                </a:solidFill>
              </a:rPr>
              <a:t>high-quality</a:t>
            </a:r>
            <a:r>
              <a:rPr spc="-280" dirty="0">
                <a:solidFill>
                  <a:srgbClr val="000000"/>
                </a:solidFill>
              </a:rPr>
              <a:t> </a:t>
            </a:r>
            <a:r>
              <a:rPr spc="-45" dirty="0">
                <a:solidFill>
                  <a:srgbClr val="000000"/>
                </a:solidFill>
              </a:rPr>
              <a:t>Java</a:t>
            </a:r>
            <a:r>
              <a:rPr spc="-275" dirty="0">
                <a:solidFill>
                  <a:srgbClr val="000000"/>
                </a:solidFill>
              </a:rPr>
              <a:t> </a:t>
            </a:r>
            <a:r>
              <a:rPr spc="-25" dirty="0">
                <a:solidFill>
                  <a:srgbClr val="000000"/>
                </a:solidFill>
              </a:rPr>
              <a:t>code</a:t>
            </a:r>
            <a:r>
              <a:rPr spc="-25" dirty="0"/>
              <a:t>,</a:t>
            </a:r>
            <a:r>
              <a:rPr spc="-280" dirty="0"/>
              <a:t> </a:t>
            </a:r>
            <a:r>
              <a:rPr spc="30" dirty="0"/>
              <a:t>adhere</a:t>
            </a:r>
            <a:r>
              <a:rPr spc="-280" dirty="0"/>
              <a:t> </a:t>
            </a:r>
            <a:r>
              <a:rPr spc="20" dirty="0"/>
              <a:t>to</a:t>
            </a:r>
            <a:r>
              <a:rPr spc="-275" dirty="0"/>
              <a:t> </a:t>
            </a:r>
            <a:r>
              <a:rPr spc="25" dirty="0"/>
              <a:t>best</a:t>
            </a:r>
            <a:r>
              <a:rPr spc="-280" dirty="0"/>
              <a:t> </a:t>
            </a:r>
            <a:r>
              <a:rPr spc="5" dirty="0"/>
              <a:t>practices</a:t>
            </a:r>
            <a:r>
              <a:rPr spc="-280" dirty="0"/>
              <a:t> </a:t>
            </a:r>
            <a:r>
              <a:rPr spc="60" dirty="0"/>
              <a:t>such</a:t>
            </a:r>
            <a:r>
              <a:rPr spc="-275" dirty="0"/>
              <a:t> </a:t>
            </a:r>
            <a:r>
              <a:rPr spc="-75" dirty="0"/>
              <a:t>as</a:t>
            </a:r>
            <a:r>
              <a:rPr spc="-280" dirty="0"/>
              <a:t> </a:t>
            </a:r>
            <a:r>
              <a:rPr spc="45" dirty="0"/>
              <a:t>following</a:t>
            </a:r>
            <a:r>
              <a:rPr spc="-280" dirty="0"/>
              <a:t> </a:t>
            </a:r>
            <a:r>
              <a:rPr spc="110" dirty="0"/>
              <a:t>naming </a:t>
            </a:r>
            <a:r>
              <a:rPr spc="-1090" dirty="0"/>
              <a:t> </a:t>
            </a:r>
            <a:r>
              <a:rPr spc="-15" dirty="0"/>
              <a:t>conventions, </a:t>
            </a:r>
            <a:r>
              <a:rPr spc="55" dirty="0"/>
              <a:t>writing </a:t>
            </a:r>
            <a:r>
              <a:rPr spc="65" dirty="0">
                <a:solidFill>
                  <a:srgbClr val="000000"/>
                </a:solidFill>
              </a:rPr>
              <a:t>modular </a:t>
            </a:r>
            <a:r>
              <a:rPr spc="-30" dirty="0">
                <a:solidFill>
                  <a:srgbClr val="000000"/>
                </a:solidFill>
              </a:rPr>
              <a:t>code</a:t>
            </a:r>
            <a:r>
              <a:rPr spc="-30" dirty="0"/>
              <a:t>, </a:t>
            </a:r>
            <a:r>
              <a:rPr spc="85" dirty="0"/>
              <a:t>and </a:t>
            </a:r>
            <a:r>
              <a:rPr spc="35" dirty="0"/>
              <a:t>utilizing </a:t>
            </a:r>
            <a:r>
              <a:rPr spc="60" dirty="0"/>
              <a:t>design </a:t>
            </a:r>
            <a:r>
              <a:rPr spc="-55" dirty="0"/>
              <a:t>patterns. </a:t>
            </a:r>
            <a:r>
              <a:rPr spc="-15" dirty="0"/>
              <a:t>These </a:t>
            </a:r>
            <a:r>
              <a:rPr spc="5" dirty="0"/>
              <a:t>practices </a:t>
            </a:r>
            <a:r>
              <a:rPr spc="-1100" dirty="0"/>
              <a:t> </a:t>
            </a:r>
            <a:r>
              <a:rPr spc="70" dirty="0"/>
              <a:t>enhance</a:t>
            </a:r>
            <a:r>
              <a:rPr spc="-285" dirty="0"/>
              <a:t> </a:t>
            </a:r>
            <a:r>
              <a:rPr spc="85" dirty="0"/>
              <a:t>code</a:t>
            </a:r>
            <a:r>
              <a:rPr spc="-280" dirty="0"/>
              <a:t> </a:t>
            </a:r>
            <a:r>
              <a:rPr spc="-60" dirty="0"/>
              <a:t>readability,</a:t>
            </a:r>
            <a:r>
              <a:rPr spc="-280" dirty="0"/>
              <a:t> </a:t>
            </a:r>
            <a:r>
              <a:rPr spc="-15" dirty="0"/>
              <a:t>maintainability,</a:t>
            </a:r>
            <a:r>
              <a:rPr spc="-280" dirty="0"/>
              <a:t> </a:t>
            </a:r>
            <a:r>
              <a:rPr spc="85" dirty="0"/>
              <a:t>and</a:t>
            </a:r>
            <a:r>
              <a:rPr spc="-280" dirty="0"/>
              <a:t> </a:t>
            </a:r>
            <a:r>
              <a:rPr spc="-70" dirty="0"/>
              <a:t>overall</a:t>
            </a:r>
            <a:r>
              <a:rPr spc="-280" dirty="0"/>
              <a:t> </a:t>
            </a:r>
            <a:r>
              <a:rPr spc="10" dirty="0"/>
              <a:t>project</a:t>
            </a:r>
            <a:r>
              <a:rPr spc="-285" dirty="0"/>
              <a:t> </a:t>
            </a:r>
            <a:r>
              <a:rPr spc="-60" dirty="0"/>
              <a:t>success,</a:t>
            </a:r>
            <a:r>
              <a:rPr spc="-280" dirty="0"/>
              <a:t> </a:t>
            </a:r>
            <a:r>
              <a:rPr spc="90" dirty="0"/>
              <a:t>making</a:t>
            </a:r>
            <a:r>
              <a:rPr spc="-280" dirty="0"/>
              <a:t> </a:t>
            </a:r>
            <a:r>
              <a:rPr spc="-30" dirty="0"/>
              <a:t>your </a:t>
            </a:r>
            <a:r>
              <a:rPr spc="-1090" dirty="0"/>
              <a:t> </a:t>
            </a:r>
            <a:r>
              <a:rPr spc="-40" dirty="0"/>
              <a:t>a</a:t>
            </a:r>
            <a:r>
              <a:rPr spc="165" dirty="0"/>
              <a:t>pp</a:t>
            </a:r>
            <a:r>
              <a:rPr spc="-25" dirty="0"/>
              <a:t>li</a:t>
            </a:r>
            <a:r>
              <a:rPr spc="125" dirty="0"/>
              <a:t>c</a:t>
            </a:r>
            <a:r>
              <a:rPr spc="-40" dirty="0"/>
              <a:t>a</a:t>
            </a:r>
            <a:r>
              <a:rPr spc="30" dirty="0"/>
              <a:t>t</a:t>
            </a:r>
            <a:r>
              <a:rPr spc="-25" dirty="0"/>
              <a:t>i</a:t>
            </a:r>
            <a:r>
              <a:rPr spc="55" dirty="0"/>
              <a:t>o</a:t>
            </a:r>
            <a:r>
              <a:rPr spc="130" dirty="0"/>
              <a:t>n</a:t>
            </a:r>
            <a:r>
              <a:rPr spc="-105" dirty="0"/>
              <a:t>s</a:t>
            </a:r>
            <a:r>
              <a:rPr spc="-285" dirty="0"/>
              <a:t> </a:t>
            </a:r>
            <a:r>
              <a:rPr spc="270" dirty="0"/>
              <a:t>m</a:t>
            </a:r>
            <a:r>
              <a:rPr spc="55" dirty="0"/>
              <a:t>o</a:t>
            </a:r>
            <a:r>
              <a:rPr spc="-130" dirty="0"/>
              <a:t>r</a:t>
            </a:r>
            <a:r>
              <a:rPr spc="25" dirty="0"/>
              <a:t>e</a:t>
            </a:r>
            <a:r>
              <a:rPr spc="-285" dirty="0"/>
              <a:t> </a:t>
            </a:r>
            <a:r>
              <a:rPr spc="-130" dirty="0"/>
              <a:t>r</a:t>
            </a:r>
            <a:r>
              <a:rPr spc="55" dirty="0"/>
              <a:t>o</a:t>
            </a:r>
            <a:r>
              <a:rPr spc="165" dirty="0"/>
              <a:t>b</a:t>
            </a:r>
            <a:r>
              <a:rPr spc="114" dirty="0"/>
              <a:t>u</a:t>
            </a:r>
            <a:r>
              <a:rPr spc="-110" dirty="0"/>
              <a:t>s</a:t>
            </a:r>
            <a:r>
              <a:rPr spc="35" dirty="0"/>
              <a:t>t</a:t>
            </a:r>
            <a:r>
              <a:rPr spc="-285" dirty="0"/>
              <a:t> </a:t>
            </a:r>
            <a:r>
              <a:rPr spc="-40" dirty="0"/>
              <a:t>a</a:t>
            </a:r>
            <a:r>
              <a:rPr spc="130" dirty="0"/>
              <a:t>n</a:t>
            </a:r>
            <a:r>
              <a:rPr spc="170" dirty="0"/>
              <a:t>d</a:t>
            </a:r>
            <a:r>
              <a:rPr spc="-285" dirty="0"/>
              <a:t> </a:t>
            </a:r>
            <a:r>
              <a:rPr spc="-110" dirty="0"/>
              <a:t>s</a:t>
            </a:r>
            <a:r>
              <a:rPr spc="125" dirty="0"/>
              <a:t>c</a:t>
            </a:r>
            <a:r>
              <a:rPr spc="-40" dirty="0"/>
              <a:t>a</a:t>
            </a:r>
            <a:r>
              <a:rPr spc="-25" dirty="0"/>
              <a:t>l</a:t>
            </a:r>
            <a:r>
              <a:rPr spc="-40" dirty="0"/>
              <a:t>a</a:t>
            </a:r>
            <a:r>
              <a:rPr spc="165" dirty="0"/>
              <a:t>b</a:t>
            </a:r>
            <a:r>
              <a:rPr spc="-25" dirty="0"/>
              <a:t>l</a:t>
            </a:r>
            <a:r>
              <a:rPr spc="20" dirty="0"/>
              <a:t>e</a:t>
            </a:r>
            <a:r>
              <a:rPr spc="-48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890" cy="4196080"/>
          </a:xfrm>
          <a:custGeom>
            <a:avLst/>
            <a:gdLst/>
            <a:ahLst/>
            <a:cxnLst/>
            <a:rect l="l" t="t" r="r" b="b"/>
            <a:pathLst>
              <a:path w="2929890" h="4196080">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9655" y="4195791"/>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54" y="9993"/>
            <a:ext cx="18287365" cy="10277005"/>
            <a:chOff x="1054" y="9993"/>
            <a:chExt cx="18287365" cy="1027700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8" name="object 8"/>
          <p:cNvSpPr txBox="1"/>
          <p:nvPr/>
        </p:nvSpPr>
        <p:spPr>
          <a:xfrm>
            <a:off x="1530350" y="2711450"/>
            <a:ext cx="7462520" cy="3427095"/>
          </a:xfrm>
          <a:prstGeom prst="rect">
            <a:avLst/>
          </a:prstGeom>
        </p:spPr>
        <p:txBody>
          <a:bodyPr vert="horz" wrap="square" lIns="0" tIns="6350" rIns="0" bIns="0" rtlCol="0">
            <a:spAutoFit/>
          </a:bodyPr>
          <a:lstStyle/>
          <a:p>
            <a:pPr marL="12700" marR="5080">
              <a:lnSpc>
                <a:spcPct val="101600"/>
              </a:lnSpc>
              <a:spcBef>
                <a:spcPts val="50"/>
              </a:spcBef>
            </a:pPr>
            <a:r>
              <a:rPr sz="2750" spc="15" dirty="0">
                <a:solidFill>
                  <a:srgbClr val="332C2C"/>
                </a:solidFill>
                <a:latin typeface="Verdana"/>
                <a:cs typeface="Verdana"/>
              </a:rPr>
              <a:t>Congratulations</a:t>
            </a:r>
            <a:r>
              <a:rPr sz="2750" spc="-250" dirty="0">
                <a:solidFill>
                  <a:srgbClr val="332C2C"/>
                </a:solidFill>
                <a:latin typeface="Verdana"/>
                <a:cs typeface="Verdana"/>
              </a:rPr>
              <a:t> </a:t>
            </a:r>
            <a:r>
              <a:rPr sz="2750" spc="85" dirty="0">
                <a:solidFill>
                  <a:srgbClr val="332C2C"/>
                </a:solidFill>
                <a:latin typeface="Verdana"/>
                <a:cs typeface="Verdana"/>
              </a:rPr>
              <a:t>on</a:t>
            </a:r>
            <a:r>
              <a:rPr sz="2750" spc="-245" dirty="0">
                <a:solidFill>
                  <a:srgbClr val="332C2C"/>
                </a:solidFill>
                <a:latin typeface="Verdana"/>
                <a:cs typeface="Verdana"/>
              </a:rPr>
              <a:t> </a:t>
            </a:r>
            <a:r>
              <a:rPr sz="2750" spc="80" dirty="0">
                <a:solidFill>
                  <a:srgbClr val="332C2C"/>
                </a:solidFill>
                <a:latin typeface="Verdana"/>
                <a:cs typeface="Verdana"/>
              </a:rPr>
              <a:t>completing</a:t>
            </a:r>
            <a:r>
              <a:rPr sz="2750" spc="-245" dirty="0">
                <a:solidFill>
                  <a:srgbClr val="332C2C"/>
                </a:solidFill>
                <a:latin typeface="Verdana"/>
                <a:cs typeface="Verdana"/>
              </a:rPr>
              <a:t> </a:t>
            </a:r>
            <a:r>
              <a:rPr sz="2750" spc="10" dirty="0">
                <a:solidFill>
                  <a:srgbClr val="332C2C"/>
                </a:solidFill>
                <a:latin typeface="Verdana"/>
                <a:cs typeface="Verdana"/>
              </a:rPr>
              <a:t>this</a:t>
            </a:r>
            <a:r>
              <a:rPr sz="2750" spc="-245" dirty="0">
                <a:solidFill>
                  <a:srgbClr val="332C2C"/>
                </a:solidFill>
                <a:latin typeface="Verdana"/>
                <a:cs typeface="Verdana"/>
              </a:rPr>
              <a:t> </a:t>
            </a:r>
            <a:r>
              <a:rPr sz="2750" spc="85" dirty="0">
                <a:solidFill>
                  <a:srgbClr val="332C2C"/>
                </a:solidFill>
                <a:latin typeface="Verdana"/>
                <a:cs typeface="Verdana"/>
              </a:rPr>
              <a:t>guide </a:t>
            </a:r>
            <a:r>
              <a:rPr sz="2750" spc="-955"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5" dirty="0">
                <a:latin typeface="Verdana"/>
                <a:cs typeface="Verdana"/>
              </a:rPr>
              <a:t>M</a:t>
            </a:r>
            <a:r>
              <a:rPr sz="2750" spc="-35" dirty="0">
                <a:latin typeface="Verdana"/>
                <a:cs typeface="Verdana"/>
              </a:rPr>
              <a:t>a</a:t>
            </a:r>
            <a:r>
              <a:rPr sz="2750" spc="-95" dirty="0">
                <a:latin typeface="Verdana"/>
                <a:cs typeface="Verdana"/>
              </a:rPr>
              <a:t>s</a:t>
            </a:r>
            <a:r>
              <a:rPr sz="2750" spc="-20" dirty="0">
                <a:latin typeface="Verdana"/>
                <a:cs typeface="Verdana"/>
              </a:rPr>
              <a:t>t</a:t>
            </a:r>
            <a:r>
              <a:rPr sz="2750" spc="20" dirty="0">
                <a:latin typeface="Verdana"/>
                <a:cs typeface="Verdana"/>
              </a:rPr>
              <a:t>e</a:t>
            </a:r>
            <a:r>
              <a:rPr sz="2750" spc="-95" dirty="0">
                <a:latin typeface="Verdana"/>
                <a:cs typeface="Verdana"/>
              </a:rPr>
              <a:t>r</a:t>
            </a:r>
            <a:r>
              <a:rPr sz="2750" spc="-20" dirty="0">
                <a:latin typeface="Verdana"/>
                <a:cs typeface="Verdana"/>
              </a:rPr>
              <a:t>i</a:t>
            </a:r>
            <a:r>
              <a:rPr sz="2750" spc="114" dirty="0">
                <a:latin typeface="Verdana"/>
                <a:cs typeface="Verdana"/>
              </a:rPr>
              <a:t>n</a:t>
            </a:r>
            <a:r>
              <a:rPr sz="2750" spc="170" dirty="0">
                <a:latin typeface="Verdana"/>
                <a:cs typeface="Verdana"/>
              </a:rPr>
              <a:t>g</a:t>
            </a:r>
            <a:r>
              <a:rPr sz="2750" spc="-250" dirty="0">
                <a:latin typeface="Verdana"/>
                <a:cs typeface="Verdana"/>
              </a:rPr>
              <a:t> </a:t>
            </a:r>
            <a:r>
              <a:rPr sz="2750" spc="125" dirty="0">
                <a:latin typeface="Verdana"/>
                <a:cs typeface="Verdana"/>
              </a:rPr>
              <a:t>J</a:t>
            </a:r>
            <a:r>
              <a:rPr sz="2750" spc="-60" dirty="0">
                <a:latin typeface="Verdana"/>
                <a:cs typeface="Verdana"/>
              </a:rPr>
              <a:t>a</a:t>
            </a:r>
            <a:r>
              <a:rPr sz="2750" spc="-180" dirty="0">
                <a:latin typeface="Verdana"/>
                <a:cs typeface="Verdana"/>
              </a:rPr>
              <a:t>v</a:t>
            </a:r>
            <a:r>
              <a:rPr sz="2750" spc="-30" dirty="0">
                <a:latin typeface="Verdana"/>
                <a:cs typeface="Verdana"/>
              </a:rPr>
              <a:t>a</a:t>
            </a:r>
            <a:r>
              <a:rPr sz="2750" spc="-370" dirty="0">
                <a:solidFill>
                  <a:srgbClr val="332C2C"/>
                </a:solidFill>
                <a:latin typeface="Verdana"/>
                <a:cs typeface="Verdana"/>
              </a:rPr>
              <a:t>!</a:t>
            </a:r>
            <a:r>
              <a:rPr sz="2750" spc="-250" dirty="0">
                <a:solidFill>
                  <a:srgbClr val="332C2C"/>
                </a:solidFill>
                <a:latin typeface="Verdana"/>
                <a:cs typeface="Verdana"/>
              </a:rPr>
              <a:t> </a:t>
            </a:r>
            <a:r>
              <a:rPr sz="2750" spc="-114"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190" dirty="0">
                <a:solidFill>
                  <a:srgbClr val="332C2C"/>
                </a:solidFill>
                <a:latin typeface="Verdana"/>
                <a:cs typeface="Verdana"/>
              </a:rPr>
              <a:t>'</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g</a:t>
            </a:r>
            <a:r>
              <a:rPr sz="2750" spc="-35" dirty="0">
                <a:solidFill>
                  <a:srgbClr val="332C2C"/>
                </a:solidFill>
                <a:latin typeface="Verdana"/>
                <a:cs typeface="Verdana"/>
              </a:rPr>
              <a:t>a</a:t>
            </a:r>
            <a:r>
              <a:rPr sz="2750" spc="-20" dirty="0">
                <a:solidFill>
                  <a:srgbClr val="332C2C"/>
                </a:solidFill>
                <a:latin typeface="Verdana"/>
                <a:cs typeface="Verdana"/>
              </a:rPr>
              <a:t>i</a:t>
            </a:r>
            <a:r>
              <a:rPr sz="2750" spc="114" dirty="0">
                <a:solidFill>
                  <a:srgbClr val="332C2C"/>
                </a:solidFill>
                <a:latin typeface="Verdana"/>
                <a:cs typeface="Verdana"/>
              </a:rPr>
              <a:t>n</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65" dirty="0">
                <a:solidFill>
                  <a:srgbClr val="332C2C"/>
                </a:solidFill>
                <a:latin typeface="Verdana"/>
                <a:cs typeface="Verdana"/>
              </a:rPr>
              <a:t>g</a:t>
            </a:r>
            <a:r>
              <a:rPr sz="2750" spc="114" dirty="0">
                <a:solidFill>
                  <a:srgbClr val="332C2C"/>
                </a:solidFill>
                <a:latin typeface="Verdana"/>
                <a:cs typeface="Verdana"/>
              </a:rPr>
              <a:t>h</a:t>
            </a:r>
            <a:r>
              <a:rPr sz="2750" spc="30" dirty="0">
                <a:solidFill>
                  <a:srgbClr val="332C2C"/>
                </a:solidFill>
                <a:latin typeface="Verdana"/>
                <a:cs typeface="Verdana"/>
              </a:rPr>
              <a:t>t</a:t>
            </a:r>
            <a:r>
              <a:rPr sz="2750" spc="-70" dirty="0">
                <a:solidFill>
                  <a:srgbClr val="332C2C"/>
                </a:solidFill>
                <a:latin typeface="Verdana"/>
                <a:cs typeface="Verdana"/>
              </a:rPr>
              <a:t>s  </a:t>
            </a:r>
            <a:r>
              <a:rPr sz="2750" spc="30" dirty="0">
                <a:solidFill>
                  <a:srgbClr val="332C2C"/>
                </a:solidFill>
                <a:latin typeface="Verdana"/>
                <a:cs typeface="Verdana"/>
              </a:rPr>
              <a:t>into</a:t>
            </a:r>
            <a:r>
              <a:rPr sz="2750" spc="-250" dirty="0">
                <a:solidFill>
                  <a:srgbClr val="332C2C"/>
                </a:solidFill>
                <a:latin typeface="Verdana"/>
                <a:cs typeface="Verdana"/>
              </a:rPr>
              <a:t> </a:t>
            </a:r>
            <a:r>
              <a:rPr sz="2750" spc="-30" dirty="0">
                <a:solidFill>
                  <a:srgbClr val="332C2C"/>
                </a:solidFill>
                <a:latin typeface="Verdana"/>
                <a:cs typeface="Verdana"/>
              </a:rPr>
              <a:t>its</a:t>
            </a:r>
            <a:r>
              <a:rPr sz="2750" spc="-250" dirty="0">
                <a:solidFill>
                  <a:srgbClr val="332C2C"/>
                </a:solidFill>
                <a:latin typeface="Verdana"/>
                <a:cs typeface="Verdana"/>
              </a:rPr>
              <a:t> </a:t>
            </a:r>
            <a:r>
              <a:rPr sz="2750" spc="-65" dirty="0">
                <a:solidFill>
                  <a:srgbClr val="332C2C"/>
                </a:solidFill>
                <a:latin typeface="Verdana"/>
                <a:cs typeface="Verdana"/>
              </a:rPr>
              <a:t>features,</a:t>
            </a:r>
            <a:r>
              <a:rPr sz="2750" spc="-250" dirty="0">
                <a:solidFill>
                  <a:srgbClr val="332C2C"/>
                </a:solidFill>
                <a:latin typeface="Verdana"/>
                <a:cs typeface="Verdana"/>
              </a:rPr>
              <a:t> </a:t>
            </a:r>
            <a:r>
              <a:rPr sz="2750" spc="-105" dirty="0">
                <a:solidFill>
                  <a:srgbClr val="332C2C"/>
                </a:solidFill>
                <a:latin typeface="Verdana"/>
                <a:cs typeface="Verdana"/>
              </a:rPr>
              <a:t>syntax,</a:t>
            </a:r>
            <a:r>
              <a:rPr sz="2750" spc="-250" dirty="0">
                <a:solidFill>
                  <a:srgbClr val="332C2C"/>
                </a:solidFill>
                <a:latin typeface="Verdana"/>
                <a:cs typeface="Verdana"/>
              </a:rPr>
              <a:t> </a:t>
            </a:r>
            <a:r>
              <a:rPr sz="2750" spc="80" dirty="0">
                <a:solidFill>
                  <a:srgbClr val="332C2C"/>
                </a:solidFill>
                <a:latin typeface="Verdana"/>
                <a:cs typeface="Verdana"/>
              </a:rPr>
              <a:t>and</a:t>
            </a:r>
            <a:r>
              <a:rPr sz="2750" spc="-250" dirty="0">
                <a:solidFill>
                  <a:srgbClr val="332C2C"/>
                </a:solidFill>
                <a:latin typeface="Verdana"/>
                <a:cs typeface="Verdana"/>
              </a:rPr>
              <a:t> </a:t>
            </a:r>
            <a:r>
              <a:rPr sz="2750" spc="25" dirty="0">
                <a:solidFill>
                  <a:srgbClr val="332C2C"/>
                </a:solidFill>
                <a:latin typeface="Verdana"/>
                <a:cs typeface="Verdana"/>
              </a:rPr>
              <a:t>best</a:t>
            </a:r>
            <a:r>
              <a:rPr sz="2750" spc="-250" dirty="0">
                <a:solidFill>
                  <a:srgbClr val="332C2C"/>
                </a:solidFill>
                <a:latin typeface="Verdana"/>
                <a:cs typeface="Verdana"/>
              </a:rPr>
              <a:t> </a:t>
            </a:r>
            <a:r>
              <a:rPr sz="2750" spc="-35" dirty="0">
                <a:solidFill>
                  <a:srgbClr val="332C2C"/>
                </a:solidFill>
                <a:latin typeface="Verdana"/>
                <a:cs typeface="Verdana"/>
              </a:rPr>
              <a:t>practices. </a:t>
            </a:r>
            <a:r>
              <a:rPr sz="2750" spc="-950" dirty="0">
                <a:solidFill>
                  <a:srgbClr val="332C2C"/>
                </a:solidFill>
                <a:latin typeface="Verdana"/>
                <a:cs typeface="Verdana"/>
              </a:rPr>
              <a:t> </a:t>
            </a:r>
            <a:r>
              <a:rPr sz="2750" spc="50" dirty="0">
                <a:solidFill>
                  <a:srgbClr val="332C2C"/>
                </a:solidFill>
                <a:latin typeface="Verdana"/>
                <a:cs typeface="Verdana"/>
              </a:rPr>
              <a:t>Continue </a:t>
            </a:r>
            <a:r>
              <a:rPr sz="2750" spc="-25" dirty="0">
                <a:solidFill>
                  <a:srgbClr val="332C2C"/>
                </a:solidFill>
                <a:latin typeface="Verdana"/>
                <a:cs typeface="Verdana"/>
              </a:rPr>
              <a:t>your </a:t>
            </a:r>
            <a:r>
              <a:rPr sz="2750" spc="25" dirty="0">
                <a:solidFill>
                  <a:srgbClr val="332C2C"/>
                </a:solidFill>
                <a:latin typeface="Verdana"/>
                <a:cs typeface="Verdana"/>
              </a:rPr>
              <a:t>learning </a:t>
            </a:r>
            <a:r>
              <a:rPr sz="2750" spc="-25" dirty="0">
                <a:solidFill>
                  <a:srgbClr val="332C2C"/>
                </a:solidFill>
                <a:latin typeface="Verdana"/>
                <a:cs typeface="Verdana"/>
              </a:rPr>
              <a:t>journey </a:t>
            </a:r>
            <a:r>
              <a:rPr sz="2750" spc="-15" dirty="0">
                <a:solidFill>
                  <a:srgbClr val="332C2C"/>
                </a:solidFill>
                <a:latin typeface="Verdana"/>
                <a:cs typeface="Verdana"/>
              </a:rPr>
              <a:t>by </a:t>
            </a:r>
            <a:r>
              <a:rPr sz="2750" spc="-10" dirty="0">
                <a:solidFill>
                  <a:srgbClr val="332C2C"/>
                </a:solidFill>
                <a:latin typeface="Verdana"/>
                <a:cs typeface="Verdana"/>
              </a:rPr>
              <a:t> </a:t>
            </a:r>
            <a:r>
              <a:rPr sz="2750" spc="-20"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45" dirty="0">
                <a:solidFill>
                  <a:srgbClr val="332C2C"/>
                </a:solidFill>
                <a:latin typeface="Verdana"/>
                <a:cs typeface="Verdana"/>
              </a:rPr>
              <a:t> </a:t>
            </a:r>
            <a:r>
              <a:rPr sz="2750" spc="-35" dirty="0">
                <a:latin typeface="Verdana"/>
                <a:cs typeface="Verdana"/>
              </a:rPr>
              <a:t>a</a:t>
            </a:r>
            <a:r>
              <a:rPr sz="2750" spc="145" dirty="0">
                <a:latin typeface="Verdana"/>
                <a:cs typeface="Verdana"/>
              </a:rPr>
              <a:t>d</a:t>
            </a:r>
            <a:r>
              <a:rPr sz="2750" spc="-180" dirty="0">
                <a:latin typeface="Verdana"/>
                <a:cs typeface="Verdana"/>
              </a:rPr>
              <a:t>v</a:t>
            </a:r>
            <a:r>
              <a:rPr sz="2750" spc="-35" dirty="0">
                <a:latin typeface="Verdana"/>
                <a:cs typeface="Verdana"/>
              </a:rPr>
              <a:t>a</a:t>
            </a:r>
            <a:r>
              <a:rPr sz="2750" spc="114" dirty="0">
                <a:latin typeface="Verdana"/>
                <a:cs typeface="Verdana"/>
              </a:rPr>
              <a:t>n</a:t>
            </a:r>
            <a:r>
              <a:rPr sz="2750" spc="85" dirty="0">
                <a:latin typeface="Verdana"/>
                <a:cs typeface="Verdana"/>
              </a:rPr>
              <a:t>c</a:t>
            </a:r>
            <a:r>
              <a:rPr sz="2750" spc="20" dirty="0">
                <a:latin typeface="Verdana"/>
                <a:cs typeface="Verdana"/>
              </a:rPr>
              <a:t>e</a:t>
            </a:r>
            <a:r>
              <a:rPr sz="2750" spc="150" dirty="0">
                <a:latin typeface="Verdana"/>
                <a:cs typeface="Verdana"/>
              </a:rPr>
              <a:t>d</a:t>
            </a:r>
            <a:r>
              <a:rPr sz="2750" spc="-250" dirty="0">
                <a:latin typeface="Verdana"/>
                <a:cs typeface="Verdana"/>
              </a:rPr>
              <a:t> </a:t>
            </a:r>
            <a:r>
              <a:rPr sz="2750" spc="-20" dirty="0">
                <a:latin typeface="Verdana"/>
                <a:cs typeface="Verdana"/>
              </a:rPr>
              <a:t>t</a:t>
            </a:r>
            <a:r>
              <a:rPr sz="2750" spc="50" dirty="0">
                <a:latin typeface="Verdana"/>
                <a:cs typeface="Verdana"/>
              </a:rPr>
              <a:t>o</a:t>
            </a:r>
            <a:r>
              <a:rPr sz="2750" spc="145" dirty="0">
                <a:latin typeface="Verdana"/>
                <a:cs typeface="Verdana"/>
              </a:rPr>
              <a:t>p</a:t>
            </a:r>
            <a:r>
              <a:rPr sz="2750" spc="-20" dirty="0">
                <a:latin typeface="Verdana"/>
                <a:cs typeface="Verdana"/>
              </a:rPr>
              <a:t>i</a:t>
            </a:r>
            <a:r>
              <a:rPr sz="2750" spc="110" dirty="0">
                <a:latin typeface="Verdana"/>
                <a:cs typeface="Verdana"/>
              </a:rPr>
              <a:t>c</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b</a:t>
            </a:r>
            <a:r>
              <a:rPr sz="2750" spc="105" dirty="0">
                <a:solidFill>
                  <a:srgbClr val="332C2C"/>
                </a:solidFill>
                <a:latin typeface="Verdana"/>
                <a:cs typeface="Verdana"/>
              </a:rPr>
              <a:t>u</a:t>
            </a:r>
            <a:r>
              <a:rPr sz="2750" spc="-20" dirty="0">
                <a:solidFill>
                  <a:srgbClr val="332C2C"/>
                </a:solidFill>
                <a:latin typeface="Verdana"/>
                <a:cs typeface="Verdana"/>
              </a:rPr>
              <a:t>il</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20" dirty="0">
                <a:solidFill>
                  <a:srgbClr val="332C2C"/>
                </a:solidFill>
                <a:latin typeface="Verdana"/>
                <a:cs typeface="Verdana"/>
              </a:rPr>
              <a:t>g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200" dirty="0">
                <a:solidFill>
                  <a:srgbClr val="332C2C"/>
                </a:solidFill>
                <a:latin typeface="Verdana"/>
                <a:cs typeface="Verdana"/>
              </a:rPr>
              <a:t>j</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e</a:t>
            </a:r>
            <a:r>
              <a:rPr sz="2750" spc="114" dirty="0">
                <a:solidFill>
                  <a:srgbClr val="332C2C"/>
                </a:solidFill>
                <a:latin typeface="Verdana"/>
                <a:cs typeface="Verdana"/>
              </a:rPr>
              <a:t>n</a:t>
            </a:r>
            <a:r>
              <a:rPr sz="2750" spc="165" dirty="0">
                <a:solidFill>
                  <a:srgbClr val="332C2C"/>
                </a:solidFill>
                <a:latin typeface="Verdana"/>
                <a:cs typeface="Verdana"/>
              </a:rPr>
              <a:t>g</a:t>
            </a:r>
            <a:r>
              <a:rPr sz="2750" spc="-35" dirty="0">
                <a:solidFill>
                  <a:srgbClr val="332C2C"/>
                </a:solidFill>
                <a:latin typeface="Verdana"/>
                <a:cs typeface="Verdana"/>
              </a:rPr>
              <a:t>a</a:t>
            </a:r>
            <a:r>
              <a:rPr sz="2750" spc="165" dirty="0">
                <a:solidFill>
                  <a:srgbClr val="332C2C"/>
                </a:solidFill>
                <a:latin typeface="Verdana"/>
                <a:cs typeface="Verdana"/>
              </a:rPr>
              <a:t>g</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25" dirty="0">
                <a:solidFill>
                  <a:srgbClr val="332C2C"/>
                </a:solidFill>
                <a:latin typeface="Verdana"/>
                <a:cs typeface="Verdana"/>
              </a:rPr>
              <a:t>J</a:t>
            </a:r>
            <a:r>
              <a:rPr sz="2750" spc="-60" dirty="0">
                <a:solidFill>
                  <a:srgbClr val="332C2C"/>
                </a:solidFill>
                <a:latin typeface="Verdana"/>
                <a:cs typeface="Verdana"/>
              </a:rPr>
              <a:t>a</a:t>
            </a:r>
            <a:r>
              <a:rPr sz="2750" spc="-180" dirty="0">
                <a:solidFill>
                  <a:srgbClr val="332C2C"/>
                </a:solidFill>
                <a:latin typeface="Verdana"/>
                <a:cs typeface="Verdana"/>
              </a:rPr>
              <a:t>v</a:t>
            </a:r>
            <a:r>
              <a:rPr sz="2750" spc="-20" dirty="0">
                <a:solidFill>
                  <a:srgbClr val="332C2C"/>
                </a:solidFill>
                <a:latin typeface="Verdana"/>
                <a:cs typeface="Verdana"/>
              </a:rPr>
              <a:t>a  </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mm</a:t>
            </a:r>
            <a:r>
              <a:rPr sz="2750" spc="105" dirty="0">
                <a:solidFill>
                  <a:srgbClr val="332C2C"/>
                </a:solidFill>
                <a:latin typeface="Verdana"/>
                <a:cs typeface="Verdana"/>
              </a:rPr>
              <a:t>u</a:t>
            </a:r>
            <a:r>
              <a:rPr sz="2750" spc="114" dirty="0">
                <a:solidFill>
                  <a:srgbClr val="332C2C"/>
                </a:solidFill>
                <a:latin typeface="Verdana"/>
                <a:cs typeface="Verdana"/>
              </a:rPr>
              <a:t>n</a:t>
            </a:r>
            <a:r>
              <a:rPr sz="2750" spc="-20" dirty="0">
                <a:solidFill>
                  <a:srgbClr val="332C2C"/>
                </a:solidFill>
                <a:latin typeface="Verdana"/>
                <a:cs typeface="Verdana"/>
              </a:rPr>
              <a:t>i</a:t>
            </a:r>
            <a:r>
              <a:rPr sz="2750" spc="5" dirty="0">
                <a:solidFill>
                  <a:srgbClr val="332C2C"/>
                </a:solidFill>
                <a:latin typeface="Verdana"/>
                <a:cs typeface="Verdana"/>
              </a:rPr>
              <a:t>t</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r</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114" dirty="0">
                <a:solidFill>
                  <a:srgbClr val="332C2C"/>
                </a:solidFill>
                <a:latin typeface="Verdana"/>
                <a:cs typeface="Verdana"/>
              </a:rPr>
              <a:t>h</a:t>
            </a:r>
            <a:r>
              <a:rPr sz="2750" spc="50" dirty="0">
                <a:solidFill>
                  <a:srgbClr val="332C2C"/>
                </a:solidFill>
                <a:latin typeface="Verdana"/>
                <a:cs typeface="Verdana"/>
              </a:rPr>
              <a:t>o</a:t>
            </a:r>
            <a:r>
              <a:rPr sz="2750" spc="114" dirty="0">
                <a:solidFill>
                  <a:srgbClr val="332C2C"/>
                </a:solidFill>
                <a:latin typeface="Verdana"/>
                <a:cs typeface="Verdana"/>
              </a:rPr>
              <a:t>n</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65" dirty="0">
                <a:solidFill>
                  <a:srgbClr val="332C2C"/>
                </a:solidFill>
                <a:latin typeface="Verdana"/>
                <a:cs typeface="Verdana"/>
              </a:rPr>
              <a:t>r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65" dirty="0">
                <a:solidFill>
                  <a:srgbClr val="332C2C"/>
                </a:solidFill>
                <a:latin typeface="Verdana"/>
                <a:cs typeface="Verdana"/>
              </a:rPr>
              <a:t>g</a:t>
            </a:r>
            <a:r>
              <a:rPr sz="2750" spc="-200" dirty="0">
                <a:solidFill>
                  <a:srgbClr val="332C2C"/>
                </a:solidFill>
                <a:latin typeface="Verdana"/>
                <a:cs typeface="Verdana"/>
              </a:rPr>
              <a:t>r</a:t>
            </a:r>
            <a:r>
              <a:rPr sz="2750" spc="-35" dirty="0">
                <a:solidFill>
                  <a:srgbClr val="332C2C"/>
                </a:solidFill>
                <a:latin typeface="Verdana"/>
                <a:cs typeface="Verdana"/>
              </a:rPr>
              <a:t>a</a:t>
            </a:r>
            <a:r>
              <a:rPr sz="2750" spc="240" dirty="0">
                <a:solidFill>
                  <a:srgbClr val="332C2C"/>
                </a:solidFill>
                <a:latin typeface="Verdana"/>
                <a:cs typeface="Verdana"/>
              </a:rPr>
              <a:t>mm</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k</a:t>
            </a:r>
            <a:r>
              <a:rPr sz="2750" spc="-20" dirty="0">
                <a:solidFill>
                  <a:srgbClr val="332C2C"/>
                </a:solidFill>
                <a:latin typeface="Verdana"/>
                <a:cs typeface="Verdana"/>
              </a:rPr>
              <a:t>ill</a:t>
            </a:r>
            <a:r>
              <a:rPr sz="2750" spc="-95" dirty="0">
                <a:solidFill>
                  <a:srgbClr val="332C2C"/>
                </a:solidFill>
                <a:latin typeface="Verdana"/>
                <a:cs typeface="Verdana"/>
              </a:rPr>
              <a:t>s</a:t>
            </a:r>
            <a:r>
              <a:rPr sz="2750" spc="-420" dirty="0">
                <a:solidFill>
                  <a:srgbClr val="332C2C"/>
                </a:solidFill>
                <a:latin typeface="Verdana"/>
                <a:cs typeface="Verdana"/>
              </a:rPr>
              <a:t>.</a:t>
            </a:r>
            <a:endParaRPr sz="2750" dirty="0">
              <a:latin typeface="Verdana"/>
              <a:cs typeface="Verdana"/>
            </a:endParaRPr>
          </a:p>
        </p:txBody>
      </p:sp>
      <p:sp>
        <p:nvSpPr>
          <p:cNvPr id="9" name="object 9"/>
          <p:cNvSpPr txBox="1">
            <a:spLocks noGrp="1"/>
          </p:cNvSpPr>
          <p:nvPr>
            <p:ph type="title"/>
          </p:nvPr>
        </p:nvSpPr>
        <p:spPr>
          <a:xfrm>
            <a:off x="1589798" y="1448651"/>
            <a:ext cx="7496809" cy="848360"/>
          </a:xfrm>
          <a:prstGeom prst="rect">
            <a:avLst/>
          </a:prstGeom>
        </p:spPr>
        <p:txBody>
          <a:bodyPr vert="horz" wrap="square" lIns="0" tIns="12700" rIns="0" bIns="0" rtlCol="0">
            <a:spAutoFit/>
          </a:bodyPr>
          <a:lstStyle/>
          <a:p>
            <a:pPr marL="12700">
              <a:lnSpc>
                <a:spcPct val="100000"/>
              </a:lnSpc>
              <a:spcBef>
                <a:spcPts val="100"/>
              </a:spcBef>
            </a:pPr>
            <a:r>
              <a:rPr sz="5400" spc="-195" dirty="0">
                <a:latin typeface="SimSun"/>
                <a:cs typeface="SimSun"/>
              </a:rPr>
              <a:t>Conclusio</a:t>
            </a:r>
            <a:r>
              <a:rPr sz="5400" spc="-185" dirty="0">
                <a:latin typeface="SimSun"/>
                <a:cs typeface="SimSun"/>
              </a:rPr>
              <a:t>n</a:t>
            </a:r>
            <a:r>
              <a:rPr sz="5400" spc="-1680" dirty="0">
                <a:latin typeface="SimSun"/>
                <a:cs typeface="SimSun"/>
              </a:rPr>
              <a:t> </a:t>
            </a:r>
            <a:r>
              <a:rPr sz="5400" spc="114" dirty="0">
                <a:latin typeface="SimSun"/>
                <a:cs typeface="SimSun"/>
              </a:rPr>
              <a:t>and</a:t>
            </a:r>
            <a:r>
              <a:rPr sz="5400" spc="-1675" dirty="0">
                <a:latin typeface="SimSun"/>
                <a:cs typeface="SimSun"/>
              </a:rPr>
              <a:t> </a:t>
            </a:r>
            <a:r>
              <a:rPr sz="5400" spc="-190" dirty="0">
                <a:latin typeface="SimSun"/>
                <a:cs typeface="SimSun"/>
              </a:rPr>
              <a:t>Nex</a:t>
            </a:r>
            <a:r>
              <a:rPr sz="5400" spc="-185" dirty="0">
                <a:latin typeface="SimSun"/>
                <a:cs typeface="SimSun"/>
              </a:rPr>
              <a:t>t</a:t>
            </a:r>
            <a:r>
              <a:rPr sz="5400" spc="-1680" dirty="0">
                <a:latin typeface="SimSun"/>
                <a:cs typeface="SimSun"/>
              </a:rPr>
              <a:t> </a:t>
            </a:r>
            <a:r>
              <a:rPr sz="5400" spc="-290" dirty="0">
                <a:latin typeface="SimSun"/>
                <a:cs typeface="SimSun"/>
              </a:rPr>
              <a:t>Steps</a:t>
            </a:r>
            <a:endParaRPr sz="5400">
              <a:latin typeface="SimSun"/>
              <a:cs typeface="SimSu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1"/>
                  </a:lnTo>
                  <a:lnTo>
                    <a:pt x="2258290" y="315737"/>
                  </a:lnTo>
                  <a:lnTo>
                    <a:pt x="2223159" y="344870"/>
                  </a:lnTo>
                  <a:lnTo>
                    <a:pt x="2188441" y="374480"/>
                  </a:lnTo>
                  <a:lnTo>
                    <a:pt x="2154117" y="404546"/>
                  </a:lnTo>
                  <a:lnTo>
                    <a:pt x="2120170" y="435047"/>
                  </a:lnTo>
                  <a:lnTo>
                    <a:pt x="2086582" y="465963"/>
                  </a:lnTo>
                  <a:lnTo>
                    <a:pt x="2053335" y="497272"/>
                  </a:lnTo>
                  <a:lnTo>
                    <a:pt x="2020411" y="528955"/>
                  </a:lnTo>
                  <a:lnTo>
                    <a:pt x="1987792" y="560989"/>
                  </a:lnTo>
                  <a:lnTo>
                    <a:pt x="1955460" y="593356"/>
                  </a:lnTo>
                  <a:lnTo>
                    <a:pt x="1923397" y="626033"/>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1"/>
                  </a:lnTo>
                  <a:lnTo>
                    <a:pt x="1522903" y="1069693"/>
                  </a:lnTo>
                  <a:lnTo>
                    <a:pt x="1492724" y="1104546"/>
                  </a:lnTo>
                  <a:lnTo>
                    <a:pt x="1462545" y="1139400"/>
                  </a:lnTo>
                  <a:lnTo>
                    <a:pt x="1432348" y="1174233"/>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1"/>
                  </a:lnTo>
                  <a:lnTo>
                    <a:pt x="965040" y="1680146"/>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9"/>
                  </a:lnTo>
                  <a:lnTo>
                    <a:pt x="506707" y="2056997"/>
                  </a:lnTo>
                  <a:lnTo>
                    <a:pt x="468186" y="2082214"/>
                  </a:lnTo>
                  <a:lnTo>
                    <a:pt x="429108" y="2106789"/>
                  </a:lnTo>
                  <a:lnTo>
                    <a:pt x="389456" y="2130700"/>
                  </a:lnTo>
                  <a:lnTo>
                    <a:pt x="349212" y="2153927"/>
                  </a:lnTo>
                  <a:lnTo>
                    <a:pt x="308359" y="2176450"/>
                  </a:lnTo>
                  <a:lnTo>
                    <a:pt x="266877" y="2198248"/>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5035550" y="4616450"/>
            <a:ext cx="7696200" cy="1527341"/>
          </a:xfrm>
          <a:prstGeom prst="rect">
            <a:avLst/>
          </a:prstGeom>
        </p:spPr>
        <p:txBody>
          <a:bodyPr vert="horz" wrap="square" lIns="0" tIns="11430" rIns="0" bIns="0" rtlCol="0">
            <a:spAutoFit/>
          </a:bodyPr>
          <a:lstStyle/>
          <a:p>
            <a:pPr marL="12700">
              <a:lnSpc>
                <a:spcPct val="100000"/>
              </a:lnSpc>
              <a:spcBef>
                <a:spcPts val="90"/>
              </a:spcBef>
            </a:pPr>
            <a:r>
              <a:rPr sz="9850" spc="545" dirty="0">
                <a:latin typeface="SimSun"/>
                <a:cs typeface="SimSun"/>
              </a:rPr>
              <a:t>T</a:t>
            </a:r>
            <a:r>
              <a:rPr sz="9850" spc="535" dirty="0">
                <a:latin typeface="SimSun"/>
                <a:cs typeface="SimSun"/>
              </a:rPr>
              <a:t>h</a:t>
            </a:r>
            <a:r>
              <a:rPr sz="9850" spc="-280" dirty="0">
                <a:latin typeface="SimSun"/>
                <a:cs typeface="SimSun"/>
              </a:rPr>
              <a:t>a</a:t>
            </a:r>
            <a:r>
              <a:rPr sz="9850" spc="515" dirty="0">
                <a:latin typeface="SimSun"/>
                <a:cs typeface="SimSun"/>
              </a:rPr>
              <a:t>n</a:t>
            </a:r>
            <a:r>
              <a:rPr sz="9850" spc="-80" dirty="0">
                <a:latin typeface="SimSun"/>
                <a:cs typeface="SimSun"/>
              </a:rPr>
              <a:t>k</a:t>
            </a:r>
            <a:r>
              <a:rPr sz="9850" spc="-1050" dirty="0">
                <a:latin typeface="SimSun"/>
                <a:cs typeface="SimSun"/>
              </a:rPr>
              <a:t>s</a:t>
            </a:r>
            <a:r>
              <a:rPr sz="9850" spc="-2330" dirty="0">
                <a:latin typeface="SimSun"/>
                <a:cs typeface="SimSun"/>
              </a:rPr>
              <a:t>!</a:t>
            </a:r>
            <a:endParaRPr sz="9850" dirty="0">
              <a:latin typeface="SimSun"/>
              <a:cs typeface="SimSu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892"/>
            <a:ext cx="18300700" cy="6337935"/>
            <a:chOff x="0" y="3961892"/>
            <a:chExt cx="18300700" cy="6337935"/>
          </a:xfrm>
        </p:grpSpPr>
        <p:pic>
          <p:nvPicPr>
            <p:cNvPr id="3" name="object 3"/>
            <p:cNvPicPr/>
            <p:nvPr/>
          </p:nvPicPr>
          <p:blipFill>
            <a:blip r:embed="rId2" cstate="print"/>
            <a:stretch>
              <a:fillRect/>
            </a:stretch>
          </p:blipFill>
          <p:spPr>
            <a:xfrm>
              <a:off x="0" y="3961892"/>
              <a:ext cx="18288000" cy="632587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title"/>
          </p:nvPr>
        </p:nvSpPr>
        <p:spPr>
          <a:xfrm>
            <a:off x="692150" y="958850"/>
            <a:ext cx="16563101" cy="1858200"/>
          </a:xfrm>
          <a:prstGeom prst="rect">
            <a:avLst/>
          </a:prstGeom>
        </p:spPr>
        <p:txBody>
          <a:bodyPr vert="horz" wrap="square" lIns="0" tIns="62229" rIns="0" bIns="0" rtlCol="0">
            <a:spAutoFit/>
          </a:bodyPr>
          <a:lstStyle/>
          <a:p>
            <a:pPr marL="12700" marR="5080">
              <a:lnSpc>
                <a:spcPts val="3450"/>
              </a:lnSpc>
              <a:spcBef>
                <a:spcPts val="489"/>
              </a:spcBef>
            </a:pPr>
            <a:r>
              <a:rPr spc="210" dirty="0">
                <a:effectLst>
                  <a:outerShdw blurRad="38100" dist="38100" dir="2700000" algn="tl">
                    <a:srgbClr val="000000">
                      <a:alpha val="43137"/>
                    </a:srgbClr>
                  </a:outerShdw>
                </a:effectLst>
              </a:rPr>
              <a:t>W</a:t>
            </a:r>
            <a:r>
              <a:rPr spc="20" dirty="0">
                <a:effectLst>
                  <a:outerShdw blurRad="38100" dist="38100" dir="2700000" algn="tl">
                    <a:srgbClr val="000000">
                      <a:alpha val="43137"/>
                    </a:srgbClr>
                  </a:outerShdw>
                </a:effectLst>
              </a:rPr>
              <a:t>e</a:t>
            </a:r>
            <a:r>
              <a:rPr spc="-25" dirty="0">
                <a:effectLst>
                  <a:outerShdw blurRad="38100" dist="38100" dir="2700000" algn="tl">
                    <a:srgbClr val="000000">
                      <a:alpha val="43137"/>
                    </a:srgbClr>
                  </a:outerShdw>
                </a:effectLst>
              </a:rPr>
              <a:t>l</a:t>
            </a:r>
            <a:r>
              <a:rPr spc="100" dirty="0">
                <a:effectLst>
                  <a:outerShdw blurRad="38100" dist="38100" dir="2700000" algn="tl">
                    <a:srgbClr val="000000">
                      <a:alpha val="43137"/>
                    </a:srgbClr>
                  </a:outerShdw>
                </a:effectLst>
              </a:rPr>
              <a:t>c</a:t>
            </a:r>
            <a:r>
              <a:rPr spc="55" dirty="0">
                <a:effectLst>
                  <a:outerShdw blurRad="38100" dist="38100" dir="2700000" algn="tl">
                    <a:srgbClr val="000000">
                      <a:alpha val="43137"/>
                    </a:srgbClr>
                  </a:outerShdw>
                </a:effectLst>
              </a:rPr>
              <a:t>o</a:t>
            </a:r>
            <a:r>
              <a:rPr spc="270" dirty="0">
                <a:effectLst>
                  <a:outerShdw blurRad="38100" dist="38100" dir="2700000" algn="tl">
                    <a:srgbClr val="000000">
                      <a:alpha val="43137"/>
                    </a:srgbClr>
                  </a:outerShdw>
                </a:effectLst>
              </a:rPr>
              <a:t>m</a:t>
            </a:r>
            <a:r>
              <a:rPr spc="25" dirty="0">
                <a:effectLst>
                  <a:outerShdw blurRad="38100" dist="38100" dir="2700000" algn="tl">
                    <a:srgbClr val="000000">
                      <a:alpha val="43137"/>
                    </a:srgbClr>
                  </a:outerShdw>
                </a:effectLst>
              </a:rPr>
              <a:t>e</a:t>
            </a:r>
            <a:r>
              <a:rPr spc="-285" dirty="0">
                <a:effectLst>
                  <a:outerShdw blurRad="38100" dist="38100" dir="2700000" algn="tl">
                    <a:srgbClr val="000000">
                      <a:alpha val="43137"/>
                    </a:srgbClr>
                  </a:outerShdw>
                </a:effectLst>
              </a:rPr>
              <a:t> </a:t>
            </a:r>
            <a:r>
              <a:rPr spc="-25" dirty="0">
                <a:effectLst>
                  <a:outerShdw blurRad="38100" dist="38100" dir="2700000" algn="tl">
                    <a:srgbClr val="000000">
                      <a:alpha val="43137"/>
                    </a:srgbClr>
                  </a:outerShdw>
                </a:effectLst>
              </a:rPr>
              <a:t>t</a:t>
            </a:r>
            <a:r>
              <a:rPr spc="60" dirty="0">
                <a:effectLst>
                  <a:outerShdw blurRad="38100" dist="38100" dir="2700000" algn="tl">
                    <a:srgbClr val="000000">
                      <a:alpha val="43137"/>
                    </a:srgbClr>
                  </a:outerShdw>
                </a:effectLst>
              </a:rPr>
              <a:t>o</a:t>
            </a:r>
            <a:r>
              <a:rPr spc="-285" dirty="0">
                <a:effectLst>
                  <a:outerShdw blurRad="38100" dist="38100" dir="2700000" algn="tl">
                    <a:srgbClr val="000000">
                      <a:alpha val="43137"/>
                    </a:srgbClr>
                  </a:outerShdw>
                </a:effectLst>
              </a:rPr>
              <a:t> </a:t>
            </a:r>
            <a:r>
              <a:rPr spc="-150" dirty="0" smtClean="0">
                <a:solidFill>
                  <a:srgbClr val="000000"/>
                </a:solidFill>
              </a:rPr>
              <a:t>Mastering </a:t>
            </a:r>
            <a:r>
              <a:rPr spc="-150" dirty="0" err="1" smtClean="0">
                <a:solidFill>
                  <a:srgbClr val="000000"/>
                </a:solidFill>
              </a:rPr>
              <a:t>Jav</a:t>
            </a:r>
            <a:r>
              <a:rPr lang="en-US" spc="-150" dirty="0" err="1" smtClean="0">
                <a:solidFill>
                  <a:srgbClr val="000000"/>
                </a:solidFill>
              </a:rPr>
              <a:t>A</a:t>
            </a:r>
            <a:r>
              <a:rPr spc="-150" dirty="0" smtClean="0"/>
              <a:t>! </a:t>
            </a:r>
            <a:r>
              <a:rPr spc="-140" dirty="0" smtClean="0">
                <a:effectLst>
                  <a:outerShdw blurRad="38100" dist="38100" dir="2700000" algn="tl">
                    <a:srgbClr val="000000">
                      <a:alpha val="43137"/>
                    </a:srgbClr>
                  </a:outerShdw>
                </a:effectLst>
              </a:rPr>
              <a:t>T</a:t>
            </a:r>
            <a:r>
              <a:rPr spc="130" dirty="0" smtClean="0">
                <a:effectLst>
                  <a:outerShdw blurRad="38100" dist="38100" dir="2700000" algn="tl">
                    <a:srgbClr val="000000">
                      <a:alpha val="43137"/>
                    </a:srgbClr>
                  </a:outerShdw>
                </a:effectLst>
              </a:rPr>
              <a:t>h</a:t>
            </a:r>
            <a:r>
              <a:rPr spc="-25" dirty="0" smtClean="0">
                <a:effectLst>
                  <a:outerShdw blurRad="38100" dist="38100" dir="2700000" algn="tl">
                    <a:srgbClr val="000000">
                      <a:alpha val="43137"/>
                    </a:srgbClr>
                  </a:outerShdw>
                </a:effectLst>
              </a:rPr>
              <a:t>i</a:t>
            </a:r>
            <a:r>
              <a:rPr spc="-105" dirty="0" smtClean="0">
                <a:effectLst>
                  <a:outerShdw blurRad="38100" dist="38100" dir="2700000" algn="tl">
                    <a:srgbClr val="000000">
                      <a:alpha val="43137"/>
                    </a:srgbClr>
                  </a:outerShdw>
                </a:effectLst>
              </a:rPr>
              <a:t>s</a:t>
            </a:r>
            <a:r>
              <a:rPr spc="-285" dirty="0" smtClean="0">
                <a:effectLst>
                  <a:outerShdw blurRad="38100" dist="38100" dir="2700000" algn="tl">
                    <a:srgbClr val="000000">
                      <a:alpha val="43137"/>
                    </a:srgbClr>
                  </a:outerShdw>
                </a:effectLst>
              </a:rPr>
              <a:t> </a:t>
            </a:r>
            <a:r>
              <a:rPr spc="165" dirty="0">
                <a:effectLst>
                  <a:outerShdw blurRad="38100" dist="38100" dir="2700000" algn="tl">
                    <a:srgbClr val="000000">
                      <a:alpha val="43137"/>
                    </a:srgbClr>
                  </a:outerShdw>
                </a:effectLst>
              </a:rPr>
              <a:t>p</a:t>
            </a:r>
            <a:r>
              <a:rPr spc="-130" dirty="0">
                <a:effectLst>
                  <a:outerShdw blurRad="38100" dist="38100" dir="2700000" algn="tl">
                    <a:srgbClr val="000000">
                      <a:alpha val="43137"/>
                    </a:srgbClr>
                  </a:outerShdw>
                </a:effectLst>
              </a:rPr>
              <a:t>r</a:t>
            </a:r>
            <a:r>
              <a:rPr spc="20" dirty="0">
                <a:effectLst>
                  <a:outerShdw blurRad="38100" dist="38100" dir="2700000" algn="tl">
                    <a:srgbClr val="000000">
                      <a:alpha val="43137"/>
                    </a:srgbClr>
                  </a:outerShdw>
                </a:effectLst>
              </a:rPr>
              <a:t>e</a:t>
            </a:r>
            <a:r>
              <a:rPr spc="-110" dirty="0">
                <a:effectLst>
                  <a:outerShdw blurRad="38100" dist="38100" dir="2700000" algn="tl">
                    <a:srgbClr val="000000">
                      <a:alpha val="43137"/>
                    </a:srgbClr>
                  </a:outerShdw>
                </a:effectLst>
              </a:rPr>
              <a:t>s</a:t>
            </a:r>
            <a:r>
              <a:rPr spc="20" dirty="0">
                <a:effectLst>
                  <a:outerShdw blurRad="38100" dist="38100" dir="2700000" algn="tl">
                    <a:srgbClr val="000000">
                      <a:alpha val="43137"/>
                    </a:srgbClr>
                  </a:outerShdw>
                </a:effectLst>
              </a:rPr>
              <a:t>e</a:t>
            </a:r>
            <a:r>
              <a:rPr spc="130" dirty="0">
                <a:effectLst>
                  <a:outerShdw blurRad="38100" dist="38100" dir="2700000" algn="tl">
                    <a:srgbClr val="000000">
                      <a:alpha val="43137"/>
                    </a:srgbClr>
                  </a:outerShdw>
                </a:effectLst>
              </a:rPr>
              <a:t>n</a:t>
            </a:r>
            <a:r>
              <a:rPr spc="30" dirty="0">
                <a:effectLst>
                  <a:outerShdw blurRad="38100" dist="38100" dir="2700000" algn="tl">
                    <a:srgbClr val="000000">
                      <a:alpha val="43137"/>
                    </a:srgbClr>
                  </a:outerShdw>
                </a:effectLst>
              </a:rPr>
              <a:t>t</a:t>
            </a:r>
            <a:r>
              <a:rPr spc="-40" dirty="0">
                <a:effectLst>
                  <a:outerShdw blurRad="38100" dist="38100" dir="2700000" algn="tl">
                    <a:srgbClr val="000000">
                      <a:alpha val="43137"/>
                    </a:srgbClr>
                  </a:outerShdw>
                </a:effectLst>
              </a:rPr>
              <a:t>a</a:t>
            </a:r>
            <a:r>
              <a:rPr spc="30" dirty="0">
                <a:effectLst>
                  <a:outerShdw blurRad="38100" dist="38100" dir="2700000" algn="tl">
                    <a:srgbClr val="000000">
                      <a:alpha val="43137"/>
                    </a:srgbClr>
                  </a:outerShdw>
                </a:effectLst>
              </a:rPr>
              <a:t>t</a:t>
            </a:r>
            <a:r>
              <a:rPr spc="-25" dirty="0">
                <a:effectLst>
                  <a:outerShdw blurRad="38100" dist="38100" dir="2700000" algn="tl">
                    <a:srgbClr val="000000">
                      <a:alpha val="43137"/>
                    </a:srgbClr>
                  </a:outerShdw>
                </a:effectLst>
              </a:rPr>
              <a:t>i</a:t>
            </a:r>
            <a:r>
              <a:rPr spc="55" dirty="0">
                <a:effectLst>
                  <a:outerShdw blurRad="38100" dist="38100" dir="2700000" algn="tl">
                    <a:srgbClr val="000000">
                      <a:alpha val="43137"/>
                    </a:srgbClr>
                  </a:outerShdw>
                </a:effectLst>
              </a:rPr>
              <a:t>o</a:t>
            </a:r>
            <a:r>
              <a:rPr spc="135" dirty="0">
                <a:effectLst>
                  <a:outerShdw blurRad="38100" dist="38100" dir="2700000" algn="tl">
                    <a:srgbClr val="000000">
                      <a:alpha val="43137"/>
                    </a:srgbClr>
                  </a:outerShdw>
                </a:effectLst>
              </a:rPr>
              <a:t>n</a:t>
            </a:r>
            <a:r>
              <a:rPr spc="-285" dirty="0">
                <a:effectLst>
                  <a:outerShdw blurRad="38100" dist="38100" dir="2700000" algn="tl">
                    <a:srgbClr val="000000">
                      <a:alpha val="43137"/>
                    </a:srgbClr>
                  </a:outerShdw>
                </a:effectLst>
              </a:rPr>
              <a:t> </a:t>
            </a:r>
            <a:r>
              <a:rPr spc="185" dirty="0">
                <a:effectLst>
                  <a:outerShdw blurRad="38100" dist="38100" dir="2700000" algn="tl">
                    <a:srgbClr val="000000">
                      <a:alpha val="43137"/>
                    </a:srgbClr>
                  </a:outerShdw>
                </a:effectLst>
              </a:rPr>
              <a:t>w</a:t>
            </a:r>
            <a:r>
              <a:rPr spc="-25" dirty="0">
                <a:effectLst>
                  <a:outerShdw blurRad="38100" dist="38100" dir="2700000" algn="tl">
                    <a:srgbClr val="000000">
                      <a:alpha val="43137"/>
                    </a:srgbClr>
                  </a:outerShdw>
                </a:effectLst>
              </a:rPr>
              <a:t>il</a:t>
            </a:r>
            <a:r>
              <a:rPr spc="-20" dirty="0">
                <a:effectLst>
                  <a:outerShdw blurRad="38100" dist="38100" dir="2700000" algn="tl">
                    <a:srgbClr val="000000">
                      <a:alpha val="43137"/>
                    </a:srgbClr>
                  </a:outerShdw>
                </a:effectLst>
              </a:rPr>
              <a:t>l</a:t>
            </a:r>
            <a:r>
              <a:rPr spc="-285" dirty="0">
                <a:effectLst>
                  <a:outerShdw blurRad="38100" dist="38100" dir="2700000" algn="tl">
                    <a:srgbClr val="000000">
                      <a:alpha val="43137"/>
                    </a:srgbClr>
                  </a:outerShdw>
                </a:effectLst>
              </a:rPr>
              <a:t> </a:t>
            </a:r>
            <a:r>
              <a:rPr spc="190" dirty="0">
                <a:effectLst>
                  <a:outerShdw blurRad="38100" dist="38100" dir="2700000" algn="tl">
                    <a:srgbClr val="000000">
                      <a:alpha val="43137"/>
                    </a:srgbClr>
                  </a:outerShdw>
                </a:effectLst>
              </a:rPr>
              <a:t>g</a:t>
            </a:r>
            <a:r>
              <a:rPr spc="114" dirty="0">
                <a:effectLst>
                  <a:outerShdw blurRad="38100" dist="38100" dir="2700000" algn="tl">
                    <a:srgbClr val="000000">
                      <a:alpha val="43137"/>
                    </a:srgbClr>
                  </a:outerShdw>
                </a:effectLst>
              </a:rPr>
              <a:t>u</a:t>
            </a:r>
            <a:r>
              <a:rPr spc="-25" dirty="0">
                <a:effectLst>
                  <a:outerShdw blurRad="38100" dist="38100" dir="2700000" algn="tl">
                    <a:srgbClr val="000000">
                      <a:alpha val="43137"/>
                    </a:srgbClr>
                  </a:outerShdw>
                </a:effectLst>
              </a:rPr>
              <a:t>i</a:t>
            </a:r>
            <a:r>
              <a:rPr spc="165" dirty="0">
                <a:effectLst>
                  <a:outerShdw blurRad="38100" dist="38100" dir="2700000" algn="tl">
                    <a:srgbClr val="000000">
                      <a:alpha val="43137"/>
                    </a:srgbClr>
                  </a:outerShdw>
                </a:effectLst>
              </a:rPr>
              <a:t>d</a:t>
            </a:r>
            <a:r>
              <a:rPr spc="25" dirty="0">
                <a:effectLst>
                  <a:outerShdw blurRad="38100" dist="38100" dir="2700000" algn="tl">
                    <a:srgbClr val="000000">
                      <a:alpha val="43137"/>
                    </a:srgbClr>
                  </a:outerShdw>
                </a:effectLst>
              </a:rPr>
              <a:t>e</a:t>
            </a:r>
            <a:r>
              <a:rPr spc="-285" dirty="0">
                <a:effectLst>
                  <a:outerShdw blurRad="38100" dist="38100" dir="2700000" algn="tl">
                    <a:srgbClr val="000000">
                      <a:alpha val="43137"/>
                    </a:srgbClr>
                  </a:outerShdw>
                </a:effectLst>
              </a:rPr>
              <a:t> </a:t>
            </a:r>
            <a:r>
              <a:rPr spc="-210" dirty="0">
                <a:effectLst>
                  <a:outerShdw blurRad="38100" dist="38100" dir="2700000" algn="tl">
                    <a:srgbClr val="000000">
                      <a:alpha val="43137"/>
                    </a:srgbClr>
                  </a:outerShdw>
                </a:effectLst>
              </a:rPr>
              <a:t>y</a:t>
            </a:r>
            <a:r>
              <a:rPr spc="55" dirty="0">
                <a:effectLst>
                  <a:outerShdw blurRad="38100" dist="38100" dir="2700000" algn="tl">
                    <a:srgbClr val="000000">
                      <a:alpha val="43137"/>
                    </a:srgbClr>
                  </a:outerShdw>
                </a:effectLst>
              </a:rPr>
              <a:t>o</a:t>
            </a:r>
            <a:r>
              <a:rPr spc="120" dirty="0">
                <a:effectLst>
                  <a:outerShdw blurRad="38100" dist="38100" dir="2700000" algn="tl">
                    <a:srgbClr val="000000">
                      <a:alpha val="43137"/>
                    </a:srgbClr>
                  </a:outerShdw>
                </a:effectLst>
              </a:rPr>
              <a:t>u</a:t>
            </a:r>
            <a:r>
              <a:rPr spc="-285" dirty="0">
                <a:effectLst>
                  <a:outerShdw blurRad="38100" dist="38100" dir="2700000" algn="tl">
                    <a:srgbClr val="000000">
                      <a:alpha val="43137"/>
                    </a:srgbClr>
                  </a:outerShdw>
                </a:effectLst>
              </a:rPr>
              <a:t> </a:t>
            </a:r>
            <a:r>
              <a:rPr spc="30" dirty="0">
                <a:effectLst>
                  <a:outerShdw blurRad="38100" dist="38100" dir="2700000" algn="tl">
                    <a:srgbClr val="000000">
                      <a:alpha val="43137"/>
                    </a:srgbClr>
                  </a:outerShdw>
                </a:effectLst>
              </a:rPr>
              <a:t>t</a:t>
            </a:r>
            <a:r>
              <a:rPr spc="130" dirty="0">
                <a:effectLst>
                  <a:outerShdw blurRad="38100" dist="38100" dir="2700000" algn="tl">
                    <a:srgbClr val="000000">
                      <a:alpha val="43137"/>
                    </a:srgbClr>
                  </a:outerShdw>
                </a:effectLst>
              </a:rPr>
              <a:t>h</a:t>
            </a:r>
            <a:r>
              <a:rPr spc="-130" dirty="0">
                <a:effectLst>
                  <a:outerShdw blurRad="38100" dist="38100" dir="2700000" algn="tl">
                    <a:srgbClr val="000000">
                      <a:alpha val="43137"/>
                    </a:srgbClr>
                  </a:outerShdw>
                </a:effectLst>
              </a:rPr>
              <a:t>r</a:t>
            </a:r>
            <a:r>
              <a:rPr spc="55" dirty="0">
                <a:effectLst>
                  <a:outerShdw blurRad="38100" dist="38100" dir="2700000" algn="tl">
                    <a:srgbClr val="000000">
                      <a:alpha val="43137"/>
                    </a:srgbClr>
                  </a:outerShdw>
                </a:effectLst>
              </a:rPr>
              <a:t>o</a:t>
            </a:r>
            <a:r>
              <a:rPr spc="114" dirty="0">
                <a:effectLst>
                  <a:outerShdw blurRad="38100" dist="38100" dir="2700000" algn="tl">
                    <a:srgbClr val="000000">
                      <a:alpha val="43137"/>
                    </a:srgbClr>
                  </a:outerShdw>
                </a:effectLst>
              </a:rPr>
              <a:t>u</a:t>
            </a:r>
            <a:r>
              <a:rPr spc="190" dirty="0">
                <a:effectLst>
                  <a:outerShdw blurRad="38100" dist="38100" dir="2700000" algn="tl">
                    <a:srgbClr val="000000">
                      <a:alpha val="43137"/>
                    </a:srgbClr>
                  </a:outerShdw>
                </a:effectLst>
              </a:rPr>
              <a:t>g</a:t>
            </a:r>
            <a:r>
              <a:rPr spc="135" dirty="0">
                <a:effectLst>
                  <a:outerShdw blurRad="38100" dist="38100" dir="2700000" algn="tl">
                    <a:srgbClr val="000000">
                      <a:alpha val="43137"/>
                    </a:srgbClr>
                  </a:outerShdw>
                </a:effectLst>
              </a:rPr>
              <a:t>h</a:t>
            </a:r>
            <a:r>
              <a:rPr spc="-285" dirty="0">
                <a:effectLst>
                  <a:outerShdw blurRad="38100" dist="38100" dir="2700000" algn="tl">
                    <a:srgbClr val="000000">
                      <a:alpha val="43137"/>
                    </a:srgbClr>
                  </a:outerShdw>
                </a:effectLst>
              </a:rPr>
              <a:t> </a:t>
            </a:r>
            <a:r>
              <a:rPr spc="30" dirty="0">
                <a:effectLst>
                  <a:outerShdw blurRad="38100" dist="38100" dir="2700000" algn="tl">
                    <a:srgbClr val="000000">
                      <a:alpha val="43137"/>
                    </a:srgbClr>
                  </a:outerShdw>
                </a:effectLst>
              </a:rPr>
              <a:t>t</a:t>
            </a:r>
            <a:r>
              <a:rPr spc="130" dirty="0">
                <a:effectLst>
                  <a:outerShdw blurRad="38100" dist="38100" dir="2700000" algn="tl">
                    <a:srgbClr val="000000">
                      <a:alpha val="43137"/>
                    </a:srgbClr>
                  </a:outerShdw>
                </a:effectLst>
              </a:rPr>
              <a:t>h</a:t>
            </a:r>
            <a:r>
              <a:rPr spc="15" dirty="0">
                <a:effectLst>
                  <a:outerShdw blurRad="38100" dist="38100" dir="2700000" algn="tl">
                    <a:srgbClr val="000000">
                      <a:alpha val="43137"/>
                    </a:srgbClr>
                  </a:outerShdw>
                </a:effectLst>
              </a:rPr>
              <a:t>e  </a:t>
            </a:r>
            <a:r>
              <a:rPr spc="50" dirty="0">
                <a:effectLst>
                  <a:outerShdw blurRad="38100" dist="38100" dir="2700000" algn="tl">
                    <a:srgbClr val="000000">
                      <a:alpha val="43137"/>
                    </a:srgbClr>
                  </a:outerShdw>
                </a:effectLst>
              </a:rPr>
              <a:t>fundamentals</a:t>
            </a:r>
            <a:r>
              <a:rPr spc="-280" dirty="0">
                <a:effectLst>
                  <a:outerShdw blurRad="38100" dist="38100" dir="2700000" algn="tl">
                    <a:srgbClr val="000000">
                      <a:alpha val="43137"/>
                    </a:srgbClr>
                  </a:outerShdw>
                </a:effectLst>
              </a:rPr>
              <a:t> </a:t>
            </a:r>
            <a:r>
              <a:rPr spc="5" dirty="0">
                <a:effectLst>
                  <a:outerShdw blurRad="38100" dist="38100" dir="2700000" algn="tl">
                    <a:srgbClr val="000000">
                      <a:alpha val="43137"/>
                    </a:srgbClr>
                  </a:outerShdw>
                </a:effectLst>
              </a:rPr>
              <a:t>of</a:t>
            </a:r>
            <a:r>
              <a:rPr spc="-280" dirty="0">
                <a:effectLst>
                  <a:outerShdw blurRad="38100" dist="38100" dir="2700000" algn="tl">
                    <a:srgbClr val="000000">
                      <a:alpha val="43137"/>
                    </a:srgbClr>
                  </a:outerShdw>
                </a:effectLst>
              </a:rPr>
              <a:t> </a:t>
            </a:r>
            <a:r>
              <a:rPr spc="-45" dirty="0">
                <a:solidFill>
                  <a:srgbClr val="000000"/>
                </a:solidFill>
                <a:effectLst>
                  <a:outerShdw blurRad="38100" dist="38100" dir="2700000" algn="tl">
                    <a:srgbClr val="000000">
                      <a:alpha val="43137"/>
                    </a:srgbClr>
                  </a:outerShdw>
                </a:effectLst>
              </a:rPr>
              <a:t>Java</a:t>
            </a:r>
            <a:r>
              <a:rPr spc="-280" dirty="0">
                <a:solidFill>
                  <a:srgbClr val="000000"/>
                </a:solidFill>
                <a:effectLst>
                  <a:outerShdw blurRad="38100" dist="38100" dir="2700000" algn="tl">
                    <a:srgbClr val="000000">
                      <a:alpha val="43137"/>
                    </a:srgbClr>
                  </a:outerShdw>
                </a:effectLst>
              </a:rPr>
              <a:t> </a:t>
            </a:r>
            <a:r>
              <a:rPr spc="30" dirty="0">
                <a:solidFill>
                  <a:srgbClr val="000000"/>
                </a:solidFill>
                <a:effectLst>
                  <a:outerShdw blurRad="38100" dist="38100" dir="2700000" algn="tl">
                    <a:srgbClr val="000000">
                      <a:alpha val="43137"/>
                    </a:srgbClr>
                  </a:outerShdw>
                </a:effectLst>
              </a:rPr>
              <a:t>programming</a:t>
            </a:r>
            <a:r>
              <a:rPr spc="30" dirty="0">
                <a:effectLst>
                  <a:outerShdw blurRad="38100" dist="38100" dir="2700000" algn="tl">
                    <a:srgbClr val="000000">
                      <a:alpha val="43137"/>
                    </a:srgbClr>
                  </a:outerShdw>
                </a:effectLst>
              </a:rPr>
              <a:t>.</a:t>
            </a:r>
            <a:r>
              <a:rPr spc="-280" dirty="0">
                <a:effectLst>
                  <a:outerShdw blurRad="38100" dist="38100" dir="2700000" algn="tl">
                    <a:srgbClr val="000000">
                      <a:alpha val="43137"/>
                    </a:srgbClr>
                  </a:outerShdw>
                </a:effectLst>
              </a:rPr>
              <a:t> </a:t>
            </a:r>
            <a:r>
              <a:rPr spc="-35" dirty="0">
                <a:effectLst>
                  <a:outerShdw blurRad="38100" dist="38100" dir="2700000" algn="tl">
                    <a:srgbClr val="000000">
                      <a:alpha val="43137"/>
                    </a:srgbClr>
                  </a:outerShdw>
                </a:effectLst>
              </a:rPr>
              <a:t>You'll</a:t>
            </a:r>
            <a:r>
              <a:rPr spc="-280" dirty="0">
                <a:effectLst>
                  <a:outerShdw blurRad="38100" dist="38100" dir="2700000" algn="tl">
                    <a:srgbClr val="000000">
                      <a:alpha val="43137"/>
                    </a:srgbClr>
                  </a:outerShdw>
                </a:effectLst>
              </a:rPr>
              <a:t> </a:t>
            </a:r>
            <a:r>
              <a:rPr spc="-15" dirty="0">
                <a:effectLst>
                  <a:outerShdw blurRad="38100" dist="38100" dir="2700000" algn="tl">
                    <a:srgbClr val="000000">
                      <a:alpha val="43137"/>
                    </a:srgbClr>
                  </a:outerShdw>
                </a:effectLst>
              </a:rPr>
              <a:t>learn</a:t>
            </a:r>
            <a:r>
              <a:rPr spc="-275" dirty="0">
                <a:effectLst>
                  <a:outerShdw blurRad="38100" dist="38100" dir="2700000" algn="tl">
                    <a:srgbClr val="000000">
                      <a:alpha val="43137"/>
                    </a:srgbClr>
                  </a:outerShdw>
                </a:effectLst>
              </a:rPr>
              <a:t> </a:t>
            </a:r>
            <a:r>
              <a:rPr spc="65" dirty="0">
                <a:effectLst>
                  <a:outerShdw blurRad="38100" dist="38100" dir="2700000" algn="tl">
                    <a:srgbClr val="000000">
                      <a:alpha val="43137"/>
                    </a:srgbClr>
                  </a:outerShdw>
                </a:effectLst>
              </a:rPr>
              <a:t>about</a:t>
            </a:r>
            <a:r>
              <a:rPr spc="-280" dirty="0">
                <a:effectLst>
                  <a:outerShdw blurRad="38100" dist="38100" dir="2700000" algn="tl">
                    <a:srgbClr val="000000">
                      <a:alpha val="43137"/>
                    </a:srgbClr>
                  </a:outerShdw>
                </a:effectLst>
              </a:rPr>
              <a:t> </a:t>
            </a:r>
            <a:r>
              <a:rPr spc="-35" dirty="0">
                <a:effectLst>
                  <a:outerShdw blurRad="38100" dist="38100" dir="2700000" algn="tl">
                    <a:srgbClr val="000000">
                      <a:alpha val="43137"/>
                    </a:srgbClr>
                  </a:outerShdw>
                </a:effectLst>
              </a:rPr>
              <a:t>its</a:t>
            </a:r>
            <a:r>
              <a:rPr spc="-280" dirty="0">
                <a:effectLst>
                  <a:outerShdw blurRad="38100" dist="38100" dir="2700000" algn="tl">
                    <a:srgbClr val="000000">
                      <a:alpha val="43137"/>
                    </a:srgbClr>
                  </a:outerShdw>
                </a:effectLst>
              </a:rPr>
              <a:t> </a:t>
            </a:r>
            <a:r>
              <a:rPr spc="15" dirty="0">
                <a:solidFill>
                  <a:srgbClr val="000000"/>
                </a:solidFill>
                <a:effectLst>
                  <a:outerShdw blurRad="38100" dist="38100" dir="2700000" algn="tl">
                    <a:srgbClr val="000000">
                      <a:alpha val="43137"/>
                    </a:srgbClr>
                  </a:outerShdw>
                </a:effectLst>
              </a:rPr>
              <a:t>core</a:t>
            </a:r>
            <a:r>
              <a:rPr spc="-280" dirty="0">
                <a:solidFill>
                  <a:srgbClr val="000000"/>
                </a:solidFill>
                <a:effectLst>
                  <a:outerShdw blurRad="38100" dist="38100" dir="2700000" algn="tl">
                    <a:srgbClr val="000000">
                      <a:alpha val="43137"/>
                    </a:srgbClr>
                  </a:outerShdw>
                </a:effectLst>
              </a:rPr>
              <a:t> </a:t>
            </a:r>
            <a:r>
              <a:rPr dirty="0">
                <a:solidFill>
                  <a:srgbClr val="000000"/>
                </a:solidFill>
                <a:effectLst>
                  <a:outerShdw blurRad="38100" dist="38100" dir="2700000" algn="tl">
                    <a:srgbClr val="000000">
                      <a:alpha val="43137"/>
                    </a:srgbClr>
                  </a:outerShdw>
                </a:effectLst>
              </a:rPr>
              <a:t>concepts</a:t>
            </a:r>
            <a:r>
              <a:rPr dirty="0">
                <a:effectLst>
                  <a:outerShdw blurRad="38100" dist="38100" dir="2700000" algn="tl">
                    <a:srgbClr val="000000">
                      <a:alpha val="43137"/>
                    </a:srgbClr>
                  </a:outerShdw>
                </a:effectLst>
              </a:rPr>
              <a:t>,</a:t>
            </a:r>
            <a:r>
              <a:rPr spc="-280" dirty="0">
                <a:effectLst>
                  <a:outerShdw blurRad="38100" dist="38100" dir="2700000" algn="tl">
                    <a:srgbClr val="000000">
                      <a:alpha val="43137"/>
                    </a:srgbClr>
                  </a:outerShdw>
                </a:effectLst>
              </a:rPr>
              <a:t> </a:t>
            </a:r>
            <a:r>
              <a:rPr spc="-75" dirty="0" smtClean="0">
                <a:effectLst>
                  <a:outerShdw blurRad="38100" dist="38100" dir="2700000" algn="tl">
                    <a:srgbClr val="000000">
                      <a:alpha val="43137"/>
                    </a:srgbClr>
                  </a:outerShdw>
                </a:effectLst>
              </a:rPr>
              <a:t>features</a:t>
            </a:r>
            <a:r>
              <a:rPr spc="-75" dirty="0">
                <a:effectLst>
                  <a:outerShdw blurRad="38100" dist="38100" dir="2700000" algn="tl">
                    <a:srgbClr val="000000">
                      <a:alpha val="43137"/>
                    </a:srgbClr>
                  </a:outerShdw>
                </a:effectLst>
              </a:rPr>
              <a:t>, </a:t>
            </a:r>
            <a:r>
              <a:rPr spc="-1090" dirty="0">
                <a:effectLst>
                  <a:outerShdw blurRad="38100" dist="38100" dir="2700000" algn="tl">
                    <a:srgbClr val="000000">
                      <a:alpha val="43137"/>
                    </a:srgbClr>
                  </a:outerShdw>
                </a:effectLst>
              </a:rPr>
              <a:t> </a:t>
            </a:r>
            <a:r>
              <a:rPr spc="85" dirty="0">
                <a:effectLst>
                  <a:outerShdw blurRad="38100" dist="38100" dir="2700000" algn="tl">
                    <a:srgbClr val="000000">
                      <a:alpha val="43137"/>
                    </a:srgbClr>
                  </a:outerShdw>
                </a:effectLst>
              </a:rPr>
              <a:t>and</a:t>
            </a:r>
            <a:r>
              <a:rPr spc="-280" dirty="0">
                <a:effectLst>
                  <a:outerShdw blurRad="38100" dist="38100" dir="2700000" algn="tl">
                    <a:srgbClr val="000000">
                      <a:alpha val="43137"/>
                    </a:srgbClr>
                  </a:outerShdw>
                </a:effectLst>
              </a:rPr>
              <a:t> </a:t>
            </a:r>
            <a:r>
              <a:rPr spc="25" dirty="0">
                <a:effectLst>
                  <a:outerShdw blurRad="38100" dist="38100" dir="2700000" algn="tl">
                    <a:srgbClr val="000000">
                      <a:alpha val="43137"/>
                    </a:srgbClr>
                  </a:outerShdw>
                </a:effectLst>
              </a:rPr>
              <a:t>best</a:t>
            </a:r>
            <a:r>
              <a:rPr spc="-280" dirty="0">
                <a:effectLst>
                  <a:outerShdw blurRad="38100" dist="38100" dir="2700000" algn="tl">
                    <a:srgbClr val="000000">
                      <a:alpha val="43137"/>
                    </a:srgbClr>
                  </a:outerShdw>
                </a:effectLst>
              </a:rPr>
              <a:t> </a:t>
            </a:r>
            <a:r>
              <a:rPr spc="5" dirty="0">
                <a:effectLst>
                  <a:outerShdw blurRad="38100" dist="38100" dir="2700000" algn="tl">
                    <a:srgbClr val="000000">
                      <a:alpha val="43137"/>
                    </a:srgbClr>
                  </a:outerShdw>
                </a:effectLst>
              </a:rPr>
              <a:t>practices</a:t>
            </a:r>
            <a:r>
              <a:rPr spc="-285" dirty="0">
                <a:effectLst>
                  <a:outerShdw blurRad="38100" dist="38100" dir="2700000" algn="tl">
                    <a:srgbClr val="000000">
                      <a:alpha val="43137"/>
                    </a:srgbClr>
                  </a:outerShdw>
                </a:effectLst>
              </a:rPr>
              <a:t> </a:t>
            </a:r>
            <a:r>
              <a:rPr spc="20" dirty="0">
                <a:effectLst>
                  <a:outerShdw blurRad="38100" dist="38100" dir="2700000" algn="tl">
                    <a:srgbClr val="000000">
                      <a:alpha val="43137"/>
                    </a:srgbClr>
                  </a:outerShdw>
                </a:effectLst>
              </a:rPr>
              <a:t>to</a:t>
            </a:r>
            <a:r>
              <a:rPr spc="-280" dirty="0">
                <a:effectLst>
                  <a:outerShdw blurRad="38100" dist="38100" dir="2700000" algn="tl">
                    <a:srgbClr val="000000">
                      <a:alpha val="43137"/>
                    </a:srgbClr>
                  </a:outerShdw>
                </a:effectLst>
              </a:rPr>
              <a:t> </a:t>
            </a:r>
            <a:r>
              <a:rPr spc="10" dirty="0">
                <a:effectLst>
                  <a:outerShdw blurRad="38100" dist="38100" dir="2700000" algn="tl">
                    <a:srgbClr val="000000">
                      <a:alpha val="43137"/>
                    </a:srgbClr>
                  </a:outerShdw>
                </a:effectLst>
              </a:rPr>
              <a:t>write</a:t>
            </a:r>
            <a:r>
              <a:rPr spc="-280" dirty="0">
                <a:effectLst>
                  <a:outerShdw blurRad="38100" dist="38100" dir="2700000" algn="tl">
                    <a:srgbClr val="000000">
                      <a:alpha val="43137"/>
                    </a:srgbClr>
                  </a:outerShdw>
                </a:effectLst>
              </a:rPr>
              <a:t> </a:t>
            </a:r>
            <a:r>
              <a:rPr spc="20" dirty="0">
                <a:solidFill>
                  <a:srgbClr val="000000"/>
                </a:solidFill>
                <a:effectLst>
                  <a:outerShdw blurRad="38100" dist="38100" dir="2700000" algn="tl">
                    <a:srgbClr val="000000">
                      <a:alpha val="43137"/>
                    </a:srgbClr>
                  </a:outerShdw>
                </a:effectLst>
              </a:rPr>
              <a:t>efﬁcient</a:t>
            </a:r>
            <a:r>
              <a:rPr spc="-280" dirty="0">
                <a:solidFill>
                  <a:srgbClr val="000000"/>
                </a:solidFill>
                <a:effectLst>
                  <a:outerShdw blurRad="38100" dist="38100" dir="2700000" algn="tl">
                    <a:srgbClr val="000000">
                      <a:alpha val="43137"/>
                    </a:srgbClr>
                  </a:outerShdw>
                </a:effectLst>
              </a:rPr>
              <a:t> </a:t>
            </a:r>
            <a:r>
              <a:rPr spc="-25" dirty="0">
                <a:solidFill>
                  <a:srgbClr val="000000"/>
                </a:solidFill>
                <a:effectLst>
                  <a:outerShdw blurRad="38100" dist="38100" dir="2700000" algn="tl">
                    <a:srgbClr val="000000">
                      <a:alpha val="43137"/>
                    </a:srgbClr>
                  </a:outerShdw>
                </a:effectLst>
              </a:rPr>
              <a:t>code</a:t>
            </a:r>
            <a:r>
              <a:rPr spc="-25" dirty="0">
                <a:effectLst>
                  <a:outerShdw blurRad="38100" dist="38100" dir="2700000" algn="tl">
                    <a:srgbClr val="000000">
                      <a:alpha val="43137"/>
                    </a:srgbClr>
                  </a:outerShdw>
                </a:effectLst>
              </a:rPr>
              <a:t>.</a:t>
            </a:r>
            <a:r>
              <a:rPr spc="-280" dirty="0">
                <a:effectLst>
                  <a:outerShdw blurRad="38100" dist="38100" dir="2700000" algn="tl">
                    <a:srgbClr val="000000">
                      <a:alpha val="43137"/>
                    </a:srgbClr>
                  </a:outerShdw>
                </a:effectLst>
              </a:rPr>
              <a:t> </a:t>
            </a:r>
            <a:r>
              <a:rPr spc="-40" dirty="0">
                <a:effectLst>
                  <a:outerShdw blurRad="38100" dist="38100" dir="2700000" algn="tl">
                    <a:srgbClr val="000000">
                      <a:alpha val="43137"/>
                    </a:srgbClr>
                  </a:outerShdw>
                </a:effectLst>
              </a:rPr>
              <a:t>Let's</a:t>
            </a:r>
            <a:r>
              <a:rPr spc="-280" dirty="0">
                <a:effectLst>
                  <a:outerShdw blurRad="38100" dist="38100" dir="2700000" algn="tl">
                    <a:srgbClr val="000000">
                      <a:alpha val="43137"/>
                    </a:srgbClr>
                  </a:outerShdw>
                </a:effectLst>
              </a:rPr>
              <a:t> </a:t>
            </a:r>
            <a:r>
              <a:rPr spc="55" dirty="0">
                <a:effectLst>
                  <a:outerShdw blurRad="38100" dist="38100" dir="2700000" algn="tl">
                    <a:srgbClr val="000000">
                      <a:alpha val="43137"/>
                    </a:srgbClr>
                  </a:outerShdw>
                </a:effectLst>
              </a:rPr>
              <a:t>embark</a:t>
            </a:r>
            <a:r>
              <a:rPr spc="-280" dirty="0">
                <a:effectLst>
                  <a:outerShdw blurRad="38100" dist="38100" dir="2700000" algn="tl">
                    <a:srgbClr val="000000">
                      <a:alpha val="43137"/>
                    </a:srgbClr>
                  </a:outerShdw>
                </a:effectLst>
              </a:rPr>
              <a:t> </a:t>
            </a:r>
            <a:r>
              <a:rPr spc="95" dirty="0">
                <a:effectLst>
                  <a:outerShdw blurRad="38100" dist="38100" dir="2700000" algn="tl">
                    <a:srgbClr val="000000">
                      <a:alpha val="43137"/>
                    </a:srgbClr>
                  </a:outerShdw>
                </a:effectLst>
              </a:rPr>
              <a:t>on</a:t>
            </a:r>
            <a:r>
              <a:rPr spc="-280" dirty="0">
                <a:effectLst>
                  <a:outerShdw blurRad="38100" dist="38100" dir="2700000" algn="tl">
                    <a:srgbClr val="000000">
                      <a:alpha val="43137"/>
                    </a:srgbClr>
                  </a:outerShdw>
                </a:effectLst>
              </a:rPr>
              <a:t> </a:t>
            </a:r>
            <a:r>
              <a:rPr spc="5" dirty="0">
                <a:effectLst>
                  <a:outerShdw blurRad="38100" dist="38100" dir="2700000" algn="tl">
                    <a:srgbClr val="000000">
                      <a:alpha val="43137"/>
                    </a:srgbClr>
                  </a:outerShdw>
                </a:effectLst>
              </a:rPr>
              <a:t>this</a:t>
            </a:r>
            <a:r>
              <a:rPr spc="-280" dirty="0">
                <a:effectLst>
                  <a:outerShdw blurRad="38100" dist="38100" dir="2700000" algn="tl">
                    <a:srgbClr val="000000">
                      <a:alpha val="43137"/>
                    </a:srgbClr>
                  </a:outerShdw>
                </a:effectLst>
              </a:rPr>
              <a:t> </a:t>
            </a:r>
            <a:r>
              <a:rPr spc="-30" dirty="0">
                <a:effectLst>
                  <a:outerShdw blurRad="38100" dist="38100" dir="2700000" algn="tl">
                    <a:srgbClr val="000000">
                      <a:alpha val="43137"/>
                    </a:srgbClr>
                  </a:outerShdw>
                </a:effectLst>
              </a:rPr>
              <a:t>journey</a:t>
            </a:r>
            <a:r>
              <a:rPr spc="-280" dirty="0">
                <a:effectLst>
                  <a:outerShdw blurRad="38100" dist="38100" dir="2700000" algn="tl">
                    <a:srgbClr val="000000">
                      <a:alpha val="43137"/>
                    </a:srgbClr>
                  </a:outerShdw>
                </a:effectLst>
              </a:rPr>
              <a:t> </a:t>
            </a:r>
            <a:r>
              <a:rPr spc="20" dirty="0">
                <a:effectLst>
                  <a:outerShdw blurRad="38100" dist="38100" dir="2700000" algn="tl">
                    <a:srgbClr val="000000">
                      <a:alpha val="43137"/>
                    </a:srgbClr>
                  </a:outerShdw>
                </a:effectLst>
              </a:rPr>
              <a:t>to</a:t>
            </a:r>
            <a:r>
              <a:rPr spc="-280" dirty="0">
                <a:effectLst>
                  <a:outerShdw blurRad="38100" dist="38100" dir="2700000" algn="tl">
                    <a:srgbClr val="000000">
                      <a:alpha val="43137"/>
                    </a:srgbClr>
                  </a:outerShdw>
                </a:effectLst>
              </a:rPr>
              <a:t> </a:t>
            </a:r>
            <a:r>
              <a:rPr spc="70" dirty="0">
                <a:effectLst>
                  <a:outerShdw blurRad="38100" dist="38100" dir="2700000" algn="tl">
                    <a:srgbClr val="000000">
                      <a:alpha val="43137"/>
                    </a:srgbClr>
                  </a:outerShdw>
                </a:effectLst>
              </a:rPr>
              <a:t>enhance </a:t>
            </a:r>
            <a:r>
              <a:rPr spc="-1090" dirty="0">
                <a:effectLst>
                  <a:outerShdw blurRad="38100" dist="38100" dir="2700000" algn="tl">
                    <a:srgbClr val="000000">
                      <a:alpha val="43137"/>
                    </a:srgbClr>
                  </a:outerShdw>
                </a:effectLst>
              </a:rPr>
              <a:t> </a:t>
            </a:r>
            <a:r>
              <a:rPr spc="-30" dirty="0">
                <a:effectLst>
                  <a:outerShdw blurRad="38100" dist="38100" dir="2700000" algn="tl">
                    <a:srgbClr val="000000">
                      <a:alpha val="43137"/>
                    </a:srgbClr>
                  </a:outerShdw>
                </a:effectLst>
              </a:rPr>
              <a:t>your</a:t>
            </a:r>
            <a:r>
              <a:rPr spc="-285" dirty="0">
                <a:effectLst>
                  <a:outerShdw blurRad="38100" dist="38100" dir="2700000" algn="tl">
                    <a:srgbClr val="000000">
                      <a:alpha val="43137"/>
                    </a:srgbClr>
                  </a:outerShdw>
                </a:effectLst>
              </a:rPr>
              <a:t> </a:t>
            </a:r>
            <a:r>
              <a:rPr spc="75" dirty="0">
                <a:effectLst>
                  <a:outerShdw blurRad="38100" dist="38100" dir="2700000" algn="tl">
                    <a:srgbClr val="000000">
                      <a:alpha val="43137"/>
                    </a:srgbClr>
                  </a:outerShdw>
                </a:effectLst>
              </a:rPr>
              <a:t>programming</a:t>
            </a:r>
            <a:r>
              <a:rPr spc="-285" dirty="0">
                <a:effectLst>
                  <a:outerShdw blurRad="38100" dist="38100" dir="2700000" algn="tl">
                    <a:srgbClr val="000000">
                      <a:alpha val="43137"/>
                    </a:srgbClr>
                  </a:outerShdw>
                </a:effectLst>
              </a:rPr>
              <a:t> </a:t>
            </a:r>
            <a:r>
              <a:rPr spc="-45" dirty="0">
                <a:effectLst>
                  <a:outerShdw blurRad="38100" dist="38100" dir="2700000" algn="tl">
                    <a:srgbClr val="000000">
                      <a:alpha val="43137"/>
                    </a:srgbClr>
                  </a:outerShdw>
                </a:effectLst>
              </a:rPr>
              <a:t>skills</a:t>
            </a:r>
            <a:r>
              <a:rPr spc="-285" dirty="0">
                <a:effectLst>
                  <a:outerShdw blurRad="38100" dist="38100" dir="2700000" algn="tl">
                    <a:srgbClr val="000000">
                      <a:alpha val="43137"/>
                    </a:srgbClr>
                  </a:outerShdw>
                </a:effectLst>
              </a:rPr>
              <a:t> </a:t>
            </a:r>
            <a:r>
              <a:rPr spc="80" dirty="0">
                <a:effectLst>
                  <a:outerShdw blurRad="38100" dist="38100" dir="2700000" algn="tl">
                    <a:srgbClr val="000000">
                      <a:alpha val="43137"/>
                    </a:srgbClr>
                  </a:outerShdw>
                </a:effectLst>
              </a:rPr>
              <a:t>with</a:t>
            </a:r>
            <a:r>
              <a:rPr spc="-285" dirty="0">
                <a:effectLst>
                  <a:outerShdw blurRad="38100" dist="38100" dir="2700000" algn="tl">
                    <a:srgbClr val="000000">
                      <a:alpha val="43137"/>
                    </a:srgbClr>
                  </a:outerShdw>
                </a:effectLst>
              </a:rPr>
              <a:t> </a:t>
            </a:r>
            <a:r>
              <a:rPr spc="-25" dirty="0">
                <a:solidFill>
                  <a:srgbClr val="000000"/>
                </a:solidFill>
                <a:effectLst>
                  <a:outerShdw blurRad="38100" dist="38100" dir="2700000" algn="tl">
                    <a:srgbClr val="000000">
                      <a:alpha val="43137"/>
                    </a:srgbClr>
                  </a:outerShdw>
                </a:effectLst>
              </a:rPr>
              <a:t>precision</a:t>
            </a:r>
            <a:r>
              <a:rPr spc="-25" dirty="0">
                <a:effectLst>
                  <a:outerShdw blurRad="38100" dist="38100" dir="2700000" algn="tl">
                    <a:srgbClr val="000000">
                      <a:alpha val="43137"/>
                    </a:srgbClr>
                  </a:outerShdw>
                </a:effectLs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body" idx="1"/>
          </p:nvPr>
        </p:nvSpPr>
        <p:spPr>
          <a:xfrm>
            <a:off x="2368550" y="3092450"/>
            <a:ext cx="13594867" cy="2999026"/>
          </a:xfrm>
          <a:prstGeom prst="rect">
            <a:avLst/>
          </a:prstGeom>
        </p:spPr>
        <p:txBody>
          <a:bodyPr vert="horz" wrap="square" lIns="0" tIns="6985" rIns="0" bIns="0" rtlCol="0">
            <a:spAutoFit/>
          </a:bodyPr>
          <a:lstStyle/>
          <a:p>
            <a:pPr marL="6064885" marR="5080">
              <a:lnSpc>
                <a:spcPct val="101499"/>
              </a:lnSpc>
              <a:spcBef>
                <a:spcPts val="55"/>
              </a:spcBef>
            </a:pPr>
            <a:r>
              <a:rPr spc="-35" dirty="0"/>
              <a:t>Java</a:t>
            </a:r>
            <a:r>
              <a:rPr spc="-250" dirty="0"/>
              <a:t> </a:t>
            </a:r>
            <a:r>
              <a:rPr dirty="0"/>
              <a:t>was</a:t>
            </a:r>
            <a:r>
              <a:rPr spc="-250" dirty="0"/>
              <a:t> </a:t>
            </a:r>
            <a:r>
              <a:rPr spc="35" dirty="0"/>
              <a:t>developed</a:t>
            </a:r>
            <a:r>
              <a:rPr spc="-250" dirty="0"/>
              <a:t> </a:t>
            </a:r>
            <a:r>
              <a:rPr spc="-15" dirty="0"/>
              <a:t>by</a:t>
            </a:r>
            <a:r>
              <a:rPr spc="-240" dirty="0"/>
              <a:t> </a:t>
            </a:r>
            <a:r>
              <a:rPr spc="50" dirty="0">
                <a:solidFill>
                  <a:srgbClr val="000000"/>
                </a:solidFill>
              </a:rPr>
              <a:t>James</a:t>
            </a:r>
            <a:r>
              <a:rPr spc="-250" dirty="0">
                <a:solidFill>
                  <a:srgbClr val="000000"/>
                </a:solidFill>
              </a:rPr>
              <a:t> </a:t>
            </a:r>
            <a:r>
              <a:rPr spc="25" dirty="0">
                <a:solidFill>
                  <a:srgbClr val="000000"/>
                </a:solidFill>
              </a:rPr>
              <a:t>Gosling</a:t>
            </a:r>
            <a:r>
              <a:rPr spc="-245" dirty="0">
                <a:solidFill>
                  <a:srgbClr val="000000"/>
                </a:solidFill>
              </a:rPr>
              <a:t> </a:t>
            </a:r>
            <a:r>
              <a:rPr spc="80" dirty="0"/>
              <a:t>and </a:t>
            </a:r>
            <a:r>
              <a:rPr spc="-950" dirty="0"/>
              <a:t> </a:t>
            </a:r>
            <a:r>
              <a:rPr spc="-110" dirty="0"/>
              <a:t>r</a:t>
            </a:r>
            <a:r>
              <a:rPr spc="20" dirty="0"/>
              <a:t>e</a:t>
            </a:r>
            <a:r>
              <a:rPr spc="-20" dirty="0"/>
              <a:t>le</a:t>
            </a:r>
            <a:r>
              <a:rPr spc="-35" dirty="0"/>
              <a:t>a</a:t>
            </a:r>
            <a:r>
              <a:rPr spc="-95" dirty="0"/>
              <a:t>s</a:t>
            </a:r>
            <a:r>
              <a:rPr spc="20" dirty="0"/>
              <a:t>e</a:t>
            </a:r>
            <a:r>
              <a:rPr spc="150" dirty="0"/>
              <a:t>d</a:t>
            </a:r>
            <a:r>
              <a:rPr spc="-250" dirty="0"/>
              <a:t> </a:t>
            </a:r>
            <a:r>
              <a:rPr spc="105" dirty="0"/>
              <a:t>b</a:t>
            </a:r>
            <a:r>
              <a:rPr spc="-135" dirty="0"/>
              <a:t>y</a:t>
            </a:r>
            <a:r>
              <a:rPr spc="-245" dirty="0"/>
              <a:t> </a:t>
            </a:r>
            <a:r>
              <a:rPr spc="-195" dirty="0">
                <a:solidFill>
                  <a:srgbClr val="000000"/>
                </a:solidFill>
              </a:rPr>
              <a:t>S</a:t>
            </a:r>
            <a:r>
              <a:rPr spc="105" dirty="0">
                <a:solidFill>
                  <a:srgbClr val="000000"/>
                </a:solidFill>
              </a:rPr>
              <a:t>u</a:t>
            </a:r>
            <a:r>
              <a:rPr spc="120" dirty="0">
                <a:solidFill>
                  <a:srgbClr val="000000"/>
                </a:solidFill>
              </a:rPr>
              <a:t>n</a:t>
            </a:r>
            <a:r>
              <a:rPr spc="-250" dirty="0">
                <a:solidFill>
                  <a:srgbClr val="000000"/>
                </a:solidFill>
              </a:rPr>
              <a:t> </a:t>
            </a:r>
            <a:r>
              <a:rPr spc="305" dirty="0">
                <a:solidFill>
                  <a:srgbClr val="000000"/>
                </a:solidFill>
              </a:rPr>
              <a:t>M</a:t>
            </a:r>
            <a:r>
              <a:rPr spc="-20" dirty="0">
                <a:solidFill>
                  <a:srgbClr val="000000"/>
                </a:solidFill>
              </a:rPr>
              <a:t>i</a:t>
            </a:r>
            <a:r>
              <a:rPr spc="110" dirty="0">
                <a:solidFill>
                  <a:srgbClr val="000000"/>
                </a:solidFill>
              </a:rPr>
              <a:t>c</a:t>
            </a:r>
            <a:r>
              <a:rPr spc="-110" dirty="0">
                <a:solidFill>
                  <a:srgbClr val="000000"/>
                </a:solidFill>
              </a:rPr>
              <a:t>r</a:t>
            </a:r>
            <a:r>
              <a:rPr spc="50" dirty="0">
                <a:solidFill>
                  <a:srgbClr val="000000"/>
                </a:solidFill>
              </a:rPr>
              <a:t>o</a:t>
            </a:r>
            <a:r>
              <a:rPr spc="-120" dirty="0">
                <a:solidFill>
                  <a:srgbClr val="000000"/>
                </a:solidFill>
              </a:rPr>
              <a:t>s</a:t>
            </a:r>
            <a:r>
              <a:rPr spc="-155" dirty="0">
                <a:solidFill>
                  <a:srgbClr val="000000"/>
                </a:solidFill>
              </a:rPr>
              <a:t>y</a:t>
            </a:r>
            <a:r>
              <a:rPr spc="-95" dirty="0">
                <a:solidFill>
                  <a:srgbClr val="000000"/>
                </a:solidFill>
              </a:rPr>
              <a:t>s</a:t>
            </a:r>
            <a:r>
              <a:rPr spc="-20" dirty="0">
                <a:solidFill>
                  <a:srgbClr val="000000"/>
                </a:solidFill>
              </a:rPr>
              <a:t>t</a:t>
            </a:r>
            <a:r>
              <a:rPr spc="20" dirty="0">
                <a:solidFill>
                  <a:srgbClr val="000000"/>
                </a:solidFill>
              </a:rPr>
              <a:t>e</a:t>
            </a:r>
            <a:r>
              <a:rPr spc="240" dirty="0">
                <a:solidFill>
                  <a:srgbClr val="000000"/>
                </a:solidFill>
              </a:rPr>
              <a:t>m</a:t>
            </a:r>
            <a:r>
              <a:rPr spc="-90" dirty="0">
                <a:solidFill>
                  <a:srgbClr val="000000"/>
                </a:solidFill>
              </a:rPr>
              <a:t>s</a:t>
            </a:r>
            <a:r>
              <a:rPr spc="-245" dirty="0">
                <a:solidFill>
                  <a:srgbClr val="000000"/>
                </a:solidFill>
              </a:rPr>
              <a:t> </a:t>
            </a:r>
            <a:r>
              <a:rPr spc="-20" dirty="0"/>
              <a:t>i</a:t>
            </a:r>
            <a:r>
              <a:rPr spc="120" dirty="0"/>
              <a:t>n</a:t>
            </a:r>
            <a:r>
              <a:rPr spc="-250" dirty="0"/>
              <a:t> </a:t>
            </a:r>
            <a:r>
              <a:rPr spc="-760" dirty="0"/>
              <a:t>1</a:t>
            </a:r>
            <a:r>
              <a:rPr spc="-80" dirty="0"/>
              <a:t>99</a:t>
            </a:r>
            <a:r>
              <a:rPr spc="-195" dirty="0"/>
              <a:t>5</a:t>
            </a:r>
            <a:r>
              <a:rPr spc="-420" dirty="0"/>
              <a:t>.</a:t>
            </a:r>
            <a:r>
              <a:rPr spc="-250" dirty="0"/>
              <a:t> </a:t>
            </a:r>
            <a:r>
              <a:rPr spc="-335" dirty="0"/>
              <a:t>I</a:t>
            </a:r>
            <a:r>
              <a:rPr spc="30" dirty="0"/>
              <a:t>t  </a:t>
            </a:r>
            <a:r>
              <a:rPr spc="125" dirty="0"/>
              <a:t>w</a:t>
            </a:r>
            <a:r>
              <a:rPr spc="-35" dirty="0"/>
              <a:t>a</a:t>
            </a:r>
            <a:r>
              <a:rPr spc="-90" dirty="0"/>
              <a:t>s</a:t>
            </a:r>
            <a:r>
              <a:rPr spc="-250" dirty="0"/>
              <a:t> </a:t>
            </a:r>
            <a:r>
              <a:rPr spc="145" dirty="0"/>
              <a:t>d</a:t>
            </a:r>
            <a:r>
              <a:rPr spc="20" dirty="0"/>
              <a:t>e</a:t>
            </a:r>
            <a:r>
              <a:rPr spc="-95" dirty="0"/>
              <a:t>s</a:t>
            </a:r>
            <a:r>
              <a:rPr spc="-20" dirty="0"/>
              <a:t>i</a:t>
            </a:r>
            <a:r>
              <a:rPr spc="165" dirty="0"/>
              <a:t>g</a:t>
            </a:r>
            <a:r>
              <a:rPr spc="114" dirty="0"/>
              <a:t>n</a:t>
            </a:r>
            <a:r>
              <a:rPr spc="20" dirty="0"/>
              <a:t>e</a:t>
            </a:r>
            <a:r>
              <a:rPr spc="150" dirty="0"/>
              <a:t>d</a:t>
            </a:r>
            <a:r>
              <a:rPr spc="-250" dirty="0"/>
              <a:t> </a:t>
            </a:r>
            <a:r>
              <a:rPr spc="-20" dirty="0"/>
              <a:t>t</a:t>
            </a:r>
            <a:r>
              <a:rPr spc="55" dirty="0"/>
              <a:t>o</a:t>
            </a:r>
            <a:r>
              <a:rPr spc="-250" dirty="0"/>
              <a:t> </a:t>
            </a:r>
            <a:r>
              <a:rPr spc="145" dirty="0"/>
              <a:t>b</a:t>
            </a:r>
            <a:r>
              <a:rPr spc="25" dirty="0"/>
              <a:t>e</a:t>
            </a:r>
            <a:r>
              <a:rPr spc="-245" dirty="0"/>
              <a:t> </a:t>
            </a:r>
            <a:r>
              <a:rPr spc="145" dirty="0">
                <a:solidFill>
                  <a:srgbClr val="000000"/>
                </a:solidFill>
              </a:rPr>
              <a:t>p</a:t>
            </a:r>
            <a:r>
              <a:rPr spc="-20" dirty="0">
                <a:solidFill>
                  <a:srgbClr val="000000"/>
                </a:solidFill>
              </a:rPr>
              <a:t>l</a:t>
            </a:r>
            <a:r>
              <a:rPr spc="-35" dirty="0">
                <a:solidFill>
                  <a:srgbClr val="000000"/>
                </a:solidFill>
              </a:rPr>
              <a:t>a</a:t>
            </a:r>
            <a:r>
              <a:rPr spc="30" dirty="0">
                <a:solidFill>
                  <a:srgbClr val="000000"/>
                </a:solidFill>
              </a:rPr>
              <a:t>t</a:t>
            </a:r>
            <a:r>
              <a:rPr spc="-60" dirty="0">
                <a:solidFill>
                  <a:srgbClr val="000000"/>
                </a:solidFill>
              </a:rPr>
              <a:t>f</a:t>
            </a:r>
            <a:r>
              <a:rPr spc="50" dirty="0">
                <a:solidFill>
                  <a:srgbClr val="000000"/>
                </a:solidFill>
              </a:rPr>
              <a:t>o</a:t>
            </a:r>
            <a:r>
              <a:rPr spc="-95" dirty="0">
                <a:solidFill>
                  <a:srgbClr val="000000"/>
                </a:solidFill>
              </a:rPr>
              <a:t>r</a:t>
            </a:r>
            <a:r>
              <a:rPr spc="240" dirty="0">
                <a:solidFill>
                  <a:srgbClr val="000000"/>
                </a:solidFill>
              </a:rPr>
              <a:t>m</a:t>
            </a:r>
            <a:r>
              <a:rPr spc="-204" dirty="0">
                <a:solidFill>
                  <a:srgbClr val="000000"/>
                </a:solidFill>
              </a:rPr>
              <a:t>-</a:t>
            </a:r>
            <a:r>
              <a:rPr spc="-20" dirty="0">
                <a:solidFill>
                  <a:srgbClr val="000000"/>
                </a:solidFill>
              </a:rPr>
              <a:t>i</a:t>
            </a:r>
            <a:r>
              <a:rPr spc="114" dirty="0">
                <a:solidFill>
                  <a:srgbClr val="000000"/>
                </a:solidFill>
              </a:rPr>
              <a:t>n</a:t>
            </a:r>
            <a:r>
              <a:rPr spc="145" dirty="0">
                <a:solidFill>
                  <a:srgbClr val="000000"/>
                </a:solidFill>
              </a:rPr>
              <a:t>d</a:t>
            </a:r>
            <a:r>
              <a:rPr spc="20" dirty="0">
                <a:solidFill>
                  <a:srgbClr val="000000"/>
                </a:solidFill>
              </a:rPr>
              <a:t>e</a:t>
            </a:r>
            <a:r>
              <a:rPr spc="145" dirty="0">
                <a:solidFill>
                  <a:srgbClr val="000000"/>
                </a:solidFill>
              </a:rPr>
              <a:t>p</a:t>
            </a:r>
            <a:r>
              <a:rPr spc="20" dirty="0">
                <a:solidFill>
                  <a:srgbClr val="000000"/>
                </a:solidFill>
              </a:rPr>
              <a:t>e</a:t>
            </a:r>
            <a:r>
              <a:rPr spc="114" dirty="0">
                <a:solidFill>
                  <a:srgbClr val="000000"/>
                </a:solidFill>
              </a:rPr>
              <a:t>n</a:t>
            </a:r>
            <a:r>
              <a:rPr spc="145" dirty="0">
                <a:solidFill>
                  <a:srgbClr val="000000"/>
                </a:solidFill>
              </a:rPr>
              <a:t>d</a:t>
            </a:r>
            <a:r>
              <a:rPr spc="20" dirty="0">
                <a:solidFill>
                  <a:srgbClr val="000000"/>
                </a:solidFill>
              </a:rPr>
              <a:t>e</a:t>
            </a:r>
            <a:r>
              <a:rPr spc="114" dirty="0">
                <a:solidFill>
                  <a:srgbClr val="000000"/>
                </a:solidFill>
              </a:rPr>
              <a:t>n</a:t>
            </a:r>
            <a:r>
              <a:rPr spc="30" dirty="0">
                <a:solidFill>
                  <a:srgbClr val="000000"/>
                </a:solidFill>
              </a:rPr>
              <a:t>t  </a:t>
            </a:r>
            <a:r>
              <a:rPr spc="165" dirty="0"/>
              <a:t>w</a:t>
            </a:r>
            <a:r>
              <a:rPr spc="-20" dirty="0"/>
              <a:t>i</a:t>
            </a:r>
            <a:r>
              <a:rPr spc="30" dirty="0"/>
              <a:t>t</a:t>
            </a:r>
            <a:r>
              <a:rPr spc="120" dirty="0"/>
              <a:t>h</a:t>
            </a:r>
            <a:r>
              <a:rPr spc="-250" dirty="0"/>
              <a:t> </a:t>
            </a:r>
            <a:r>
              <a:rPr spc="30" dirty="0"/>
              <a:t>t</a:t>
            </a:r>
            <a:r>
              <a:rPr spc="114" dirty="0"/>
              <a:t>h</a:t>
            </a:r>
            <a:r>
              <a:rPr spc="25" dirty="0"/>
              <a:t>e</a:t>
            </a:r>
            <a:r>
              <a:rPr spc="-250" dirty="0"/>
              <a:t> </a:t>
            </a:r>
            <a:r>
              <a:rPr spc="240" dirty="0"/>
              <a:t>m</a:t>
            </a:r>
            <a:r>
              <a:rPr spc="50" dirty="0"/>
              <a:t>o</a:t>
            </a:r>
            <a:r>
              <a:rPr spc="-5" dirty="0"/>
              <a:t>t</a:t>
            </a:r>
            <a:r>
              <a:rPr spc="-20" dirty="0"/>
              <a:t>t</a:t>
            </a:r>
            <a:r>
              <a:rPr spc="10" dirty="0"/>
              <a:t>o</a:t>
            </a:r>
            <a:r>
              <a:rPr spc="-420" dirty="0"/>
              <a:t>,</a:t>
            </a:r>
            <a:r>
              <a:rPr spc="-250" dirty="0"/>
              <a:t> </a:t>
            </a:r>
            <a:r>
              <a:rPr spc="-190" dirty="0"/>
              <a:t>'</a:t>
            </a:r>
            <a:r>
              <a:rPr spc="240" dirty="0"/>
              <a:t>W</a:t>
            </a:r>
            <a:r>
              <a:rPr spc="-95" dirty="0"/>
              <a:t>r</a:t>
            </a:r>
            <a:r>
              <a:rPr spc="-20" dirty="0"/>
              <a:t>it</a:t>
            </a:r>
            <a:r>
              <a:rPr spc="25" dirty="0"/>
              <a:t>e</a:t>
            </a:r>
            <a:r>
              <a:rPr spc="-250" dirty="0"/>
              <a:t> </a:t>
            </a:r>
            <a:r>
              <a:rPr spc="140" dirty="0"/>
              <a:t>O</a:t>
            </a:r>
            <a:r>
              <a:rPr spc="114" dirty="0"/>
              <a:t>n</a:t>
            </a:r>
            <a:r>
              <a:rPr spc="90" dirty="0"/>
              <a:t>c</a:t>
            </a:r>
            <a:r>
              <a:rPr spc="20" dirty="0"/>
              <a:t>e</a:t>
            </a:r>
            <a:r>
              <a:rPr spc="-420" dirty="0"/>
              <a:t>,</a:t>
            </a:r>
            <a:r>
              <a:rPr spc="-250" dirty="0"/>
              <a:t> </a:t>
            </a:r>
            <a:r>
              <a:rPr spc="75" dirty="0"/>
              <a:t>R</a:t>
            </a:r>
            <a:r>
              <a:rPr spc="105" dirty="0"/>
              <a:t>u</a:t>
            </a:r>
            <a:r>
              <a:rPr spc="85" dirty="0"/>
              <a:t>n  </a:t>
            </a:r>
            <a:r>
              <a:rPr spc="-60" dirty="0"/>
              <a:t>Anywhere'. </a:t>
            </a:r>
            <a:r>
              <a:rPr spc="60" dirty="0"/>
              <a:t>Understanding </a:t>
            </a:r>
            <a:r>
              <a:rPr spc="-30" dirty="0"/>
              <a:t>its </a:t>
            </a:r>
            <a:r>
              <a:rPr spc="15" dirty="0">
                <a:solidFill>
                  <a:srgbClr val="000000"/>
                </a:solidFill>
              </a:rPr>
              <a:t>evolution </a:t>
            </a:r>
            <a:r>
              <a:rPr spc="20" dirty="0">
                <a:solidFill>
                  <a:srgbClr val="000000"/>
                </a:solidFill>
              </a:rPr>
              <a:t> </a:t>
            </a:r>
            <a:r>
              <a:rPr spc="114" dirty="0"/>
              <a:t>h</a:t>
            </a:r>
            <a:r>
              <a:rPr spc="20" dirty="0"/>
              <a:t>e</a:t>
            </a:r>
            <a:r>
              <a:rPr spc="-20" dirty="0"/>
              <a:t>l</a:t>
            </a:r>
            <a:r>
              <a:rPr spc="145" dirty="0"/>
              <a:t>p</a:t>
            </a:r>
            <a:r>
              <a:rPr spc="-90" dirty="0"/>
              <a:t>s</a:t>
            </a:r>
            <a:r>
              <a:rPr spc="-250" dirty="0"/>
              <a:t> </a:t>
            </a:r>
            <a:r>
              <a:rPr spc="-35" dirty="0"/>
              <a:t>a</a:t>
            </a:r>
            <a:r>
              <a:rPr spc="145" dirty="0"/>
              <a:t>pp</a:t>
            </a:r>
            <a:r>
              <a:rPr spc="-110" dirty="0"/>
              <a:t>r</a:t>
            </a:r>
            <a:r>
              <a:rPr spc="20" dirty="0"/>
              <a:t>e</a:t>
            </a:r>
            <a:r>
              <a:rPr spc="90" dirty="0"/>
              <a:t>c</a:t>
            </a:r>
            <a:r>
              <a:rPr spc="-20" dirty="0"/>
              <a:t>i</a:t>
            </a:r>
            <a:r>
              <a:rPr spc="-35" dirty="0"/>
              <a:t>a</a:t>
            </a:r>
            <a:r>
              <a:rPr spc="-20" dirty="0"/>
              <a:t>t</a:t>
            </a:r>
            <a:r>
              <a:rPr spc="25" dirty="0"/>
              <a:t>e</a:t>
            </a:r>
            <a:r>
              <a:rPr spc="-250" dirty="0"/>
              <a:t> </a:t>
            </a:r>
            <a:r>
              <a:rPr spc="-20" dirty="0"/>
              <a:t>i</a:t>
            </a:r>
            <a:r>
              <a:rPr spc="30" dirty="0"/>
              <a:t>t</a:t>
            </a:r>
            <a:r>
              <a:rPr spc="-90" dirty="0"/>
              <a:t>s</a:t>
            </a:r>
            <a:r>
              <a:rPr spc="-250" dirty="0"/>
              <a:t> </a:t>
            </a:r>
            <a:r>
              <a:rPr spc="110" dirty="0"/>
              <a:t>c</a:t>
            </a:r>
            <a:r>
              <a:rPr spc="105" dirty="0"/>
              <a:t>u</a:t>
            </a:r>
            <a:r>
              <a:rPr spc="-95" dirty="0"/>
              <a:t>r</a:t>
            </a:r>
            <a:r>
              <a:rPr spc="-110" dirty="0"/>
              <a:t>r</a:t>
            </a:r>
            <a:r>
              <a:rPr spc="20" dirty="0"/>
              <a:t>e</a:t>
            </a:r>
            <a:r>
              <a:rPr spc="114" dirty="0"/>
              <a:t>n</a:t>
            </a:r>
            <a:r>
              <a:rPr spc="35" dirty="0"/>
              <a:t>t</a:t>
            </a:r>
            <a:r>
              <a:rPr spc="-250" dirty="0"/>
              <a:t> </a:t>
            </a:r>
            <a:r>
              <a:rPr spc="-60" dirty="0"/>
              <a:t>f</a:t>
            </a:r>
            <a:r>
              <a:rPr spc="-20" dirty="0"/>
              <a:t>e</a:t>
            </a:r>
            <a:r>
              <a:rPr spc="-35" dirty="0"/>
              <a:t>a</a:t>
            </a:r>
            <a:r>
              <a:rPr spc="30" dirty="0"/>
              <a:t>t</a:t>
            </a:r>
            <a:r>
              <a:rPr spc="105" dirty="0"/>
              <a:t>u</a:t>
            </a:r>
            <a:r>
              <a:rPr spc="-110" dirty="0"/>
              <a:t>r</a:t>
            </a:r>
            <a:r>
              <a:rPr spc="20" dirty="0"/>
              <a:t>e</a:t>
            </a:r>
            <a:r>
              <a:rPr spc="-90" dirty="0"/>
              <a:t>s</a:t>
            </a:r>
            <a:r>
              <a:rPr spc="-250" dirty="0"/>
              <a:t> </a:t>
            </a:r>
            <a:r>
              <a:rPr spc="-35" dirty="0"/>
              <a:t>a</a:t>
            </a:r>
            <a:r>
              <a:rPr spc="114" dirty="0"/>
              <a:t>n</a:t>
            </a:r>
            <a:r>
              <a:rPr spc="105" dirty="0"/>
              <a:t>d  </a:t>
            </a:r>
            <a:r>
              <a:rPr spc="35" dirty="0"/>
              <a:t>widespread</a:t>
            </a:r>
            <a:r>
              <a:rPr spc="-250" dirty="0"/>
              <a:t> </a:t>
            </a:r>
            <a:r>
              <a:rPr spc="10" dirty="0"/>
              <a:t>use</a:t>
            </a:r>
            <a:r>
              <a:rPr spc="-250" dirty="0"/>
              <a:t> </a:t>
            </a:r>
            <a:r>
              <a:rPr spc="50" dirty="0"/>
              <a:t>in</a:t>
            </a:r>
            <a:r>
              <a:rPr spc="-250" dirty="0"/>
              <a:t> </a:t>
            </a:r>
            <a:r>
              <a:rPr spc="80" dirty="0"/>
              <a:t>modern</a:t>
            </a:r>
            <a:r>
              <a:rPr spc="-250" dirty="0"/>
              <a:t> </a:t>
            </a:r>
            <a:r>
              <a:rPr spc="-5" dirty="0"/>
              <a:t>applications.</a:t>
            </a:r>
          </a:p>
        </p:txBody>
      </p:sp>
      <p:sp>
        <p:nvSpPr>
          <p:cNvPr id="13" name="object 13"/>
          <p:cNvSpPr txBox="1">
            <a:spLocks noGrp="1"/>
          </p:cNvSpPr>
          <p:nvPr>
            <p:ph type="title"/>
          </p:nvPr>
        </p:nvSpPr>
        <p:spPr>
          <a:xfrm>
            <a:off x="8379803" y="1429499"/>
            <a:ext cx="4616450" cy="939800"/>
          </a:xfrm>
          <a:prstGeom prst="rect">
            <a:avLst/>
          </a:prstGeom>
        </p:spPr>
        <p:txBody>
          <a:bodyPr vert="horz" wrap="square" lIns="0" tIns="12700" rIns="0" bIns="0" rtlCol="0">
            <a:spAutoFit/>
          </a:bodyPr>
          <a:lstStyle/>
          <a:p>
            <a:pPr marL="12700">
              <a:lnSpc>
                <a:spcPct val="100000"/>
              </a:lnSpc>
              <a:spcBef>
                <a:spcPts val="100"/>
              </a:spcBef>
            </a:pPr>
            <a:r>
              <a:rPr sz="6000" spc="-100" dirty="0">
                <a:latin typeface="Cambria"/>
                <a:cs typeface="Cambria"/>
              </a:rPr>
              <a:t>History</a:t>
            </a:r>
            <a:r>
              <a:rPr sz="6000" spc="-215" dirty="0">
                <a:latin typeface="Cambria"/>
                <a:cs typeface="Cambria"/>
              </a:rPr>
              <a:t> </a:t>
            </a:r>
            <a:r>
              <a:rPr sz="6000" spc="-80" dirty="0">
                <a:latin typeface="Cambria"/>
                <a:cs typeface="Cambria"/>
              </a:rPr>
              <a:t>of</a:t>
            </a:r>
            <a:r>
              <a:rPr sz="6000" spc="-215" dirty="0">
                <a:latin typeface="Cambria"/>
                <a:cs typeface="Cambria"/>
              </a:rPr>
              <a:t> </a:t>
            </a:r>
            <a:r>
              <a:rPr sz="6000" spc="-40" dirty="0">
                <a:latin typeface="Cambria"/>
                <a:cs typeface="Cambria"/>
              </a:rPr>
              <a:t>Java</a:t>
            </a:r>
            <a:endParaRPr sz="60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1" name="object 11"/>
          <p:cNvSpPr txBox="1">
            <a:spLocks noGrp="1"/>
          </p:cNvSpPr>
          <p:nvPr>
            <p:ph type="body" idx="1"/>
          </p:nvPr>
        </p:nvSpPr>
        <p:spPr>
          <a:xfrm>
            <a:off x="2825750" y="3168650"/>
            <a:ext cx="13594867" cy="2998470"/>
          </a:xfrm>
          <a:prstGeom prst="rect">
            <a:avLst/>
          </a:prstGeom>
        </p:spPr>
        <p:txBody>
          <a:bodyPr vert="horz" wrap="square" lIns="0" tIns="6985" rIns="0" bIns="0" rtlCol="0">
            <a:spAutoFit/>
          </a:bodyPr>
          <a:lstStyle/>
          <a:p>
            <a:pPr marL="6064885" marR="5080">
              <a:lnSpc>
                <a:spcPct val="101499"/>
              </a:lnSpc>
              <a:spcBef>
                <a:spcPts val="55"/>
              </a:spcBef>
            </a:pPr>
            <a:r>
              <a:rPr spc="-270" dirty="0"/>
              <a:t>T</a:t>
            </a:r>
            <a:r>
              <a:rPr spc="55" dirty="0"/>
              <a:t>o</a:t>
            </a:r>
            <a:r>
              <a:rPr spc="-250" dirty="0"/>
              <a:t> </a:t>
            </a:r>
            <a:r>
              <a:rPr spc="-95" dirty="0"/>
              <a:t>s</a:t>
            </a:r>
            <a:r>
              <a:rPr spc="30" dirty="0"/>
              <a:t>t</a:t>
            </a:r>
            <a:r>
              <a:rPr spc="-35" dirty="0"/>
              <a:t>a</a:t>
            </a:r>
            <a:r>
              <a:rPr spc="-30" dirty="0"/>
              <a:t>r</a:t>
            </a:r>
            <a:r>
              <a:rPr spc="35" dirty="0"/>
              <a:t>t</a:t>
            </a:r>
            <a:r>
              <a:rPr spc="-250" dirty="0"/>
              <a:t> </a:t>
            </a:r>
            <a:r>
              <a:rPr spc="145" dirty="0"/>
              <a:t>p</a:t>
            </a:r>
            <a:r>
              <a:rPr spc="-110" dirty="0"/>
              <a:t>r</a:t>
            </a:r>
            <a:r>
              <a:rPr spc="50" dirty="0"/>
              <a:t>o</a:t>
            </a:r>
            <a:r>
              <a:rPr spc="165" dirty="0"/>
              <a:t>g</a:t>
            </a:r>
            <a:r>
              <a:rPr spc="-200" dirty="0"/>
              <a:t>r</a:t>
            </a:r>
            <a:r>
              <a:rPr spc="-35" dirty="0"/>
              <a:t>a</a:t>
            </a:r>
            <a:r>
              <a:rPr spc="240" dirty="0"/>
              <a:t>mm</a:t>
            </a:r>
            <a:r>
              <a:rPr spc="-20" dirty="0"/>
              <a:t>i</a:t>
            </a:r>
            <a:r>
              <a:rPr spc="114" dirty="0"/>
              <a:t>n</a:t>
            </a:r>
            <a:r>
              <a:rPr spc="170" dirty="0"/>
              <a:t>g</a:t>
            </a:r>
            <a:r>
              <a:rPr spc="-250" dirty="0"/>
              <a:t> </a:t>
            </a:r>
            <a:r>
              <a:rPr spc="-20" dirty="0"/>
              <a:t>i</a:t>
            </a:r>
            <a:r>
              <a:rPr spc="120" dirty="0"/>
              <a:t>n</a:t>
            </a:r>
            <a:r>
              <a:rPr spc="-250" dirty="0"/>
              <a:t> </a:t>
            </a:r>
            <a:r>
              <a:rPr spc="125" dirty="0"/>
              <a:t>J</a:t>
            </a:r>
            <a:r>
              <a:rPr spc="-60" dirty="0"/>
              <a:t>a</a:t>
            </a:r>
            <a:r>
              <a:rPr spc="-180" dirty="0"/>
              <a:t>v</a:t>
            </a:r>
            <a:r>
              <a:rPr spc="-35" dirty="0"/>
              <a:t>a</a:t>
            </a:r>
            <a:r>
              <a:rPr spc="-420" dirty="0"/>
              <a:t>,</a:t>
            </a:r>
            <a:r>
              <a:rPr spc="-250" dirty="0"/>
              <a:t> </a:t>
            </a:r>
            <a:r>
              <a:rPr spc="-180" dirty="0"/>
              <a:t>y</a:t>
            </a:r>
            <a:r>
              <a:rPr spc="50" dirty="0"/>
              <a:t>o</a:t>
            </a:r>
            <a:r>
              <a:rPr spc="110" dirty="0"/>
              <a:t>u</a:t>
            </a:r>
            <a:r>
              <a:rPr spc="-250" dirty="0"/>
              <a:t> </a:t>
            </a:r>
            <a:r>
              <a:rPr spc="114" dirty="0"/>
              <a:t>n</a:t>
            </a:r>
            <a:r>
              <a:rPr spc="20" dirty="0"/>
              <a:t>ee</a:t>
            </a:r>
            <a:r>
              <a:rPr spc="150" dirty="0"/>
              <a:t>d</a:t>
            </a:r>
            <a:r>
              <a:rPr spc="-250" dirty="0"/>
              <a:t> </a:t>
            </a:r>
            <a:r>
              <a:rPr spc="-20" dirty="0"/>
              <a:t>t</a:t>
            </a:r>
            <a:r>
              <a:rPr spc="40" dirty="0"/>
              <a:t>o  </a:t>
            </a:r>
            <a:r>
              <a:rPr spc="-20" dirty="0"/>
              <a:t>i</a:t>
            </a:r>
            <a:r>
              <a:rPr spc="114" dirty="0"/>
              <a:t>n</a:t>
            </a:r>
            <a:r>
              <a:rPr spc="-95" dirty="0"/>
              <a:t>s</a:t>
            </a:r>
            <a:r>
              <a:rPr spc="30" dirty="0"/>
              <a:t>t</a:t>
            </a:r>
            <a:r>
              <a:rPr spc="-35" dirty="0"/>
              <a:t>a</a:t>
            </a:r>
            <a:r>
              <a:rPr spc="-20" dirty="0"/>
              <a:t>l</a:t>
            </a:r>
            <a:r>
              <a:rPr spc="-15" dirty="0"/>
              <a:t>l</a:t>
            </a:r>
            <a:r>
              <a:rPr spc="-250" dirty="0"/>
              <a:t> </a:t>
            </a:r>
            <a:r>
              <a:rPr spc="30" dirty="0"/>
              <a:t>t</a:t>
            </a:r>
            <a:r>
              <a:rPr spc="114" dirty="0"/>
              <a:t>h</a:t>
            </a:r>
            <a:r>
              <a:rPr spc="25" dirty="0"/>
              <a:t>e</a:t>
            </a:r>
            <a:r>
              <a:rPr spc="-245" dirty="0"/>
              <a:t> </a:t>
            </a:r>
            <a:r>
              <a:rPr spc="125" dirty="0">
                <a:solidFill>
                  <a:srgbClr val="000000"/>
                </a:solidFill>
              </a:rPr>
              <a:t>J</a:t>
            </a:r>
            <a:r>
              <a:rPr spc="-60" dirty="0">
                <a:solidFill>
                  <a:srgbClr val="000000"/>
                </a:solidFill>
              </a:rPr>
              <a:t>a</a:t>
            </a:r>
            <a:r>
              <a:rPr spc="-180" dirty="0">
                <a:solidFill>
                  <a:srgbClr val="000000"/>
                </a:solidFill>
              </a:rPr>
              <a:t>v</a:t>
            </a:r>
            <a:r>
              <a:rPr spc="-30" dirty="0">
                <a:solidFill>
                  <a:srgbClr val="000000"/>
                </a:solidFill>
              </a:rPr>
              <a:t>a</a:t>
            </a:r>
            <a:r>
              <a:rPr spc="-250" dirty="0">
                <a:solidFill>
                  <a:srgbClr val="000000"/>
                </a:solidFill>
              </a:rPr>
              <a:t> </a:t>
            </a:r>
            <a:r>
              <a:rPr spc="150" dirty="0">
                <a:solidFill>
                  <a:srgbClr val="000000"/>
                </a:solidFill>
              </a:rPr>
              <a:t>D</a:t>
            </a:r>
            <a:r>
              <a:rPr spc="-5" dirty="0">
                <a:solidFill>
                  <a:srgbClr val="000000"/>
                </a:solidFill>
              </a:rPr>
              <a:t>e</a:t>
            </a:r>
            <a:r>
              <a:rPr spc="-180" dirty="0">
                <a:solidFill>
                  <a:srgbClr val="000000"/>
                </a:solidFill>
              </a:rPr>
              <a:t>v</a:t>
            </a:r>
            <a:r>
              <a:rPr spc="20" dirty="0">
                <a:solidFill>
                  <a:srgbClr val="000000"/>
                </a:solidFill>
              </a:rPr>
              <a:t>e</a:t>
            </a:r>
            <a:r>
              <a:rPr spc="-20" dirty="0">
                <a:solidFill>
                  <a:srgbClr val="000000"/>
                </a:solidFill>
              </a:rPr>
              <a:t>l</a:t>
            </a:r>
            <a:r>
              <a:rPr spc="50" dirty="0">
                <a:solidFill>
                  <a:srgbClr val="000000"/>
                </a:solidFill>
              </a:rPr>
              <a:t>o</a:t>
            </a:r>
            <a:r>
              <a:rPr spc="145" dirty="0">
                <a:solidFill>
                  <a:srgbClr val="000000"/>
                </a:solidFill>
              </a:rPr>
              <a:t>p</a:t>
            </a:r>
            <a:r>
              <a:rPr spc="240" dirty="0">
                <a:solidFill>
                  <a:srgbClr val="000000"/>
                </a:solidFill>
              </a:rPr>
              <a:t>m</a:t>
            </a:r>
            <a:r>
              <a:rPr spc="20" dirty="0">
                <a:solidFill>
                  <a:srgbClr val="000000"/>
                </a:solidFill>
              </a:rPr>
              <a:t>e</a:t>
            </a:r>
            <a:r>
              <a:rPr spc="114" dirty="0">
                <a:solidFill>
                  <a:srgbClr val="000000"/>
                </a:solidFill>
              </a:rPr>
              <a:t>n</a:t>
            </a:r>
            <a:r>
              <a:rPr spc="35" dirty="0">
                <a:solidFill>
                  <a:srgbClr val="000000"/>
                </a:solidFill>
              </a:rPr>
              <a:t>t</a:t>
            </a:r>
            <a:r>
              <a:rPr spc="-250" dirty="0">
                <a:solidFill>
                  <a:srgbClr val="000000"/>
                </a:solidFill>
              </a:rPr>
              <a:t> </a:t>
            </a:r>
            <a:r>
              <a:rPr spc="45" dirty="0">
                <a:solidFill>
                  <a:srgbClr val="000000"/>
                </a:solidFill>
              </a:rPr>
              <a:t>K</a:t>
            </a:r>
            <a:r>
              <a:rPr spc="-20" dirty="0">
                <a:solidFill>
                  <a:srgbClr val="000000"/>
                </a:solidFill>
              </a:rPr>
              <a:t>i</a:t>
            </a:r>
            <a:r>
              <a:rPr spc="35" dirty="0">
                <a:solidFill>
                  <a:srgbClr val="000000"/>
                </a:solidFill>
              </a:rPr>
              <a:t>t</a:t>
            </a:r>
            <a:r>
              <a:rPr spc="-250" dirty="0">
                <a:solidFill>
                  <a:srgbClr val="000000"/>
                </a:solidFill>
              </a:rPr>
              <a:t> </a:t>
            </a:r>
            <a:r>
              <a:rPr spc="-350" dirty="0">
                <a:solidFill>
                  <a:srgbClr val="000000"/>
                </a:solidFill>
              </a:rPr>
              <a:t>(</a:t>
            </a:r>
            <a:r>
              <a:rPr spc="125" dirty="0">
                <a:solidFill>
                  <a:srgbClr val="000000"/>
                </a:solidFill>
              </a:rPr>
              <a:t>J</a:t>
            </a:r>
            <a:r>
              <a:rPr spc="150" dirty="0">
                <a:solidFill>
                  <a:srgbClr val="000000"/>
                </a:solidFill>
              </a:rPr>
              <a:t>D</a:t>
            </a:r>
            <a:r>
              <a:rPr spc="45" dirty="0">
                <a:solidFill>
                  <a:srgbClr val="000000"/>
                </a:solidFill>
              </a:rPr>
              <a:t>K</a:t>
            </a:r>
            <a:r>
              <a:rPr spc="-345" dirty="0">
                <a:solidFill>
                  <a:srgbClr val="000000"/>
                </a:solidFill>
              </a:rPr>
              <a:t>)</a:t>
            </a:r>
            <a:r>
              <a:rPr spc="-245" dirty="0">
                <a:solidFill>
                  <a:srgbClr val="000000"/>
                </a:solidFill>
              </a:rPr>
              <a:t> </a:t>
            </a:r>
            <a:r>
              <a:rPr spc="-35" dirty="0"/>
              <a:t>a</a:t>
            </a:r>
            <a:r>
              <a:rPr spc="114" dirty="0"/>
              <a:t>n</a:t>
            </a:r>
            <a:r>
              <a:rPr spc="105" dirty="0"/>
              <a:t>d  </a:t>
            </a:r>
            <a:r>
              <a:rPr spc="-35" dirty="0"/>
              <a:t>a</a:t>
            </a:r>
            <a:r>
              <a:rPr spc="120" dirty="0"/>
              <a:t>n</a:t>
            </a:r>
            <a:r>
              <a:rPr spc="-250" dirty="0"/>
              <a:t> </a:t>
            </a:r>
            <a:r>
              <a:rPr spc="-335" dirty="0"/>
              <a:t>I</a:t>
            </a:r>
            <a:r>
              <a:rPr spc="114" dirty="0"/>
              <a:t>n</a:t>
            </a:r>
            <a:r>
              <a:rPr spc="-20" dirty="0"/>
              <a:t>t</a:t>
            </a:r>
            <a:r>
              <a:rPr spc="20" dirty="0"/>
              <a:t>e</a:t>
            </a:r>
            <a:r>
              <a:rPr spc="165" dirty="0"/>
              <a:t>g</a:t>
            </a:r>
            <a:r>
              <a:rPr spc="-200" dirty="0"/>
              <a:t>r</a:t>
            </a:r>
            <a:r>
              <a:rPr spc="-35" dirty="0"/>
              <a:t>a</a:t>
            </a:r>
            <a:r>
              <a:rPr spc="-20" dirty="0"/>
              <a:t>t</a:t>
            </a:r>
            <a:r>
              <a:rPr spc="20" dirty="0"/>
              <a:t>e</a:t>
            </a:r>
            <a:r>
              <a:rPr spc="150" dirty="0"/>
              <a:t>d</a:t>
            </a:r>
            <a:r>
              <a:rPr spc="-250" dirty="0"/>
              <a:t> </a:t>
            </a:r>
            <a:r>
              <a:rPr spc="150" dirty="0"/>
              <a:t>D</a:t>
            </a:r>
            <a:r>
              <a:rPr spc="-5" dirty="0"/>
              <a:t>e</a:t>
            </a:r>
            <a:r>
              <a:rPr spc="-180" dirty="0"/>
              <a:t>v</a:t>
            </a:r>
            <a:r>
              <a:rPr spc="20" dirty="0"/>
              <a:t>e</a:t>
            </a:r>
            <a:r>
              <a:rPr spc="-20" dirty="0"/>
              <a:t>l</a:t>
            </a:r>
            <a:r>
              <a:rPr spc="50" dirty="0"/>
              <a:t>o</a:t>
            </a:r>
            <a:r>
              <a:rPr spc="145" dirty="0"/>
              <a:t>p</a:t>
            </a:r>
            <a:r>
              <a:rPr spc="240" dirty="0"/>
              <a:t>m</a:t>
            </a:r>
            <a:r>
              <a:rPr spc="20" dirty="0"/>
              <a:t>e</a:t>
            </a:r>
            <a:r>
              <a:rPr spc="114" dirty="0"/>
              <a:t>n</a:t>
            </a:r>
            <a:r>
              <a:rPr spc="35" dirty="0"/>
              <a:t>t</a:t>
            </a:r>
            <a:r>
              <a:rPr spc="-250" dirty="0"/>
              <a:t> </a:t>
            </a:r>
            <a:r>
              <a:rPr spc="95" dirty="0"/>
              <a:t>E</a:t>
            </a:r>
            <a:r>
              <a:rPr spc="90" dirty="0"/>
              <a:t>n</a:t>
            </a:r>
            <a:r>
              <a:rPr spc="-140" dirty="0"/>
              <a:t>v</a:t>
            </a:r>
            <a:r>
              <a:rPr spc="-20" dirty="0"/>
              <a:t>i</a:t>
            </a:r>
            <a:r>
              <a:rPr spc="-110" dirty="0"/>
              <a:t>r</a:t>
            </a:r>
            <a:r>
              <a:rPr spc="50" dirty="0"/>
              <a:t>o</a:t>
            </a:r>
            <a:r>
              <a:rPr spc="114" dirty="0"/>
              <a:t>n</a:t>
            </a:r>
            <a:r>
              <a:rPr spc="240" dirty="0"/>
              <a:t>m</a:t>
            </a:r>
            <a:r>
              <a:rPr spc="20" dirty="0"/>
              <a:t>e</a:t>
            </a:r>
            <a:r>
              <a:rPr spc="114" dirty="0"/>
              <a:t>n</a:t>
            </a:r>
            <a:r>
              <a:rPr spc="30" dirty="0"/>
              <a:t>t  </a:t>
            </a:r>
            <a:r>
              <a:rPr spc="-350" dirty="0"/>
              <a:t>(</a:t>
            </a:r>
            <a:r>
              <a:rPr spc="-335" dirty="0"/>
              <a:t>I</a:t>
            </a:r>
            <a:r>
              <a:rPr spc="150" dirty="0"/>
              <a:t>D</a:t>
            </a:r>
            <a:r>
              <a:rPr spc="95" dirty="0"/>
              <a:t>E</a:t>
            </a:r>
            <a:r>
              <a:rPr spc="-345" dirty="0"/>
              <a:t>)</a:t>
            </a:r>
            <a:r>
              <a:rPr spc="-250" dirty="0"/>
              <a:t> </a:t>
            </a:r>
            <a:r>
              <a:rPr spc="-95" dirty="0"/>
              <a:t>s</a:t>
            </a:r>
            <a:r>
              <a:rPr spc="105" dirty="0"/>
              <a:t>u</a:t>
            </a:r>
            <a:r>
              <a:rPr spc="90" dirty="0"/>
              <a:t>c</a:t>
            </a:r>
            <a:r>
              <a:rPr spc="120" dirty="0"/>
              <a:t>h</a:t>
            </a:r>
            <a:r>
              <a:rPr spc="-250" dirty="0"/>
              <a:t> </a:t>
            </a:r>
            <a:r>
              <a:rPr spc="-35" dirty="0"/>
              <a:t>a</a:t>
            </a:r>
            <a:r>
              <a:rPr spc="-90" dirty="0"/>
              <a:t>s</a:t>
            </a:r>
            <a:r>
              <a:rPr spc="-245" dirty="0"/>
              <a:t> </a:t>
            </a:r>
            <a:r>
              <a:rPr spc="75" dirty="0">
                <a:solidFill>
                  <a:srgbClr val="000000"/>
                </a:solidFill>
              </a:rPr>
              <a:t>E</a:t>
            </a:r>
            <a:r>
              <a:rPr spc="90" dirty="0">
                <a:solidFill>
                  <a:srgbClr val="000000"/>
                </a:solidFill>
              </a:rPr>
              <a:t>c</a:t>
            </a:r>
            <a:r>
              <a:rPr spc="-20" dirty="0">
                <a:solidFill>
                  <a:srgbClr val="000000"/>
                </a:solidFill>
              </a:rPr>
              <a:t>li</a:t>
            </a:r>
            <a:r>
              <a:rPr spc="145" dirty="0">
                <a:solidFill>
                  <a:srgbClr val="000000"/>
                </a:solidFill>
              </a:rPr>
              <a:t>p</a:t>
            </a:r>
            <a:r>
              <a:rPr spc="-95" dirty="0">
                <a:solidFill>
                  <a:srgbClr val="000000"/>
                </a:solidFill>
              </a:rPr>
              <a:t>s</a:t>
            </a:r>
            <a:r>
              <a:rPr spc="25" dirty="0">
                <a:solidFill>
                  <a:srgbClr val="000000"/>
                </a:solidFill>
              </a:rPr>
              <a:t>e</a:t>
            </a:r>
            <a:r>
              <a:rPr spc="-250" dirty="0">
                <a:solidFill>
                  <a:srgbClr val="000000"/>
                </a:solidFill>
              </a:rPr>
              <a:t> </a:t>
            </a:r>
            <a:r>
              <a:rPr spc="50" dirty="0"/>
              <a:t>o</a:t>
            </a:r>
            <a:r>
              <a:rPr spc="-70" dirty="0"/>
              <a:t>r</a:t>
            </a:r>
            <a:r>
              <a:rPr spc="-245" dirty="0"/>
              <a:t> </a:t>
            </a:r>
            <a:r>
              <a:rPr spc="-335" dirty="0">
                <a:solidFill>
                  <a:srgbClr val="000000"/>
                </a:solidFill>
              </a:rPr>
              <a:t>I</a:t>
            </a:r>
            <a:r>
              <a:rPr spc="114" dirty="0">
                <a:solidFill>
                  <a:srgbClr val="000000"/>
                </a:solidFill>
              </a:rPr>
              <a:t>n</a:t>
            </a:r>
            <a:r>
              <a:rPr spc="-20" dirty="0">
                <a:solidFill>
                  <a:srgbClr val="000000"/>
                </a:solidFill>
              </a:rPr>
              <a:t>t</a:t>
            </a:r>
            <a:r>
              <a:rPr spc="20" dirty="0">
                <a:solidFill>
                  <a:srgbClr val="000000"/>
                </a:solidFill>
              </a:rPr>
              <a:t>e</a:t>
            </a:r>
            <a:r>
              <a:rPr spc="-20" dirty="0">
                <a:solidFill>
                  <a:srgbClr val="000000"/>
                </a:solidFill>
              </a:rPr>
              <a:t>lli</a:t>
            </a:r>
            <a:r>
              <a:rPr spc="130" dirty="0">
                <a:solidFill>
                  <a:srgbClr val="000000"/>
                </a:solidFill>
              </a:rPr>
              <a:t>J</a:t>
            </a:r>
            <a:r>
              <a:rPr spc="-250" dirty="0">
                <a:solidFill>
                  <a:srgbClr val="000000"/>
                </a:solidFill>
              </a:rPr>
              <a:t> </a:t>
            </a:r>
            <a:r>
              <a:rPr spc="-335" dirty="0">
                <a:solidFill>
                  <a:srgbClr val="000000"/>
                </a:solidFill>
              </a:rPr>
              <a:t>I</a:t>
            </a:r>
            <a:r>
              <a:rPr spc="150" dirty="0">
                <a:solidFill>
                  <a:srgbClr val="000000"/>
                </a:solidFill>
              </a:rPr>
              <a:t>D</a:t>
            </a:r>
            <a:r>
              <a:rPr spc="95" dirty="0">
                <a:solidFill>
                  <a:srgbClr val="000000"/>
                </a:solidFill>
              </a:rPr>
              <a:t>EA</a:t>
            </a:r>
            <a:r>
              <a:rPr spc="-420" dirty="0"/>
              <a:t>.</a:t>
            </a:r>
            <a:r>
              <a:rPr spc="-250" dirty="0"/>
              <a:t> </a:t>
            </a:r>
            <a:r>
              <a:rPr spc="-120" dirty="0"/>
              <a:t>T</a:t>
            </a:r>
            <a:r>
              <a:rPr spc="114" dirty="0"/>
              <a:t>h</a:t>
            </a:r>
            <a:r>
              <a:rPr spc="-20" dirty="0"/>
              <a:t>i</a:t>
            </a:r>
            <a:r>
              <a:rPr spc="-70" dirty="0"/>
              <a:t>s  </a:t>
            </a:r>
            <a:r>
              <a:rPr spc="-95" dirty="0"/>
              <a:t>s</a:t>
            </a:r>
            <a:r>
              <a:rPr spc="20" dirty="0"/>
              <a:t>e</a:t>
            </a:r>
            <a:r>
              <a:rPr spc="30" dirty="0"/>
              <a:t>t</a:t>
            </a:r>
            <a:r>
              <a:rPr spc="105" dirty="0"/>
              <a:t>u</a:t>
            </a:r>
            <a:r>
              <a:rPr spc="150" dirty="0"/>
              <a:t>p</a:t>
            </a:r>
            <a:r>
              <a:rPr spc="-250" dirty="0"/>
              <a:t> </a:t>
            </a:r>
            <a:r>
              <a:rPr spc="145" dirty="0"/>
              <a:t>p</a:t>
            </a:r>
            <a:r>
              <a:rPr spc="-110" dirty="0"/>
              <a:t>r</a:t>
            </a:r>
            <a:r>
              <a:rPr spc="10" dirty="0"/>
              <a:t>o</a:t>
            </a:r>
            <a:r>
              <a:rPr spc="-140" dirty="0"/>
              <a:t>v</a:t>
            </a:r>
            <a:r>
              <a:rPr spc="-20" dirty="0"/>
              <a:t>i</a:t>
            </a:r>
            <a:r>
              <a:rPr spc="145" dirty="0"/>
              <a:t>d</a:t>
            </a:r>
            <a:r>
              <a:rPr spc="20" dirty="0"/>
              <a:t>e</a:t>
            </a:r>
            <a:r>
              <a:rPr spc="-90" dirty="0"/>
              <a:t>s</a:t>
            </a:r>
            <a:r>
              <a:rPr spc="-250" dirty="0"/>
              <a:t> </a:t>
            </a:r>
            <a:r>
              <a:rPr spc="30" dirty="0"/>
              <a:t>t</a:t>
            </a:r>
            <a:r>
              <a:rPr spc="114" dirty="0"/>
              <a:t>h</a:t>
            </a:r>
            <a:r>
              <a:rPr spc="25" dirty="0"/>
              <a:t>e</a:t>
            </a:r>
            <a:r>
              <a:rPr spc="-250" dirty="0"/>
              <a:t> </a:t>
            </a:r>
            <a:r>
              <a:rPr spc="114" dirty="0"/>
              <a:t>n</a:t>
            </a:r>
            <a:r>
              <a:rPr spc="20" dirty="0"/>
              <a:t>e</a:t>
            </a:r>
            <a:r>
              <a:rPr spc="85" dirty="0"/>
              <a:t>c</a:t>
            </a:r>
            <a:r>
              <a:rPr spc="20" dirty="0"/>
              <a:t>e</a:t>
            </a:r>
            <a:r>
              <a:rPr spc="-95" dirty="0"/>
              <a:t>ss</a:t>
            </a:r>
            <a:r>
              <a:rPr spc="-35" dirty="0"/>
              <a:t>a</a:t>
            </a:r>
            <a:r>
              <a:rPr spc="-30" dirty="0"/>
              <a:t>r</a:t>
            </a:r>
            <a:r>
              <a:rPr spc="-135" dirty="0"/>
              <a:t>y</a:t>
            </a:r>
            <a:r>
              <a:rPr spc="-250" dirty="0"/>
              <a:t> </a:t>
            </a:r>
            <a:r>
              <a:rPr spc="-20" dirty="0"/>
              <a:t>t</a:t>
            </a:r>
            <a:r>
              <a:rPr spc="50" dirty="0"/>
              <a:t>oo</a:t>
            </a:r>
            <a:r>
              <a:rPr spc="-20" dirty="0"/>
              <a:t>l</a:t>
            </a:r>
            <a:r>
              <a:rPr spc="-90" dirty="0"/>
              <a:t>s</a:t>
            </a:r>
            <a:r>
              <a:rPr spc="-250" dirty="0"/>
              <a:t> </a:t>
            </a:r>
            <a:r>
              <a:rPr spc="-20" dirty="0"/>
              <a:t>t</a:t>
            </a:r>
            <a:r>
              <a:rPr spc="55" dirty="0"/>
              <a:t>o</a:t>
            </a:r>
            <a:r>
              <a:rPr spc="-250" dirty="0"/>
              <a:t> </a:t>
            </a:r>
            <a:r>
              <a:rPr spc="165" dirty="0"/>
              <a:t>w</a:t>
            </a:r>
            <a:r>
              <a:rPr spc="-95" dirty="0"/>
              <a:t>r</a:t>
            </a:r>
            <a:r>
              <a:rPr spc="-20" dirty="0"/>
              <a:t>it</a:t>
            </a:r>
            <a:r>
              <a:rPr spc="20" dirty="0"/>
              <a:t>e</a:t>
            </a:r>
            <a:r>
              <a:rPr spc="-409" dirty="0"/>
              <a:t>,  </a:t>
            </a:r>
            <a:r>
              <a:rPr spc="85" dirty="0"/>
              <a:t>c</a:t>
            </a:r>
            <a:r>
              <a:rPr spc="50" dirty="0"/>
              <a:t>o</a:t>
            </a:r>
            <a:r>
              <a:rPr spc="240" dirty="0"/>
              <a:t>m</a:t>
            </a:r>
            <a:r>
              <a:rPr spc="145" dirty="0"/>
              <a:t>p</a:t>
            </a:r>
            <a:r>
              <a:rPr spc="-20" dirty="0"/>
              <a:t>il</a:t>
            </a:r>
            <a:r>
              <a:rPr spc="20" dirty="0"/>
              <a:t>e</a:t>
            </a:r>
            <a:r>
              <a:rPr spc="-420" dirty="0"/>
              <a:t>,</a:t>
            </a:r>
            <a:r>
              <a:rPr spc="-250" dirty="0"/>
              <a:t> </a:t>
            </a:r>
            <a:r>
              <a:rPr spc="-35" dirty="0"/>
              <a:t>a</a:t>
            </a:r>
            <a:r>
              <a:rPr spc="114" dirty="0"/>
              <a:t>n</a:t>
            </a:r>
            <a:r>
              <a:rPr spc="150" dirty="0"/>
              <a:t>d</a:t>
            </a:r>
            <a:r>
              <a:rPr spc="-250" dirty="0"/>
              <a:t> </a:t>
            </a:r>
            <a:r>
              <a:rPr spc="-75" dirty="0"/>
              <a:t>r</a:t>
            </a:r>
            <a:r>
              <a:rPr spc="105" dirty="0"/>
              <a:t>u</a:t>
            </a:r>
            <a:r>
              <a:rPr spc="120" dirty="0"/>
              <a:t>n</a:t>
            </a:r>
            <a:r>
              <a:rPr spc="-250" dirty="0"/>
              <a:t> </a:t>
            </a:r>
            <a:r>
              <a:rPr spc="-180" dirty="0"/>
              <a:t>y</a:t>
            </a:r>
            <a:r>
              <a:rPr spc="50" dirty="0"/>
              <a:t>o</a:t>
            </a:r>
            <a:r>
              <a:rPr spc="105" dirty="0"/>
              <a:t>u</a:t>
            </a:r>
            <a:r>
              <a:rPr spc="-70" dirty="0"/>
              <a:t>r</a:t>
            </a:r>
            <a:r>
              <a:rPr spc="-250" dirty="0"/>
              <a:t> </a:t>
            </a:r>
            <a:r>
              <a:rPr spc="125" dirty="0"/>
              <a:t>J</a:t>
            </a:r>
            <a:r>
              <a:rPr spc="-60" dirty="0"/>
              <a:t>a</a:t>
            </a:r>
            <a:r>
              <a:rPr spc="-180" dirty="0"/>
              <a:t>v</a:t>
            </a:r>
            <a:r>
              <a:rPr spc="-30" dirty="0"/>
              <a:t>a</a:t>
            </a:r>
            <a:r>
              <a:rPr spc="-250" dirty="0"/>
              <a:t> </a:t>
            </a:r>
            <a:r>
              <a:rPr spc="-35" dirty="0"/>
              <a:t>a</a:t>
            </a:r>
            <a:r>
              <a:rPr spc="145" dirty="0"/>
              <a:t>pp</a:t>
            </a:r>
            <a:r>
              <a:rPr spc="-20" dirty="0"/>
              <a:t>li</a:t>
            </a:r>
            <a:r>
              <a:rPr spc="110" dirty="0"/>
              <a:t>c</a:t>
            </a:r>
            <a:r>
              <a:rPr spc="-35" dirty="0"/>
              <a:t>a</a:t>
            </a:r>
            <a:r>
              <a:rPr spc="30" dirty="0"/>
              <a:t>t</a:t>
            </a:r>
            <a:r>
              <a:rPr spc="-20" dirty="0"/>
              <a:t>i</a:t>
            </a:r>
            <a:r>
              <a:rPr spc="50" dirty="0"/>
              <a:t>o</a:t>
            </a:r>
            <a:r>
              <a:rPr spc="114" dirty="0"/>
              <a:t>n</a:t>
            </a:r>
            <a:r>
              <a:rPr spc="-70" dirty="0"/>
              <a:t>s  </a:t>
            </a:r>
            <a:r>
              <a:rPr spc="-60" dirty="0"/>
              <a:t>effectively.</a:t>
            </a:r>
          </a:p>
        </p:txBody>
      </p:sp>
      <p:sp>
        <p:nvSpPr>
          <p:cNvPr id="12" name="object 12"/>
          <p:cNvSpPr txBox="1">
            <a:spLocks noGrp="1"/>
          </p:cNvSpPr>
          <p:nvPr>
            <p:ph type="title"/>
          </p:nvPr>
        </p:nvSpPr>
        <p:spPr>
          <a:xfrm>
            <a:off x="8379803" y="1458074"/>
            <a:ext cx="7471409" cy="779780"/>
          </a:xfrm>
          <a:prstGeom prst="rect">
            <a:avLst/>
          </a:prstGeom>
        </p:spPr>
        <p:txBody>
          <a:bodyPr vert="horz" wrap="square" lIns="0" tIns="12700" rIns="0" bIns="0" rtlCol="0">
            <a:spAutoFit/>
          </a:bodyPr>
          <a:lstStyle/>
          <a:p>
            <a:pPr marL="12700">
              <a:lnSpc>
                <a:spcPct val="100000"/>
              </a:lnSpc>
              <a:spcBef>
                <a:spcPts val="100"/>
              </a:spcBef>
            </a:pPr>
            <a:r>
              <a:rPr sz="4950" spc="-40" dirty="0">
                <a:latin typeface="Cambria"/>
                <a:cs typeface="Cambria"/>
              </a:rPr>
              <a:t>Setting</a:t>
            </a:r>
            <a:r>
              <a:rPr sz="4950" spc="-155" dirty="0">
                <a:latin typeface="Cambria"/>
                <a:cs typeface="Cambria"/>
              </a:rPr>
              <a:t> </a:t>
            </a:r>
            <a:r>
              <a:rPr sz="4950" spc="-125" dirty="0">
                <a:latin typeface="Cambria"/>
                <a:cs typeface="Cambria"/>
              </a:rPr>
              <a:t>U</a:t>
            </a:r>
            <a:r>
              <a:rPr sz="4950" spc="-105" dirty="0">
                <a:latin typeface="Cambria"/>
                <a:cs typeface="Cambria"/>
              </a:rPr>
              <a:t>p</a:t>
            </a:r>
            <a:r>
              <a:rPr sz="4950" spc="-155" dirty="0">
                <a:latin typeface="Cambria"/>
                <a:cs typeface="Cambria"/>
              </a:rPr>
              <a:t> </a:t>
            </a:r>
            <a:r>
              <a:rPr sz="4950" spc="-30" dirty="0">
                <a:latin typeface="Cambria"/>
                <a:cs typeface="Cambria"/>
              </a:rPr>
              <a:t>Java</a:t>
            </a:r>
            <a:r>
              <a:rPr sz="4950" spc="-155" dirty="0">
                <a:latin typeface="Cambria"/>
                <a:cs typeface="Cambria"/>
              </a:rPr>
              <a:t> </a:t>
            </a:r>
            <a:r>
              <a:rPr sz="4950" spc="-100" dirty="0">
                <a:latin typeface="Cambria"/>
                <a:cs typeface="Cambria"/>
              </a:rPr>
              <a:t>Environment</a:t>
            </a:r>
            <a:endParaRPr sz="495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302"/>
            <a:ext cx="18300700" cy="10297160"/>
            <a:chOff x="-12500" y="3302"/>
            <a:chExt cx="18300700" cy="10297160"/>
          </a:xfrm>
        </p:grpSpPr>
        <p:sp>
          <p:nvSpPr>
            <p:cNvPr id="3" name="object 3"/>
            <p:cNvSpPr/>
            <p:nvPr/>
          </p:nvSpPr>
          <p:spPr>
            <a:xfrm>
              <a:off x="0" y="4840146"/>
              <a:ext cx="5179060" cy="5447665"/>
            </a:xfrm>
            <a:custGeom>
              <a:avLst/>
              <a:gdLst/>
              <a:ahLst/>
              <a:cxnLst/>
              <a:rect l="l" t="t" r="r" b="b"/>
              <a:pathLst>
                <a:path w="5179060" h="5447665">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9031" y="5447615"/>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302"/>
              <a:ext cx="7993179" cy="10278110"/>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2300" y="1515974"/>
            <a:ext cx="6184900" cy="939800"/>
          </a:xfrm>
          <a:prstGeom prst="rect">
            <a:avLst/>
          </a:prstGeom>
        </p:spPr>
        <p:txBody>
          <a:bodyPr vert="horz" wrap="square" lIns="0" tIns="12700" rIns="0" bIns="0" rtlCol="0">
            <a:spAutoFit/>
          </a:bodyPr>
          <a:lstStyle/>
          <a:p>
            <a:pPr marL="12700">
              <a:lnSpc>
                <a:spcPct val="100000"/>
              </a:lnSpc>
              <a:spcBef>
                <a:spcPts val="100"/>
              </a:spcBef>
            </a:pPr>
            <a:r>
              <a:rPr sz="6000" spc="-80" dirty="0">
                <a:latin typeface="Times New Roman"/>
                <a:cs typeface="Times New Roman"/>
              </a:rPr>
              <a:t>Basi</a:t>
            </a:r>
            <a:r>
              <a:rPr sz="6000" spc="-75" dirty="0">
                <a:latin typeface="Times New Roman"/>
                <a:cs typeface="Times New Roman"/>
              </a:rPr>
              <a:t>c</a:t>
            </a:r>
            <a:r>
              <a:rPr sz="6000" spc="-365" dirty="0">
                <a:latin typeface="Times New Roman"/>
                <a:cs typeface="Times New Roman"/>
              </a:rPr>
              <a:t> </a:t>
            </a:r>
            <a:r>
              <a:rPr sz="6000" dirty="0">
                <a:latin typeface="Times New Roman"/>
                <a:cs typeface="Times New Roman"/>
              </a:rPr>
              <a:t>Synta</a:t>
            </a:r>
            <a:r>
              <a:rPr sz="6000" spc="5" dirty="0">
                <a:latin typeface="Times New Roman"/>
                <a:cs typeface="Times New Roman"/>
              </a:rPr>
              <a:t>x</a:t>
            </a:r>
            <a:r>
              <a:rPr sz="6000" spc="-365" dirty="0">
                <a:latin typeface="Times New Roman"/>
                <a:cs typeface="Times New Roman"/>
              </a:rPr>
              <a:t> </a:t>
            </a:r>
            <a:r>
              <a:rPr sz="6000" spc="-80" dirty="0">
                <a:latin typeface="Times New Roman"/>
                <a:cs typeface="Times New Roman"/>
              </a:rPr>
              <a:t>of</a:t>
            </a:r>
            <a:r>
              <a:rPr sz="6000" spc="-360" dirty="0">
                <a:latin typeface="Times New Roman"/>
                <a:cs typeface="Times New Roman"/>
              </a:rPr>
              <a:t> </a:t>
            </a:r>
            <a:r>
              <a:rPr sz="6000" spc="-25" dirty="0">
                <a:latin typeface="Times New Roman"/>
                <a:cs typeface="Times New Roman"/>
              </a:rPr>
              <a:t>Java</a:t>
            </a:r>
            <a:endParaRPr sz="6000">
              <a:latin typeface="Times New Roman"/>
              <a:cs typeface="Times New Roman"/>
            </a:endParaRPr>
          </a:p>
        </p:txBody>
      </p:sp>
      <p:sp>
        <p:nvSpPr>
          <p:cNvPr id="12" name="object 12"/>
          <p:cNvSpPr txBox="1"/>
          <p:nvPr/>
        </p:nvSpPr>
        <p:spPr>
          <a:xfrm>
            <a:off x="9683750" y="3092450"/>
            <a:ext cx="7429500" cy="2998470"/>
          </a:xfrm>
          <a:prstGeom prst="rect">
            <a:avLst/>
          </a:prstGeom>
        </p:spPr>
        <p:txBody>
          <a:bodyPr vert="horz" wrap="square" lIns="0" tIns="6985" rIns="0" bIns="0" rtlCol="0">
            <a:spAutoFit/>
          </a:bodyPr>
          <a:lstStyle/>
          <a:p>
            <a:pPr marL="12700" marR="5080">
              <a:lnSpc>
                <a:spcPct val="101499"/>
              </a:lnSpc>
              <a:spcBef>
                <a:spcPts val="55"/>
              </a:spcBef>
            </a:pPr>
            <a:r>
              <a:rPr sz="2750" spc="125" dirty="0">
                <a:solidFill>
                  <a:srgbClr val="332C2C"/>
                </a:solidFill>
                <a:latin typeface="Verdana"/>
                <a:cs typeface="Verdana"/>
              </a:rPr>
              <a:t>J</a:t>
            </a:r>
            <a:r>
              <a:rPr sz="2750" spc="-60" dirty="0">
                <a:solidFill>
                  <a:srgbClr val="332C2C"/>
                </a:solidFill>
                <a:latin typeface="Verdana"/>
                <a:cs typeface="Verdana"/>
              </a:rPr>
              <a:t>a</a:t>
            </a:r>
            <a:r>
              <a:rPr sz="2750" spc="-180" dirty="0">
                <a:solidFill>
                  <a:srgbClr val="332C2C"/>
                </a:solidFill>
                <a:latin typeface="Verdana"/>
                <a:cs typeface="Verdana"/>
              </a:rPr>
              <a:t>v</a:t>
            </a:r>
            <a:r>
              <a:rPr sz="2750" spc="-30" dirty="0">
                <a:solidFill>
                  <a:srgbClr val="332C2C"/>
                </a:solidFill>
                <a:latin typeface="Verdana"/>
                <a:cs typeface="Verdana"/>
              </a:rPr>
              <a:t>a</a:t>
            </a:r>
            <a:r>
              <a:rPr sz="2750" spc="-250" dirty="0">
                <a:solidFill>
                  <a:srgbClr val="332C2C"/>
                </a:solidFill>
                <a:latin typeface="Verdana"/>
                <a:cs typeface="Verdana"/>
              </a:rPr>
              <a:t> </a:t>
            </a:r>
            <a:r>
              <a:rPr sz="2750" spc="-120" dirty="0">
                <a:solidFill>
                  <a:srgbClr val="332C2C"/>
                </a:solidFill>
                <a:latin typeface="Verdana"/>
                <a:cs typeface="Verdana"/>
              </a:rPr>
              <a:t>s</a:t>
            </a:r>
            <a:r>
              <a:rPr sz="2750" spc="-140" dirty="0">
                <a:solidFill>
                  <a:srgbClr val="332C2C"/>
                </a:solidFill>
                <a:latin typeface="Verdana"/>
                <a:cs typeface="Verdana"/>
              </a:rPr>
              <a:t>y</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160" dirty="0">
                <a:solidFill>
                  <a:srgbClr val="332C2C"/>
                </a:solidFill>
                <a:latin typeface="Verdana"/>
                <a:cs typeface="Verdana"/>
              </a:rPr>
              <a:t>x</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i</a:t>
            </a:r>
            <a:r>
              <a:rPr sz="2750" spc="240" dirty="0">
                <a:solidFill>
                  <a:srgbClr val="332C2C"/>
                </a:solidFill>
                <a:latin typeface="Verdana"/>
                <a:cs typeface="Verdana"/>
              </a:rPr>
              <a:t>m</a:t>
            </a:r>
            <a:r>
              <a:rPr sz="2750" spc="-20" dirty="0">
                <a:solidFill>
                  <a:srgbClr val="332C2C"/>
                </a:solidFill>
                <a:latin typeface="Verdana"/>
                <a:cs typeface="Verdana"/>
              </a:rPr>
              <a:t>il</a:t>
            </a:r>
            <a:r>
              <a:rPr sz="2750" spc="-35" dirty="0">
                <a:solidFill>
                  <a:srgbClr val="332C2C"/>
                </a:solidFill>
                <a:latin typeface="Verdana"/>
                <a:cs typeface="Verdana"/>
              </a:rPr>
              <a:t>a</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45" dirty="0">
                <a:solidFill>
                  <a:srgbClr val="332C2C"/>
                </a:solidFill>
                <a:latin typeface="Verdana"/>
                <a:cs typeface="Verdana"/>
              </a:rPr>
              <a:t> </a:t>
            </a:r>
            <a:r>
              <a:rPr sz="2750" spc="55" dirty="0">
                <a:latin typeface="Verdana"/>
                <a:cs typeface="Verdana"/>
              </a:rPr>
              <a:t>C</a:t>
            </a:r>
            <a:r>
              <a:rPr sz="2750" spc="-675" dirty="0">
                <a:latin typeface="Verdana"/>
                <a:cs typeface="Verdana"/>
              </a:rPr>
              <a:t>+</a:t>
            </a:r>
            <a:r>
              <a:rPr sz="2750" spc="-670" dirty="0">
                <a:latin typeface="Verdana"/>
                <a:cs typeface="Verdana"/>
              </a:rPr>
              <a:t>+</a:t>
            </a:r>
            <a:r>
              <a:rPr sz="2750" spc="-420" dirty="0">
                <a:solidFill>
                  <a:srgbClr val="332C2C"/>
                </a:solidFill>
                <a:latin typeface="Verdana"/>
                <a:cs typeface="Verdana"/>
              </a:rPr>
              <a:t>,</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k</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20" dirty="0">
                <a:solidFill>
                  <a:srgbClr val="332C2C"/>
                </a:solidFill>
                <a:latin typeface="Verdana"/>
                <a:cs typeface="Verdana"/>
              </a:rPr>
              <a:t>i</a:t>
            </a:r>
            <a:r>
              <a:rPr sz="2750" spc="30" dirty="0">
                <a:solidFill>
                  <a:srgbClr val="332C2C"/>
                </a:solidFill>
                <a:latin typeface="Verdana"/>
                <a:cs typeface="Verdana"/>
              </a:rPr>
              <a:t>t  </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i</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65" dirty="0">
                <a:solidFill>
                  <a:srgbClr val="332C2C"/>
                </a:solidFill>
                <a:latin typeface="Verdana"/>
                <a:cs typeface="Verdana"/>
              </a:rPr>
              <a:t>g</a:t>
            </a:r>
            <a:r>
              <a:rPr sz="2750" spc="-200" dirty="0">
                <a:solidFill>
                  <a:srgbClr val="332C2C"/>
                </a:solidFill>
                <a:latin typeface="Verdana"/>
                <a:cs typeface="Verdana"/>
              </a:rPr>
              <a:t>r</a:t>
            </a:r>
            <a:r>
              <a:rPr sz="2750" spc="-35" dirty="0">
                <a:solidFill>
                  <a:srgbClr val="332C2C"/>
                </a:solidFill>
                <a:latin typeface="Verdana"/>
                <a:cs typeface="Verdana"/>
              </a:rPr>
              <a:t>a</a:t>
            </a:r>
            <a:r>
              <a:rPr sz="2750" spc="240" dirty="0">
                <a:solidFill>
                  <a:srgbClr val="332C2C"/>
                </a:solidFill>
                <a:latin typeface="Verdana"/>
                <a:cs typeface="Verdana"/>
              </a:rPr>
              <a:t>mm</a:t>
            </a:r>
            <a:r>
              <a:rPr sz="2750" spc="20" dirty="0">
                <a:solidFill>
                  <a:srgbClr val="332C2C"/>
                </a:solidFill>
                <a:latin typeface="Verdana"/>
                <a:cs typeface="Verdana"/>
              </a:rPr>
              <a:t>e</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20" dirty="0">
                <a:solidFill>
                  <a:srgbClr val="332C2C"/>
                </a:solidFill>
                <a:latin typeface="Verdana"/>
                <a:cs typeface="Verdana"/>
              </a:rPr>
              <a:t>le</a:t>
            </a:r>
            <a:r>
              <a:rPr sz="2750" spc="-35" dirty="0">
                <a:solidFill>
                  <a:srgbClr val="332C2C"/>
                </a:solidFill>
                <a:latin typeface="Verdana"/>
                <a:cs typeface="Verdana"/>
              </a:rPr>
              <a:t>a</a:t>
            </a:r>
            <a:r>
              <a:rPr sz="2750" spc="-95" dirty="0">
                <a:solidFill>
                  <a:srgbClr val="332C2C"/>
                </a:solidFill>
                <a:latin typeface="Verdana"/>
                <a:cs typeface="Verdana"/>
              </a:rPr>
              <a:t>r</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K</a:t>
            </a:r>
            <a:r>
              <a:rPr sz="2750" spc="-5" dirty="0">
                <a:solidFill>
                  <a:srgbClr val="332C2C"/>
                </a:solidFill>
                <a:latin typeface="Verdana"/>
                <a:cs typeface="Verdana"/>
              </a:rPr>
              <a:t>e</a:t>
            </a:r>
            <a:r>
              <a:rPr sz="2750" spc="-100" dirty="0">
                <a:solidFill>
                  <a:srgbClr val="332C2C"/>
                </a:solidFill>
                <a:latin typeface="Verdana"/>
                <a:cs typeface="Verdana"/>
              </a:rPr>
              <a:t>y  </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5" dirty="0">
                <a:solidFill>
                  <a:srgbClr val="332C2C"/>
                </a:solidFill>
                <a:latin typeface="Verdana"/>
                <a:cs typeface="Verdana"/>
              </a:rPr>
              <a:t>p</a:t>
            </a:r>
            <a:r>
              <a:rPr sz="2750" spc="50" dirty="0">
                <a:solidFill>
                  <a:srgbClr val="332C2C"/>
                </a:solidFill>
                <a:latin typeface="Verdana"/>
                <a:cs typeface="Verdana"/>
              </a:rPr>
              <a:t>o</a:t>
            </a:r>
            <a:r>
              <a:rPr sz="2750" spc="114" dirty="0">
                <a:solidFill>
                  <a:srgbClr val="332C2C"/>
                </a:solidFill>
                <a:latin typeface="Verdana"/>
                <a:cs typeface="Verdana"/>
              </a:rPr>
              <a:t>n</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145" dirty="0">
                <a:solidFill>
                  <a:srgbClr val="332C2C"/>
                </a:solidFill>
                <a:latin typeface="Verdana"/>
                <a:cs typeface="Verdana"/>
              </a:rPr>
              <a:t>d</a:t>
            </a:r>
            <a:r>
              <a:rPr sz="2750" spc="25" dirty="0">
                <a:solidFill>
                  <a:srgbClr val="332C2C"/>
                </a:solidFill>
                <a:latin typeface="Verdana"/>
                <a:cs typeface="Verdana"/>
              </a:rPr>
              <a:t>e</a:t>
            </a:r>
            <a:r>
              <a:rPr sz="2750" spc="-245" dirty="0">
                <a:solidFill>
                  <a:srgbClr val="332C2C"/>
                </a:solidFill>
                <a:latin typeface="Verdana"/>
                <a:cs typeface="Verdana"/>
              </a:rPr>
              <a:t> </a:t>
            </a:r>
            <a:r>
              <a:rPr sz="2750" spc="90" dirty="0">
                <a:latin typeface="Verdana"/>
                <a:cs typeface="Verdana"/>
              </a:rPr>
              <a:t>c</a:t>
            </a:r>
            <a:r>
              <a:rPr sz="2750" spc="-20" dirty="0">
                <a:latin typeface="Verdana"/>
                <a:cs typeface="Verdana"/>
              </a:rPr>
              <a:t>l</a:t>
            </a:r>
            <a:r>
              <a:rPr sz="2750" spc="-35" dirty="0">
                <a:latin typeface="Verdana"/>
                <a:cs typeface="Verdana"/>
              </a:rPr>
              <a:t>a</a:t>
            </a:r>
            <a:r>
              <a:rPr sz="2750" spc="-95" dirty="0">
                <a:latin typeface="Verdana"/>
                <a:cs typeface="Verdana"/>
              </a:rPr>
              <a:t>ss</a:t>
            </a:r>
            <a:r>
              <a:rPr sz="2750" spc="20" dirty="0">
                <a:latin typeface="Verdana"/>
                <a:cs typeface="Verdana"/>
              </a:rPr>
              <a:t>e</a:t>
            </a:r>
            <a:r>
              <a:rPr sz="2750" spc="-90" dirty="0">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240" dirty="0">
                <a:latin typeface="Verdana"/>
                <a:cs typeface="Verdana"/>
              </a:rPr>
              <a:t>m</a:t>
            </a:r>
            <a:r>
              <a:rPr sz="2750" spc="20" dirty="0">
                <a:latin typeface="Verdana"/>
                <a:cs typeface="Verdana"/>
              </a:rPr>
              <a:t>e</a:t>
            </a:r>
            <a:r>
              <a:rPr sz="2750" spc="30" dirty="0">
                <a:latin typeface="Verdana"/>
                <a:cs typeface="Verdana"/>
              </a:rPr>
              <a:t>t</a:t>
            </a:r>
            <a:r>
              <a:rPr sz="2750" spc="114" dirty="0">
                <a:latin typeface="Verdana"/>
                <a:cs typeface="Verdana"/>
              </a:rPr>
              <a:t>h</a:t>
            </a:r>
            <a:r>
              <a:rPr sz="2750" spc="50" dirty="0">
                <a:latin typeface="Verdana"/>
                <a:cs typeface="Verdana"/>
              </a:rPr>
              <a:t>o</a:t>
            </a:r>
            <a:r>
              <a:rPr sz="2750" spc="145" dirty="0">
                <a:latin typeface="Verdana"/>
                <a:cs typeface="Verdana"/>
              </a:rPr>
              <a:t>d</a:t>
            </a:r>
            <a:r>
              <a:rPr sz="2750" spc="-95" dirty="0">
                <a:latin typeface="Verdana"/>
                <a:cs typeface="Verdana"/>
              </a:rPr>
              <a:t>s</a:t>
            </a:r>
            <a:r>
              <a:rPr sz="2750" spc="-409" dirty="0">
                <a:solidFill>
                  <a:srgbClr val="332C2C"/>
                </a:solidFill>
                <a:latin typeface="Verdana"/>
                <a:cs typeface="Verdana"/>
              </a:rPr>
              <a:t>,  </a:t>
            </a:r>
            <a:r>
              <a:rPr sz="2750" spc="80" dirty="0">
                <a:solidFill>
                  <a:srgbClr val="332C2C"/>
                </a:solidFill>
                <a:latin typeface="Verdana"/>
                <a:cs typeface="Verdana"/>
              </a:rPr>
              <a:t>and</a:t>
            </a:r>
            <a:r>
              <a:rPr sz="2750" spc="-245" dirty="0">
                <a:solidFill>
                  <a:srgbClr val="332C2C"/>
                </a:solidFill>
                <a:latin typeface="Verdana"/>
                <a:cs typeface="Verdana"/>
              </a:rPr>
              <a:t> </a:t>
            </a:r>
            <a:r>
              <a:rPr sz="2750" spc="-75" dirty="0">
                <a:latin typeface="Verdana"/>
                <a:cs typeface="Verdana"/>
              </a:rPr>
              <a:t>variables</a:t>
            </a:r>
            <a:r>
              <a:rPr sz="2750" spc="-75" dirty="0">
                <a:solidFill>
                  <a:srgbClr val="332C2C"/>
                </a:solidFill>
                <a:latin typeface="Verdana"/>
                <a:cs typeface="Verdana"/>
              </a:rPr>
              <a:t>.</a:t>
            </a:r>
            <a:r>
              <a:rPr sz="2750" spc="-250" dirty="0">
                <a:solidFill>
                  <a:srgbClr val="332C2C"/>
                </a:solidFill>
                <a:latin typeface="Verdana"/>
                <a:cs typeface="Verdana"/>
              </a:rPr>
              <a:t> </a:t>
            </a:r>
            <a:r>
              <a:rPr sz="2750" spc="60" dirty="0">
                <a:solidFill>
                  <a:srgbClr val="332C2C"/>
                </a:solidFill>
                <a:latin typeface="Verdana"/>
                <a:cs typeface="Verdana"/>
              </a:rPr>
              <a:t>Understanding</a:t>
            </a:r>
            <a:r>
              <a:rPr sz="2750" spc="-250" dirty="0">
                <a:solidFill>
                  <a:srgbClr val="332C2C"/>
                </a:solidFill>
                <a:latin typeface="Verdana"/>
                <a:cs typeface="Verdana"/>
              </a:rPr>
              <a:t> </a:t>
            </a:r>
            <a:r>
              <a:rPr sz="2750" spc="55" dirty="0">
                <a:solidFill>
                  <a:srgbClr val="332C2C"/>
                </a:solidFill>
                <a:latin typeface="Verdana"/>
                <a:cs typeface="Verdana"/>
              </a:rPr>
              <a:t>the</a:t>
            </a:r>
            <a:r>
              <a:rPr sz="2750" spc="-250" dirty="0">
                <a:solidFill>
                  <a:srgbClr val="332C2C"/>
                </a:solidFill>
                <a:latin typeface="Verdana"/>
                <a:cs typeface="Verdana"/>
              </a:rPr>
              <a:t> </a:t>
            </a:r>
            <a:r>
              <a:rPr sz="2750" spc="-50" dirty="0">
                <a:solidFill>
                  <a:srgbClr val="332C2C"/>
                </a:solidFill>
                <a:latin typeface="Verdana"/>
                <a:cs typeface="Verdana"/>
              </a:rPr>
              <a:t>syntax</a:t>
            </a:r>
            <a:r>
              <a:rPr sz="2750" spc="-250" dirty="0">
                <a:solidFill>
                  <a:srgbClr val="332C2C"/>
                </a:solidFill>
                <a:latin typeface="Verdana"/>
                <a:cs typeface="Verdana"/>
              </a:rPr>
              <a:t> </a:t>
            </a:r>
            <a:r>
              <a:rPr sz="2750" spc="-55" dirty="0">
                <a:solidFill>
                  <a:srgbClr val="332C2C"/>
                </a:solidFill>
                <a:latin typeface="Verdana"/>
                <a:cs typeface="Verdana"/>
              </a:rPr>
              <a:t>is </a:t>
            </a:r>
            <a:r>
              <a:rPr sz="2750" spc="-950" dirty="0">
                <a:solidFill>
                  <a:srgbClr val="332C2C"/>
                </a:solidFill>
                <a:latin typeface="Verdana"/>
                <a:cs typeface="Verdana"/>
              </a:rPr>
              <a:t> </a:t>
            </a:r>
            <a:r>
              <a:rPr sz="2750" spc="110" dirty="0">
                <a:solidFill>
                  <a:srgbClr val="332C2C"/>
                </a:solidFill>
                <a:latin typeface="Verdana"/>
                <a:cs typeface="Verdana"/>
              </a:rPr>
              <a:t>c</a:t>
            </a:r>
            <a:r>
              <a:rPr sz="2750" spc="-75" dirty="0">
                <a:solidFill>
                  <a:srgbClr val="332C2C"/>
                </a:solidFill>
                <a:latin typeface="Verdana"/>
                <a:cs typeface="Verdana"/>
              </a:rPr>
              <a:t>r</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35" dirty="0">
                <a:solidFill>
                  <a:srgbClr val="332C2C"/>
                </a:solidFill>
                <a:latin typeface="Verdana"/>
                <a:cs typeface="Verdana"/>
              </a:rPr>
              <a:t>t</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105"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65" dirty="0">
                <a:solidFill>
                  <a:srgbClr val="332C2C"/>
                </a:solidFill>
                <a:latin typeface="Verdana"/>
                <a:cs typeface="Verdana"/>
              </a:rPr>
              <a:t>r  </a:t>
            </a:r>
            <a:r>
              <a:rPr sz="2750" spc="165" dirty="0">
                <a:solidFill>
                  <a:srgbClr val="332C2C"/>
                </a:solidFill>
                <a:latin typeface="Verdana"/>
                <a:cs typeface="Verdana"/>
              </a:rPr>
              <a:t>w</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45" dirty="0">
                <a:solidFill>
                  <a:srgbClr val="332C2C"/>
                </a:solidFill>
                <a:latin typeface="Verdana"/>
                <a:cs typeface="Verdana"/>
              </a:rPr>
              <a:t> </a:t>
            </a:r>
            <a:r>
              <a:rPr sz="2750" spc="90" dirty="0">
                <a:latin typeface="Verdana"/>
                <a:cs typeface="Verdana"/>
              </a:rPr>
              <a:t>c</a:t>
            </a:r>
            <a:r>
              <a:rPr sz="2750" spc="-20" dirty="0">
                <a:latin typeface="Verdana"/>
                <a:cs typeface="Verdana"/>
              </a:rPr>
              <a:t>le</a:t>
            </a:r>
            <a:r>
              <a:rPr sz="2750" spc="-35" dirty="0">
                <a:latin typeface="Verdana"/>
                <a:cs typeface="Verdana"/>
              </a:rPr>
              <a:t>a</a:t>
            </a:r>
            <a:r>
              <a:rPr sz="2750" spc="120" dirty="0">
                <a:latin typeface="Verdana"/>
                <a:cs typeface="Verdana"/>
              </a:rPr>
              <a:t>n</a:t>
            </a:r>
            <a:r>
              <a:rPr sz="2750" spc="-250" dirty="0">
                <a:latin typeface="Verdana"/>
                <a:cs typeface="Verdana"/>
              </a:rPr>
              <a:t> </a:t>
            </a:r>
            <a:r>
              <a:rPr sz="2750" spc="-35" dirty="0">
                <a:latin typeface="Verdana"/>
                <a:cs typeface="Verdana"/>
              </a:rPr>
              <a:t>a</a:t>
            </a:r>
            <a:r>
              <a:rPr sz="2750" spc="114" dirty="0">
                <a:latin typeface="Verdana"/>
                <a:cs typeface="Verdana"/>
              </a:rPr>
              <a:t>n</a:t>
            </a:r>
            <a:r>
              <a:rPr sz="2750" spc="150" dirty="0">
                <a:latin typeface="Verdana"/>
                <a:cs typeface="Verdana"/>
              </a:rPr>
              <a:t>d</a:t>
            </a:r>
            <a:r>
              <a:rPr sz="2750" spc="-250" dirty="0">
                <a:latin typeface="Verdana"/>
                <a:cs typeface="Verdana"/>
              </a:rPr>
              <a:t> </a:t>
            </a:r>
            <a:r>
              <a:rPr sz="2750" spc="20" dirty="0">
                <a:latin typeface="Verdana"/>
                <a:cs typeface="Verdana"/>
              </a:rPr>
              <a:t>e</a:t>
            </a:r>
            <a:r>
              <a:rPr sz="2750" spc="-35" dirty="0">
                <a:latin typeface="Verdana"/>
                <a:cs typeface="Verdana"/>
              </a:rPr>
              <a:t>f</a:t>
            </a:r>
            <a:r>
              <a:rPr sz="2750" spc="-50" dirty="0">
                <a:latin typeface="Verdana"/>
                <a:cs typeface="Verdana"/>
              </a:rPr>
              <a:t>ﬁ</a:t>
            </a:r>
            <a:r>
              <a:rPr sz="2750" spc="90" dirty="0">
                <a:latin typeface="Verdana"/>
                <a:cs typeface="Verdana"/>
              </a:rPr>
              <a:t>c</a:t>
            </a:r>
            <a:r>
              <a:rPr sz="2750" spc="-20" dirty="0">
                <a:latin typeface="Verdana"/>
                <a:cs typeface="Verdana"/>
              </a:rPr>
              <a:t>i</a:t>
            </a:r>
            <a:r>
              <a:rPr sz="2750" spc="20" dirty="0">
                <a:latin typeface="Verdana"/>
                <a:cs typeface="Verdana"/>
              </a:rPr>
              <a:t>e</a:t>
            </a:r>
            <a:r>
              <a:rPr sz="2750" spc="114" dirty="0">
                <a:latin typeface="Verdana"/>
                <a:cs typeface="Verdana"/>
              </a:rPr>
              <a:t>n</a:t>
            </a:r>
            <a:r>
              <a:rPr sz="2750" spc="35" dirty="0">
                <a:latin typeface="Verdana"/>
                <a:cs typeface="Verdana"/>
              </a:rPr>
              <a:t>t</a:t>
            </a:r>
            <a:r>
              <a:rPr sz="2750" spc="-250" dirty="0">
                <a:latin typeface="Verdana"/>
                <a:cs typeface="Verdana"/>
              </a:rPr>
              <a:t> </a:t>
            </a:r>
            <a:r>
              <a:rPr sz="2750" spc="85" dirty="0">
                <a:latin typeface="Verdana"/>
                <a:cs typeface="Verdana"/>
              </a:rPr>
              <a:t>c</a:t>
            </a:r>
            <a:r>
              <a:rPr sz="2750" spc="50" dirty="0">
                <a:latin typeface="Verdana"/>
                <a:cs typeface="Verdana"/>
              </a:rPr>
              <a:t>o</a:t>
            </a:r>
            <a:r>
              <a:rPr sz="2750" spc="145" dirty="0">
                <a:latin typeface="Verdana"/>
                <a:cs typeface="Verdana"/>
              </a:rPr>
              <a:t>d</a:t>
            </a:r>
            <a:r>
              <a:rPr sz="2750" spc="15" dirty="0">
                <a:latin typeface="Verdana"/>
                <a:cs typeface="Verdana"/>
              </a:rPr>
              <a:t>e  </a:t>
            </a:r>
            <a:r>
              <a:rPr sz="2750" spc="30" dirty="0">
                <a:solidFill>
                  <a:srgbClr val="332C2C"/>
                </a:solidFill>
                <a:latin typeface="Verdana"/>
                <a:cs typeface="Verdana"/>
              </a:rPr>
              <a:t>t</a:t>
            </a:r>
            <a:r>
              <a:rPr sz="2750" spc="114" dirty="0">
                <a:solidFill>
                  <a:srgbClr val="332C2C"/>
                </a:solidFill>
                <a:latin typeface="Verdana"/>
                <a:cs typeface="Verdana"/>
              </a:rPr>
              <a:t>h</a:t>
            </a:r>
            <a:r>
              <a:rPr sz="2750" spc="-110" dirty="0">
                <a:solidFill>
                  <a:srgbClr val="332C2C"/>
                </a:solidFill>
                <a:latin typeface="Verdana"/>
                <a:cs typeface="Verdana"/>
              </a:rPr>
              <a:t>r</a:t>
            </a:r>
            <a:r>
              <a:rPr sz="2750" spc="50" dirty="0">
                <a:solidFill>
                  <a:srgbClr val="332C2C"/>
                </a:solidFill>
                <a:latin typeface="Verdana"/>
                <a:cs typeface="Verdana"/>
              </a:rPr>
              <a:t>o</a:t>
            </a:r>
            <a:r>
              <a:rPr sz="2750" spc="105" dirty="0">
                <a:solidFill>
                  <a:srgbClr val="332C2C"/>
                </a:solidFill>
                <a:latin typeface="Verdana"/>
                <a:cs typeface="Verdana"/>
              </a:rPr>
              <a:t>u</a:t>
            </a:r>
            <a:r>
              <a:rPr sz="2750" spc="165" dirty="0">
                <a:solidFill>
                  <a:srgbClr val="332C2C"/>
                </a:solidFill>
                <a:latin typeface="Verdana"/>
                <a:cs typeface="Verdana"/>
              </a:rPr>
              <a:t>g</a:t>
            </a:r>
            <a:r>
              <a:rPr sz="2750" spc="114" dirty="0">
                <a:solidFill>
                  <a:srgbClr val="332C2C"/>
                </a:solidFill>
                <a:latin typeface="Verdana"/>
                <a:cs typeface="Verdana"/>
              </a:rPr>
              <a:t>h</a:t>
            </a:r>
            <a:r>
              <a:rPr sz="2750" spc="50" dirty="0">
                <a:solidFill>
                  <a:srgbClr val="332C2C"/>
                </a:solidFill>
                <a:latin typeface="Verdana"/>
                <a:cs typeface="Verdana"/>
              </a:rPr>
              <a:t>o</a:t>
            </a:r>
            <a:r>
              <a:rPr sz="2750" spc="105" dirty="0">
                <a:solidFill>
                  <a:srgbClr val="332C2C"/>
                </a:solidFill>
                <a:latin typeface="Verdana"/>
                <a:cs typeface="Verdana"/>
              </a:rPr>
              <a:t>u</a:t>
            </a:r>
            <a:r>
              <a:rPr sz="2750" spc="35" dirty="0">
                <a:solidFill>
                  <a:srgbClr val="332C2C"/>
                </a:solidFill>
                <a:latin typeface="Verdana"/>
                <a:cs typeface="Verdana"/>
              </a:rPr>
              <a:t>t</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65" dirty="0">
                <a:solidFill>
                  <a:srgbClr val="332C2C"/>
                </a:solidFill>
                <a:latin typeface="Verdana"/>
                <a:cs typeface="Verdana"/>
              </a:rPr>
              <a:t>g</a:t>
            </a:r>
            <a:r>
              <a:rPr sz="2750" spc="-200" dirty="0">
                <a:solidFill>
                  <a:srgbClr val="332C2C"/>
                </a:solidFill>
                <a:latin typeface="Verdana"/>
                <a:cs typeface="Verdana"/>
              </a:rPr>
              <a:t>r</a:t>
            </a:r>
            <a:r>
              <a:rPr sz="2750" spc="-35" dirty="0">
                <a:solidFill>
                  <a:srgbClr val="332C2C"/>
                </a:solidFill>
                <a:latin typeface="Verdana"/>
                <a:cs typeface="Verdana"/>
              </a:rPr>
              <a:t>a</a:t>
            </a:r>
            <a:r>
              <a:rPr sz="2750" spc="240" dirty="0">
                <a:solidFill>
                  <a:srgbClr val="332C2C"/>
                </a:solidFill>
                <a:latin typeface="Verdana"/>
                <a:cs typeface="Verdana"/>
              </a:rPr>
              <a:t>mm</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200" dirty="0">
                <a:solidFill>
                  <a:srgbClr val="332C2C"/>
                </a:solidFill>
                <a:latin typeface="Verdana"/>
                <a:cs typeface="Verdana"/>
              </a:rPr>
              <a:t>j</a:t>
            </a:r>
            <a:r>
              <a:rPr sz="2750" spc="50" dirty="0">
                <a:solidFill>
                  <a:srgbClr val="332C2C"/>
                </a:solidFill>
                <a:latin typeface="Verdana"/>
                <a:cs typeface="Verdana"/>
              </a:rPr>
              <a:t>o</a:t>
            </a:r>
            <a:r>
              <a:rPr sz="2750" spc="105" dirty="0">
                <a:solidFill>
                  <a:srgbClr val="332C2C"/>
                </a:solidFill>
                <a:latin typeface="Verdana"/>
                <a:cs typeface="Verdana"/>
              </a:rPr>
              <a:t>u</a:t>
            </a:r>
            <a:r>
              <a:rPr sz="2750" spc="-95" dirty="0">
                <a:solidFill>
                  <a:srgbClr val="332C2C"/>
                </a:solidFill>
                <a:latin typeface="Verdana"/>
                <a:cs typeface="Verdana"/>
              </a:rPr>
              <a:t>r</a:t>
            </a:r>
            <a:r>
              <a:rPr sz="2750" spc="114" dirty="0">
                <a:solidFill>
                  <a:srgbClr val="332C2C"/>
                </a:solidFill>
                <a:latin typeface="Verdana"/>
                <a:cs typeface="Verdana"/>
              </a:rPr>
              <a:t>n</a:t>
            </a:r>
            <a:r>
              <a:rPr sz="2750" spc="-5" dirty="0">
                <a:solidFill>
                  <a:srgbClr val="332C2C"/>
                </a:solidFill>
                <a:latin typeface="Verdana"/>
                <a:cs typeface="Verdana"/>
              </a:rPr>
              <a:t>e</a:t>
            </a:r>
            <a:r>
              <a:rPr sz="2750" spc="-229" dirty="0">
                <a:solidFill>
                  <a:srgbClr val="332C2C"/>
                </a:solidFill>
                <a:latin typeface="Verdana"/>
                <a:cs typeface="Verdana"/>
              </a:rPr>
              <a:t>y</a:t>
            </a:r>
            <a:r>
              <a:rPr sz="2750" spc="-420" dirty="0">
                <a:solidFill>
                  <a:srgbClr val="332C2C"/>
                </a:solidFill>
                <a:latin typeface="Verdana"/>
                <a:cs typeface="Verdana"/>
              </a:rPr>
              <a:t>.</a:t>
            </a:r>
            <a:endParaRPr sz="275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2520950" y="3092450"/>
            <a:ext cx="7181215" cy="2998470"/>
          </a:xfrm>
          <a:prstGeom prst="rect">
            <a:avLst/>
          </a:prstGeom>
        </p:spPr>
        <p:txBody>
          <a:bodyPr vert="horz" wrap="square" lIns="0" tIns="6985" rIns="0" bIns="0" rtlCol="0">
            <a:spAutoFit/>
          </a:bodyPr>
          <a:lstStyle/>
          <a:p>
            <a:pPr marL="12700" marR="5080">
              <a:lnSpc>
                <a:spcPct val="101499"/>
              </a:lnSpc>
              <a:spcBef>
                <a:spcPts val="55"/>
              </a:spcBef>
            </a:pPr>
            <a:r>
              <a:rPr sz="2750" spc="125" dirty="0">
                <a:solidFill>
                  <a:srgbClr val="332C2C"/>
                </a:solidFill>
                <a:latin typeface="Verdana"/>
                <a:cs typeface="Verdana"/>
              </a:rPr>
              <a:t>J</a:t>
            </a:r>
            <a:r>
              <a:rPr sz="2750" spc="-60" dirty="0">
                <a:solidFill>
                  <a:srgbClr val="332C2C"/>
                </a:solidFill>
                <a:latin typeface="Verdana"/>
                <a:cs typeface="Verdana"/>
              </a:rPr>
              <a:t>a</a:t>
            </a:r>
            <a:r>
              <a:rPr sz="2750" spc="-180" dirty="0">
                <a:solidFill>
                  <a:srgbClr val="332C2C"/>
                </a:solidFill>
                <a:latin typeface="Verdana"/>
                <a:cs typeface="Verdana"/>
              </a:rPr>
              <a:t>v</a:t>
            </a:r>
            <a:r>
              <a:rPr sz="2750" spc="-30" dirty="0">
                <a:solidFill>
                  <a:srgbClr val="332C2C"/>
                </a:solidFill>
                <a:latin typeface="Verdana"/>
                <a:cs typeface="Verdana"/>
              </a:rPr>
              <a:t>a</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35" dirty="0">
                <a:solidFill>
                  <a:srgbClr val="332C2C"/>
                </a:solidFill>
                <a:latin typeface="Verdana"/>
                <a:cs typeface="Verdana"/>
              </a:rPr>
              <a:t>a</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20" dirty="0">
                <a:solidFill>
                  <a:srgbClr val="332C2C"/>
                </a:solidFill>
                <a:latin typeface="Verdana"/>
                <a:cs typeface="Verdana"/>
              </a:rPr>
              <a:t>ll</a:t>
            </a:r>
            <a:r>
              <a:rPr sz="2750" spc="-135" dirty="0">
                <a:solidFill>
                  <a:srgbClr val="332C2C"/>
                </a:solidFill>
                <a:latin typeface="Verdana"/>
                <a:cs typeface="Verdana"/>
              </a:rPr>
              <a:t>y</a:t>
            </a:r>
            <a:r>
              <a:rPr sz="2750" spc="-250" dirty="0">
                <a:solidFill>
                  <a:srgbClr val="332C2C"/>
                </a:solidFill>
                <a:latin typeface="Verdana"/>
                <a:cs typeface="Verdana"/>
              </a:rPr>
              <a:t> </a:t>
            </a:r>
            <a:r>
              <a:rPr sz="2750" spc="-35" dirty="0">
                <a:solidFill>
                  <a:srgbClr val="332C2C"/>
                </a:solidFill>
                <a:latin typeface="Verdana"/>
                <a:cs typeface="Verdana"/>
              </a:rPr>
              <a:t>a</a:t>
            </a:r>
            <a:r>
              <a:rPr sz="2750" spc="120" dirty="0">
                <a:solidFill>
                  <a:srgbClr val="332C2C"/>
                </a:solidFill>
                <a:latin typeface="Verdana"/>
                <a:cs typeface="Verdana"/>
              </a:rPr>
              <a:t>n</a:t>
            </a:r>
            <a:r>
              <a:rPr sz="2750" spc="-245" dirty="0">
                <a:solidFill>
                  <a:srgbClr val="332C2C"/>
                </a:solidFill>
                <a:latin typeface="Verdana"/>
                <a:cs typeface="Verdana"/>
              </a:rPr>
              <a:t> </a:t>
            </a:r>
            <a:r>
              <a:rPr sz="2750" spc="50" dirty="0">
                <a:latin typeface="Verdana"/>
                <a:cs typeface="Verdana"/>
              </a:rPr>
              <a:t>o</a:t>
            </a:r>
            <a:r>
              <a:rPr sz="2750" spc="145" dirty="0">
                <a:latin typeface="Verdana"/>
                <a:cs typeface="Verdana"/>
              </a:rPr>
              <a:t>b</a:t>
            </a:r>
            <a:r>
              <a:rPr sz="2750" spc="-200" dirty="0">
                <a:latin typeface="Verdana"/>
                <a:cs typeface="Verdana"/>
              </a:rPr>
              <a:t>j</a:t>
            </a:r>
            <a:r>
              <a:rPr sz="2750" spc="20" dirty="0">
                <a:latin typeface="Verdana"/>
                <a:cs typeface="Verdana"/>
              </a:rPr>
              <a:t>e</a:t>
            </a:r>
            <a:r>
              <a:rPr sz="2750" spc="130" dirty="0">
                <a:latin typeface="Verdana"/>
                <a:cs typeface="Verdana"/>
              </a:rPr>
              <a:t>c</a:t>
            </a:r>
            <a:r>
              <a:rPr sz="2750" spc="5" dirty="0">
                <a:latin typeface="Verdana"/>
                <a:cs typeface="Verdana"/>
              </a:rPr>
              <a:t>t</a:t>
            </a:r>
            <a:r>
              <a:rPr sz="2750" spc="-175" dirty="0">
                <a:latin typeface="Verdana"/>
                <a:cs typeface="Verdana"/>
              </a:rPr>
              <a:t>-</a:t>
            </a:r>
            <a:r>
              <a:rPr sz="2750" spc="50" dirty="0">
                <a:latin typeface="Verdana"/>
                <a:cs typeface="Verdana"/>
              </a:rPr>
              <a:t>o</a:t>
            </a:r>
            <a:r>
              <a:rPr sz="2750" spc="-95" dirty="0">
                <a:latin typeface="Verdana"/>
                <a:cs typeface="Verdana"/>
              </a:rPr>
              <a:t>r</a:t>
            </a:r>
            <a:r>
              <a:rPr sz="2750" spc="-20" dirty="0">
                <a:latin typeface="Verdana"/>
                <a:cs typeface="Verdana"/>
              </a:rPr>
              <a:t>i</a:t>
            </a:r>
            <a:r>
              <a:rPr sz="2750" spc="20" dirty="0">
                <a:latin typeface="Verdana"/>
                <a:cs typeface="Verdana"/>
              </a:rPr>
              <a:t>e</a:t>
            </a:r>
            <a:r>
              <a:rPr sz="2750" spc="114" dirty="0">
                <a:latin typeface="Verdana"/>
                <a:cs typeface="Verdana"/>
              </a:rPr>
              <a:t>n</a:t>
            </a:r>
            <a:r>
              <a:rPr sz="2750" spc="-20" dirty="0">
                <a:latin typeface="Verdana"/>
                <a:cs typeface="Verdana"/>
              </a:rPr>
              <a:t>t</a:t>
            </a:r>
            <a:r>
              <a:rPr sz="2750" spc="20" dirty="0">
                <a:latin typeface="Verdana"/>
                <a:cs typeface="Verdana"/>
              </a:rPr>
              <a:t>e</a:t>
            </a:r>
            <a:r>
              <a:rPr sz="2750" spc="105" dirty="0">
                <a:latin typeface="Verdana"/>
                <a:cs typeface="Verdana"/>
              </a:rPr>
              <a:t>d  </a:t>
            </a:r>
            <a:r>
              <a:rPr sz="2750" spc="-20" dirty="0">
                <a:latin typeface="Verdana"/>
                <a:cs typeface="Verdana"/>
              </a:rPr>
              <a:t>l</a:t>
            </a:r>
            <a:r>
              <a:rPr sz="2750" spc="-35" dirty="0">
                <a:latin typeface="Verdana"/>
                <a:cs typeface="Verdana"/>
              </a:rPr>
              <a:t>a</a:t>
            </a:r>
            <a:r>
              <a:rPr sz="2750" spc="114" dirty="0">
                <a:latin typeface="Verdana"/>
                <a:cs typeface="Verdana"/>
              </a:rPr>
              <a:t>n</a:t>
            </a:r>
            <a:r>
              <a:rPr sz="2750" spc="165" dirty="0">
                <a:latin typeface="Verdana"/>
                <a:cs typeface="Verdana"/>
              </a:rPr>
              <a:t>g</a:t>
            </a:r>
            <a:r>
              <a:rPr sz="2750" spc="105" dirty="0">
                <a:latin typeface="Verdana"/>
                <a:cs typeface="Verdana"/>
              </a:rPr>
              <a:t>u</a:t>
            </a:r>
            <a:r>
              <a:rPr sz="2750" spc="-35" dirty="0">
                <a:latin typeface="Verdana"/>
                <a:cs typeface="Verdana"/>
              </a:rPr>
              <a:t>a</a:t>
            </a:r>
            <a:r>
              <a:rPr sz="2750" spc="165" dirty="0">
                <a:latin typeface="Verdana"/>
                <a:cs typeface="Verdana"/>
              </a:rPr>
              <a:t>g</a:t>
            </a:r>
            <a:r>
              <a:rPr sz="2750" spc="25" dirty="0">
                <a:latin typeface="Verdana"/>
                <a:cs typeface="Verdana"/>
              </a:rPr>
              <a:t>e</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e</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4" dirty="0">
                <a:solidFill>
                  <a:srgbClr val="332C2C"/>
                </a:solidFill>
                <a:latin typeface="Verdana"/>
                <a:cs typeface="Verdana"/>
              </a:rPr>
              <a:t>h</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i</a:t>
            </a:r>
            <a:r>
              <a:rPr sz="2750" spc="-45" dirty="0">
                <a:solidFill>
                  <a:srgbClr val="332C2C"/>
                </a:solidFill>
                <a:latin typeface="Verdana"/>
                <a:cs typeface="Verdana"/>
              </a:rPr>
              <a:t>z</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85"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85" dirty="0">
                <a:solidFill>
                  <a:srgbClr val="332C2C"/>
                </a:solidFill>
                <a:latin typeface="Verdana"/>
                <a:cs typeface="Verdana"/>
              </a:rPr>
              <a:t>c</a:t>
            </a:r>
            <a:r>
              <a:rPr sz="2750" spc="20" dirty="0">
                <a:solidFill>
                  <a:srgbClr val="332C2C"/>
                </a:solidFill>
                <a:latin typeface="Verdana"/>
                <a:cs typeface="Verdana"/>
              </a:rPr>
              <a:t>e</a:t>
            </a:r>
            <a:r>
              <a:rPr sz="2750" spc="145" dirty="0">
                <a:solidFill>
                  <a:srgbClr val="332C2C"/>
                </a:solidFill>
                <a:latin typeface="Verdana"/>
                <a:cs typeface="Verdana"/>
              </a:rPr>
              <a:t>p</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li</a:t>
            </a:r>
            <a:r>
              <a:rPr sz="2750" spc="-35" dirty="0">
                <a:solidFill>
                  <a:srgbClr val="332C2C"/>
                </a:solidFill>
                <a:latin typeface="Verdana"/>
                <a:cs typeface="Verdana"/>
              </a:rPr>
              <a:t>k</a:t>
            </a:r>
            <a:r>
              <a:rPr sz="2750" spc="15" dirty="0">
                <a:solidFill>
                  <a:srgbClr val="332C2C"/>
                </a:solidFill>
                <a:latin typeface="Verdana"/>
                <a:cs typeface="Verdana"/>
              </a:rPr>
              <a:t>e  </a:t>
            </a:r>
            <a:r>
              <a:rPr sz="2750" spc="20" dirty="0">
                <a:latin typeface="Verdana"/>
                <a:cs typeface="Verdana"/>
              </a:rPr>
              <a:t>e</a:t>
            </a:r>
            <a:r>
              <a:rPr sz="2750" spc="114" dirty="0">
                <a:latin typeface="Verdana"/>
                <a:cs typeface="Verdana"/>
              </a:rPr>
              <a:t>n</a:t>
            </a:r>
            <a:r>
              <a:rPr sz="2750" spc="110" dirty="0">
                <a:latin typeface="Verdana"/>
                <a:cs typeface="Verdana"/>
              </a:rPr>
              <a:t>c</a:t>
            </a:r>
            <a:r>
              <a:rPr sz="2750" spc="-35" dirty="0">
                <a:latin typeface="Verdana"/>
                <a:cs typeface="Verdana"/>
              </a:rPr>
              <a:t>a</a:t>
            </a:r>
            <a:r>
              <a:rPr sz="2750" spc="145" dirty="0">
                <a:latin typeface="Verdana"/>
                <a:cs typeface="Verdana"/>
              </a:rPr>
              <a:t>p</a:t>
            </a:r>
            <a:r>
              <a:rPr sz="2750" spc="-95" dirty="0">
                <a:latin typeface="Verdana"/>
                <a:cs typeface="Verdana"/>
              </a:rPr>
              <a:t>s</a:t>
            </a:r>
            <a:r>
              <a:rPr sz="2750" spc="105" dirty="0">
                <a:latin typeface="Verdana"/>
                <a:cs typeface="Verdana"/>
              </a:rPr>
              <a:t>u</a:t>
            </a:r>
            <a:r>
              <a:rPr sz="2750" spc="-20" dirty="0">
                <a:latin typeface="Verdana"/>
                <a:cs typeface="Verdana"/>
              </a:rPr>
              <a:t>l</a:t>
            </a:r>
            <a:r>
              <a:rPr sz="2750" spc="-35" dirty="0">
                <a:latin typeface="Verdana"/>
                <a:cs typeface="Verdana"/>
              </a:rPr>
              <a:t>a</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14" dirty="0">
                <a:latin typeface="Verdana"/>
                <a:cs typeface="Verdana"/>
              </a:rPr>
              <a:t>n</a:t>
            </a:r>
            <a:r>
              <a:rPr sz="2750" spc="-420" dirty="0">
                <a:solidFill>
                  <a:srgbClr val="332C2C"/>
                </a:solidFill>
                <a:latin typeface="Verdana"/>
                <a:cs typeface="Verdana"/>
              </a:rPr>
              <a:t>,</a:t>
            </a:r>
            <a:r>
              <a:rPr sz="2750" spc="-245" dirty="0">
                <a:solidFill>
                  <a:srgbClr val="332C2C"/>
                </a:solidFill>
                <a:latin typeface="Verdana"/>
                <a:cs typeface="Verdana"/>
              </a:rPr>
              <a:t> </a:t>
            </a:r>
            <a:r>
              <a:rPr sz="2750" spc="-20" dirty="0">
                <a:latin typeface="Verdana"/>
                <a:cs typeface="Verdana"/>
              </a:rPr>
              <a:t>i</a:t>
            </a:r>
            <a:r>
              <a:rPr sz="2750" spc="114" dirty="0">
                <a:latin typeface="Verdana"/>
                <a:cs typeface="Verdana"/>
              </a:rPr>
              <a:t>nh</a:t>
            </a:r>
            <a:r>
              <a:rPr sz="2750" spc="20" dirty="0">
                <a:latin typeface="Verdana"/>
                <a:cs typeface="Verdana"/>
              </a:rPr>
              <a:t>e</a:t>
            </a:r>
            <a:r>
              <a:rPr sz="2750" spc="-95" dirty="0">
                <a:latin typeface="Verdana"/>
                <a:cs typeface="Verdana"/>
              </a:rPr>
              <a:t>r</a:t>
            </a:r>
            <a:r>
              <a:rPr sz="2750" spc="-20" dirty="0">
                <a:latin typeface="Verdana"/>
                <a:cs typeface="Verdana"/>
              </a:rPr>
              <a:t>i</a:t>
            </a:r>
            <a:r>
              <a:rPr sz="2750" spc="30" dirty="0">
                <a:latin typeface="Verdana"/>
                <a:cs typeface="Verdana"/>
              </a:rPr>
              <a:t>t</a:t>
            </a:r>
            <a:r>
              <a:rPr sz="2750" spc="-35" dirty="0">
                <a:latin typeface="Verdana"/>
                <a:cs typeface="Verdana"/>
              </a:rPr>
              <a:t>a</a:t>
            </a:r>
            <a:r>
              <a:rPr sz="2750" spc="114" dirty="0">
                <a:latin typeface="Verdana"/>
                <a:cs typeface="Verdana"/>
              </a:rPr>
              <a:t>n</a:t>
            </a:r>
            <a:r>
              <a:rPr sz="2750" spc="90" dirty="0">
                <a:latin typeface="Verdana"/>
                <a:cs typeface="Verdana"/>
              </a:rPr>
              <a:t>c</a:t>
            </a:r>
            <a:r>
              <a:rPr sz="2750" spc="25" dirty="0">
                <a:latin typeface="Verdana"/>
                <a:cs typeface="Verdana"/>
              </a:rPr>
              <a:t>e</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15" dirty="0">
                <a:latin typeface="Verdana"/>
                <a:cs typeface="Verdana"/>
              </a:rPr>
              <a:t>polymorphism</a:t>
            </a:r>
            <a:r>
              <a:rPr sz="2750" spc="15" dirty="0">
                <a:solidFill>
                  <a:srgbClr val="332C2C"/>
                </a:solidFill>
                <a:latin typeface="Verdana"/>
                <a:cs typeface="Verdana"/>
              </a:rPr>
              <a:t>.</a:t>
            </a:r>
            <a:r>
              <a:rPr sz="2750" spc="-250" dirty="0">
                <a:solidFill>
                  <a:srgbClr val="332C2C"/>
                </a:solidFill>
                <a:latin typeface="Verdana"/>
                <a:cs typeface="Verdana"/>
              </a:rPr>
              <a:t> </a:t>
            </a:r>
            <a:r>
              <a:rPr sz="2750" spc="-10" dirty="0">
                <a:solidFill>
                  <a:srgbClr val="332C2C"/>
                </a:solidFill>
                <a:latin typeface="Verdana"/>
                <a:cs typeface="Verdana"/>
              </a:rPr>
              <a:t>These</a:t>
            </a:r>
            <a:r>
              <a:rPr sz="2750" spc="-245" dirty="0">
                <a:solidFill>
                  <a:srgbClr val="332C2C"/>
                </a:solidFill>
                <a:latin typeface="Verdana"/>
                <a:cs typeface="Verdana"/>
              </a:rPr>
              <a:t> </a:t>
            </a:r>
            <a:r>
              <a:rPr sz="2750" spc="25" dirty="0">
                <a:solidFill>
                  <a:srgbClr val="332C2C"/>
                </a:solidFill>
                <a:latin typeface="Verdana"/>
                <a:cs typeface="Verdana"/>
              </a:rPr>
              <a:t>principles</a:t>
            </a:r>
            <a:r>
              <a:rPr sz="2750" spc="-250" dirty="0">
                <a:solidFill>
                  <a:srgbClr val="332C2C"/>
                </a:solidFill>
                <a:latin typeface="Verdana"/>
                <a:cs typeface="Verdana"/>
              </a:rPr>
              <a:t> </a:t>
            </a:r>
            <a:r>
              <a:rPr sz="2750" spc="20" dirty="0">
                <a:solidFill>
                  <a:srgbClr val="332C2C"/>
                </a:solidFill>
                <a:latin typeface="Verdana"/>
                <a:cs typeface="Verdana"/>
              </a:rPr>
              <a:t>allow</a:t>
            </a:r>
            <a:r>
              <a:rPr sz="2750" spc="-245" dirty="0">
                <a:solidFill>
                  <a:srgbClr val="332C2C"/>
                </a:solidFill>
                <a:latin typeface="Verdana"/>
                <a:cs typeface="Verdana"/>
              </a:rPr>
              <a:t> </a:t>
            </a:r>
            <a:r>
              <a:rPr sz="2750" spc="-25" dirty="0">
                <a:solidFill>
                  <a:srgbClr val="332C2C"/>
                </a:solidFill>
                <a:latin typeface="Verdana"/>
                <a:cs typeface="Verdana"/>
              </a:rPr>
              <a:t>for </a:t>
            </a:r>
            <a:r>
              <a:rPr sz="2750" spc="-955" dirty="0">
                <a:solidFill>
                  <a:srgbClr val="332C2C"/>
                </a:solidFill>
                <a:latin typeface="Verdana"/>
                <a:cs typeface="Verdana"/>
              </a:rPr>
              <a:t> </a:t>
            </a:r>
            <a:r>
              <a:rPr sz="2750" spc="90" dirty="0">
                <a:latin typeface="Verdana"/>
                <a:cs typeface="Verdana"/>
              </a:rPr>
              <a:t>c</a:t>
            </a:r>
            <a:r>
              <a:rPr sz="2750" spc="50" dirty="0">
                <a:latin typeface="Verdana"/>
                <a:cs typeface="Verdana"/>
              </a:rPr>
              <a:t>o</a:t>
            </a:r>
            <a:r>
              <a:rPr sz="2750" spc="145" dirty="0">
                <a:latin typeface="Verdana"/>
                <a:cs typeface="Verdana"/>
              </a:rPr>
              <a:t>d</a:t>
            </a:r>
            <a:r>
              <a:rPr sz="2750" spc="25" dirty="0">
                <a:latin typeface="Verdana"/>
                <a:cs typeface="Verdana"/>
              </a:rPr>
              <a:t>e</a:t>
            </a:r>
            <a:r>
              <a:rPr sz="2750" spc="-250" dirty="0">
                <a:latin typeface="Verdana"/>
                <a:cs typeface="Verdana"/>
              </a:rPr>
              <a:t> </a:t>
            </a:r>
            <a:r>
              <a:rPr sz="2750" spc="-110" dirty="0">
                <a:latin typeface="Verdana"/>
                <a:cs typeface="Verdana"/>
              </a:rPr>
              <a:t>r</a:t>
            </a:r>
            <a:r>
              <a:rPr sz="2750" spc="20" dirty="0">
                <a:latin typeface="Verdana"/>
                <a:cs typeface="Verdana"/>
              </a:rPr>
              <a:t>e</a:t>
            </a:r>
            <a:r>
              <a:rPr sz="2750" spc="105" dirty="0">
                <a:latin typeface="Verdana"/>
                <a:cs typeface="Verdana"/>
              </a:rPr>
              <a:t>u</a:t>
            </a:r>
            <a:r>
              <a:rPr sz="2750" spc="-95" dirty="0">
                <a:latin typeface="Verdana"/>
                <a:cs typeface="Verdana"/>
              </a:rPr>
              <a:t>s</a:t>
            </a:r>
            <a:r>
              <a:rPr sz="2750" spc="-35" dirty="0">
                <a:latin typeface="Verdana"/>
                <a:cs typeface="Verdana"/>
              </a:rPr>
              <a:t>a</a:t>
            </a:r>
            <a:r>
              <a:rPr sz="2750" spc="145" dirty="0">
                <a:latin typeface="Verdana"/>
                <a:cs typeface="Verdana"/>
              </a:rPr>
              <a:t>b</a:t>
            </a:r>
            <a:r>
              <a:rPr sz="2750" spc="-20" dirty="0">
                <a:latin typeface="Verdana"/>
                <a:cs typeface="Verdana"/>
              </a:rPr>
              <a:t>ili</a:t>
            </a:r>
            <a:r>
              <a:rPr sz="2750" spc="5" dirty="0">
                <a:latin typeface="Verdana"/>
                <a:cs typeface="Verdana"/>
              </a:rPr>
              <a:t>t</a:t>
            </a:r>
            <a:r>
              <a:rPr sz="2750" spc="-135" dirty="0">
                <a:latin typeface="Verdana"/>
                <a:cs typeface="Verdana"/>
              </a:rPr>
              <a:t>y</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b</a:t>
            </a:r>
            <a:r>
              <a:rPr sz="2750" spc="20" dirty="0">
                <a:solidFill>
                  <a:srgbClr val="332C2C"/>
                </a:solidFill>
                <a:latin typeface="Verdana"/>
                <a:cs typeface="Verdana"/>
              </a:rPr>
              <a:t>e</a:t>
            </a:r>
            <a:r>
              <a:rPr sz="2750" spc="-5" dirty="0">
                <a:solidFill>
                  <a:srgbClr val="332C2C"/>
                </a:solidFill>
                <a:latin typeface="Verdana"/>
                <a:cs typeface="Verdana"/>
              </a:rPr>
              <a:t>t</a:t>
            </a:r>
            <a:r>
              <a:rPr sz="2750" spc="-20" dirty="0">
                <a:solidFill>
                  <a:srgbClr val="332C2C"/>
                </a:solidFill>
                <a:latin typeface="Verdana"/>
                <a:cs typeface="Verdana"/>
              </a:rPr>
              <a:t>t</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50" dirty="0">
                <a:solidFill>
                  <a:srgbClr val="332C2C"/>
                </a:solidFill>
                <a:latin typeface="Verdana"/>
                <a:cs typeface="Verdana"/>
              </a:rPr>
              <a:t>o</a:t>
            </a:r>
            <a:r>
              <a:rPr sz="2750" spc="-110" dirty="0">
                <a:solidFill>
                  <a:srgbClr val="332C2C"/>
                </a:solidFill>
                <a:latin typeface="Verdana"/>
                <a:cs typeface="Verdana"/>
              </a:rPr>
              <a:t>r</a:t>
            </a:r>
            <a:r>
              <a:rPr sz="2750" spc="165" dirty="0">
                <a:solidFill>
                  <a:srgbClr val="332C2C"/>
                </a:solidFill>
                <a:latin typeface="Verdana"/>
                <a:cs typeface="Verdana"/>
              </a:rPr>
              <a:t>g</a:t>
            </a:r>
            <a:r>
              <a:rPr sz="2750" spc="-35" dirty="0">
                <a:solidFill>
                  <a:srgbClr val="332C2C"/>
                </a:solidFill>
                <a:latin typeface="Verdana"/>
                <a:cs typeface="Verdana"/>
              </a:rPr>
              <a:t>a</a:t>
            </a:r>
            <a:r>
              <a:rPr sz="2750" spc="114" dirty="0">
                <a:solidFill>
                  <a:srgbClr val="332C2C"/>
                </a:solidFill>
                <a:latin typeface="Verdana"/>
                <a:cs typeface="Verdana"/>
              </a:rPr>
              <a:t>n</a:t>
            </a:r>
            <a:r>
              <a:rPr sz="2750" spc="-20" dirty="0">
                <a:solidFill>
                  <a:srgbClr val="332C2C"/>
                </a:solidFill>
                <a:latin typeface="Verdana"/>
                <a:cs typeface="Verdana"/>
              </a:rPr>
              <a:t>i</a:t>
            </a:r>
            <a:r>
              <a:rPr sz="2750" spc="-45" dirty="0">
                <a:solidFill>
                  <a:srgbClr val="332C2C"/>
                </a:solidFill>
                <a:latin typeface="Verdana"/>
                <a:cs typeface="Verdana"/>
              </a:rPr>
              <a:t>z</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09"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k</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65" dirty="0">
                <a:solidFill>
                  <a:srgbClr val="332C2C"/>
                </a:solidFill>
                <a:latin typeface="Verdana"/>
                <a:cs typeface="Verdana"/>
              </a:rPr>
              <a:t>g</a:t>
            </a:r>
            <a:r>
              <a:rPr sz="2750" spc="-200" dirty="0">
                <a:solidFill>
                  <a:srgbClr val="332C2C"/>
                </a:solidFill>
                <a:latin typeface="Verdana"/>
                <a:cs typeface="Verdana"/>
              </a:rPr>
              <a:t>r</a:t>
            </a:r>
            <a:r>
              <a:rPr sz="2750" spc="-35" dirty="0">
                <a:solidFill>
                  <a:srgbClr val="332C2C"/>
                </a:solidFill>
                <a:latin typeface="Verdana"/>
                <a:cs typeface="Verdana"/>
              </a:rPr>
              <a:t>a</a:t>
            </a:r>
            <a:r>
              <a:rPr sz="2750" spc="240" dirty="0">
                <a:solidFill>
                  <a:srgbClr val="332C2C"/>
                </a:solidFill>
                <a:latin typeface="Verdana"/>
                <a:cs typeface="Verdana"/>
              </a:rPr>
              <a:t>m</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i</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165" dirty="0">
                <a:solidFill>
                  <a:srgbClr val="332C2C"/>
                </a:solidFill>
                <a:latin typeface="Verdana"/>
                <a:cs typeface="Verdana"/>
              </a:rPr>
              <a:t>g</a:t>
            </a:r>
            <a:r>
              <a:rPr sz="2750" spc="15" dirty="0">
                <a:solidFill>
                  <a:srgbClr val="332C2C"/>
                </a:solidFill>
                <a:latin typeface="Verdana"/>
                <a:cs typeface="Verdana"/>
              </a:rPr>
              <a:t>e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95" dirty="0">
                <a:solidFill>
                  <a:srgbClr val="332C2C"/>
                </a:solidFill>
                <a:latin typeface="Verdana"/>
                <a:cs typeface="Verdana"/>
              </a:rPr>
              <a:t>s</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165" dirty="0">
                <a:solidFill>
                  <a:srgbClr val="332C2C"/>
                </a:solidFill>
                <a:latin typeface="Verdana"/>
                <a:cs typeface="Verdana"/>
              </a:rPr>
              <a:t>g</a:t>
            </a:r>
            <a:r>
              <a:rPr sz="2750" spc="-110" dirty="0">
                <a:solidFill>
                  <a:srgbClr val="332C2C"/>
                </a:solidFill>
                <a:latin typeface="Verdana"/>
                <a:cs typeface="Verdana"/>
              </a:rPr>
              <a:t>r</a:t>
            </a:r>
            <a:r>
              <a:rPr sz="2750" spc="10" dirty="0">
                <a:solidFill>
                  <a:srgbClr val="332C2C"/>
                </a:solidFill>
                <a:latin typeface="Verdana"/>
                <a:cs typeface="Verdana"/>
              </a:rPr>
              <a:t>o</a:t>
            </a:r>
            <a:r>
              <a:rPr sz="2750" spc="170" dirty="0">
                <a:solidFill>
                  <a:srgbClr val="332C2C"/>
                </a:solidFill>
                <a:latin typeface="Verdana"/>
                <a:cs typeface="Verdana"/>
              </a:rPr>
              <a:t>w</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le</a:t>
            </a:r>
            <a:r>
              <a:rPr sz="2750" spc="-165" dirty="0">
                <a:solidFill>
                  <a:srgbClr val="332C2C"/>
                </a:solidFill>
                <a:latin typeface="Verdana"/>
                <a:cs typeface="Verdana"/>
              </a:rPr>
              <a:t>x</a:t>
            </a:r>
            <a:r>
              <a:rPr sz="2750" spc="-20" dirty="0">
                <a:solidFill>
                  <a:srgbClr val="332C2C"/>
                </a:solidFill>
                <a:latin typeface="Verdana"/>
                <a:cs typeface="Verdana"/>
              </a:rPr>
              <a:t>i</a:t>
            </a:r>
            <a:r>
              <a:rPr sz="2750" spc="5" dirty="0">
                <a:solidFill>
                  <a:srgbClr val="332C2C"/>
                </a:solidFill>
                <a:latin typeface="Verdana"/>
                <a:cs typeface="Verdana"/>
              </a:rPr>
              <a:t>t</a:t>
            </a:r>
            <a:r>
              <a:rPr sz="2750" spc="-229" dirty="0">
                <a:solidFill>
                  <a:srgbClr val="332C2C"/>
                </a:solidFill>
                <a:latin typeface="Verdana"/>
                <a:cs typeface="Verdana"/>
              </a:rPr>
              <a:t>y</a:t>
            </a:r>
            <a:r>
              <a:rPr sz="2750" spc="-420" dirty="0">
                <a:solidFill>
                  <a:srgbClr val="332C2C"/>
                </a:solidFill>
                <a:latin typeface="Verdana"/>
                <a:cs typeface="Verdana"/>
              </a:rPr>
              <a:t>.</a:t>
            </a:r>
            <a:endParaRPr sz="2750" dirty="0">
              <a:latin typeface="Verdana"/>
              <a:cs typeface="Verdana"/>
            </a:endParaRPr>
          </a:p>
        </p:txBody>
      </p:sp>
      <p:sp>
        <p:nvSpPr>
          <p:cNvPr id="15" name="object 15"/>
          <p:cNvSpPr txBox="1">
            <a:spLocks noGrp="1"/>
          </p:cNvSpPr>
          <p:nvPr>
            <p:ph type="title"/>
          </p:nvPr>
        </p:nvSpPr>
        <p:spPr>
          <a:xfrm>
            <a:off x="1587296" y="1520698"/>
            <a:ext cx="7440295" cy="562610"/>
          </a:xfrm>
          <a:prstGeom prst="rect">
            <a:avLst/>
          </a:prstGeom>
        </p:spPr>
        <p:txBody>
          <a:bodyPr vert="horz" wrap="square" lIns="0" tIns="15875" rIns="0" bIns="0" rtlCol="0">
            <a:spAutoFit/>
          </a:bodyPr>
          <a:lstStyle/>
          <a:p>
            <a:pPr marL="12700">
              <a:lnSpc>
                <a:spcPct val="100000"/>
              </a:lnSpc>
              <a:spcBef>
                <a:spcPts val="125"/>
              </a:spcBef>
            </a:pPr>
            <a:r>
              <a:rPr sz="3500" spc="55" dirty="0">
                <a:latin typeface="Times New Roman"/>
                <a:cs typeface="Times New Roman"/>
              </a:rPr>
              <a:t>Object-Oriente</a:t>
            </a:r>
            <a:r>
              <a:rPr sz="3500" spc="70" dirty="0">
                <a:latin typeface="Times New Roman"/>
                <a:cs typeface="Times New Roman"/>
              </a:rPr>
              <a:t>d</a:t>
            </a:r>
            <a:r>
              <a:rPr sz="3500" spc="-210" dirty="0">
                <a:latin typeface="Times New Roman"/>
                <a:cs typeface="Times New Roman"/>
              </a:rPr>
              <a:t> </a:t>
            </a:r>
            <a:r>
              <a:rPr sz="3500" spc="70" dirty="0">
                <a:latin typeface="Times New Roman"/>
                <a:cs typeface="Times New Roman"/>
              </a:rPr>
              <a:t>Programming</a:t>
            </a:r>
            <a:r>
              <a:rPr sz="3500" spc="-204" dirty="0">
                <a:latin typeface="Times New Roman"/>
                <a:cs typeface="Times New Roman"/>
              </a:rPr>
              <a:t> </a:t>
            </a:r>
            <a:r>
              <a:rPr sz="3500" spc="40" dirty="0">
                <a:latin typeface="Times New Roman"/>
                <a:cs typeface="Times New Roman"/>
              </a:rPr>
              <a:t>Concepts</a:t>
            </a:r>
            <a:endParaRPr sz="35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p:nvPr/>
        </p:nvSpPr>
        <p:spPr>
          <a:xfrm>
            <a:off x="1454150" y="3092450"/>
            <a:ext cx="7534275" cy="3427095"/>
          </a:xfrm>
          <a:prstGeom prst="rect">
            <a:avLst/>
          </a:prstGeom>
        </p:spPr>
        <p:txBody>
          <a:bodyPr vert="horz" wrap="square" lIns="0" tIns="8890" rIns="0" bIns="0" rtlCol="0">
            <a:spAutoFit/>
          </a:bodyPr>
          <a:lstStyle/>
          <a:p>
            <a:pPr marL="12700" marR="5080">
              <a:lnSpc>
                <a:spcPct val="101099"/>
              </a:lnSpc>
              <a:spcBef>
                <a:spcPts val="70"/>
              </a:spcBef>
            </a:pPr>
            <a:r>
              <a:rPr sz="2750" spc="125" dirty="0">
                <a:solidFill>
                  <a:srgbClr val="332C2C"/>
                </a:solidFill>
                <a:latin typeface="Verdana"/>
                <a:cs typeface="Verdana"/>
              </a:rPr>
              <a:t>J</a:t>
            </a:r>
            <a:r>
              <a:rPr sz="2750" spc="-60" dirty="0">
                <a:solidFill>
                  <a:srgbClr val="332C2C"/>
                </a:solidFill>
                <a:latin typeface="Verdana"/>
                <a:cs typeface="Verdana"/>
              </a:rPr>
              <a:t>a</a:t>
            </a:r>
            <a:r>
              <a:rPr sz="2750" spc="-180" dirty="0">
                <a:solidFill>
                  <a:srgbClr val="332C2C"/>
                </a:solidFill>
                <a:latin typeface="Verdana"/>
                <a:cs typeface="Verdana"/>
              </a:rPr>
              <a:t>v</a:t>
            </a:r>
            <a:r>
              <a:rPr sz="2750" spc="-30" dirty="0">
                <a:solidFill>
                  <a:srgbClr val="332C2C"/>
                </a:solidFill>
                <a:latin typeface="Verdana"/>
                <a:cs typeface="Verdana"/>
              </a:rPr>
              <a:t>a</a:t>
            </a:r>
            <a:r>
              <a:rPr sz="2750" spc="-250" dirty="0">
                <a:solidFill>
                  <a:srgbClr val="332C2C"/>
                </a:solidFill>
                <a:latin typeface="Verdana"/>
                <a:cs typeface="Verdana"/>
              </a:rPr>
              <a:t> </a:t>
            </a:r>
            <a:r>
              <a:rPr sz="2750" spc="-95" dirty="0">
                <a:solidFill>
                  <a:srgbClr val="332C2C"/>
                </a:solidFill>
                <a:latin typeface="Verdana"/>
                <a:cs typeface="Verdana"/>
              </a:rPr>
              <a:t>s</a:t>
            </a:r>
            <a:r>
              <a:rPr sz="2750" spc="105" dirty="0">
                <a:solidFill>
                  <a:srgbClr val="332C2C"/>
                </a:solidFill>
                <a:latin typeface="Verdana"/>
                <a:cs typeface="Verdana"/>
              </a:rPr>
              <a:t>u</a:t>
            </a:r>
            <a:r>
              <a:rPr sz="2750" spc="145" dirty="0">
                <a:solidFill>
                  <a:srgbClr val="332C2C"/>
                </a:solidFill>
                <a:latin typeface="Verdana"/>
                <a:cs typeface="Verdana"/>
              </a:rPr>
              <a:t>pp</a:t>
            </a:r>
            <a:r>
              <a:rPr sz="2750" spc="50" dirty="0">
                <a:solidFill>
                  <a:srgbClr val="332C2C"/>
                </a:solidFill>
                <a:latin typeface="Verdana"/>
                <a:cs typeface="Verdana"/>
              </a:rPr>
              <a:t>o</a:t>
            </a:r>
            <a:r>
              <a:rPr sz="2750" spc="-30" dirty="0">
                <a:solidFill>
                  <a:srgbClr val="332C2C"/>
                </a:solidFill>
                <a:latin typeface="Verdana"/>
                <a:cs typeface="Verdana"/>
              </a:rPr>
              <a:t>r</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i</a:t>
            </a:r>
            <a:r>
              <a:rPr sz="2750" spc="50" dirty="0">
                <a:solidFill>
                  <a:srgbClr val="332C2C"/>
                </a:solidFill>
                <a:latin typeface="Verdana"/>
                <a:cs typeface="Verdana"/>
              </a:rPr>
              <a:t>o</a:t>
            </a:r>
            <a:r>
              <a:rPr sz="2750" spc="105" dirty="0">
                <a:solidFill>
                  <a:srgbClr val="332C2C"/>
                </a:solidFill>
                <a:latin typeface="Verdana"/>
                <a:cs typeface="Verdana"/>
              </a:rPr>
              <a:t>u</a:t>
            </a:r>
            <a:r>
              <a:rPr sz="2750" spc="-90" dirty="0">
                <a:solidFill>
                  <a:srgbClr val="332C2C"/>
                </a:solidFill>
                <a:latin typeface="Verdana"/>
                <a:cs typeface="Verdana"/>
              </a:rPr>
              <a:t>s</a:t>
            </a:r>
            <a:r>
              <a:rPr sz="2750" spc="-245" dirty="0">
                <a:solidFill>
                  <a:srgbClr val="332C2C"/>
                </a:solidFill>
                <a:latin typeface="Verdana"/>
                <a:cs typeface="Verdana"/>
              </a:rPr>
              <a:t> </a:t>
            </a:r>
            <a:r>
              <a:rPr sz="2750" spc="145" dirty="0">
                <a:latin typeface="Verdana"/>
                <a:cs typeface="Verdana"/>
              </a:rPr>
              <a:t>d</a:t>
            </a:r>
            <a:r>
              <a:rPr sz="2750" spc="-35" dirty="0">
                <a:latin typeface="Verdana"/>
                <a:cs typeface="Verdana"/>
              </a:rPr>
              <a:t>a</a:t>
            </a:r>
            <a:r>
              <a:rPr sz="2750" spc="30" dirty="0">
                <a:latin typeface="Verdana"/>
                <a:cs typeface="Verdana"/>
              </a:rPr>
              <a:t>t</a:t>
            </a:r>
            <a:r>
              <a:rPr sz="2750" spc="-30" dirty="0">
                <a:latin typeface="Verdana"/>
                <a:cs typeface="Verdana"/>
              </a:rPr>
              <a:t>a</a:t>
            </a:r>
            <a:r>
              <a:rPr sz="2750" spc="-250" dirty="0">
                <a:latin typeface="Verdana"/>
                <a:cs typeface="Verdana"/>
              </a:rPr>
              <a:t> </a:t>
            </a:r>
            <a:r>
              <a:rPr sz="2750" spc="5" dirty="0">
                <a:latin typeface="Verdana"/>
                <a:cs typeface="Verdana"/>
              </a:rPr>
              <a:t>t</a:t>
            </a:r>
            <a:r>
              <a:rPr sz="2750" spc="-140" dirty="0">
                <a:latin typeface="Verdana"/>
                <a:cs typeface="Verdana"/>
              </a:rPr>
              <a:t>y</a:t>
            </a:r>
            <a:r>
              <a:rPr sz="2750" spc="145" dirty="0">
                <a:latin typeface="Verdana"/>
                <a:cs typeface="Verdana"/>
              </a:rPr>
              <a:t>p</a:t>
            </a:r>
            <a:r>
              <a:rPr sz="2750" spc="20" dirty="0">
                <a:latin typeface="Verdana"/>
                <a:cs typeface="Verdana"/>
              </a:rPr>
              <a:t>e</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20" dirty="0">
                <a:solidFill>
                  <a:srgbClr val="332C2C"/>
                </a:solidFill>
                <a:latin typeface="Verdana"/>
                <a:cs typeface="Verdana"/>
              </a:rPr>
              <a:t>g  </a:t>
            </a:r>
            <a:r>
              <a:rPr sz="2750" spc="10" dirty="0">
                <a:latin typeface="Verdana"/>
                <a:cs typeface="Verdana"/>
              </a:rPr>
              <a:t>primitive </a:t>
            </a:r>
            <a:r>
              <a:rPr sz="2750" spc="-15" dirty="0">
                <a:latin typeface="Verdana"/>
                <a:cs typeface="Verdana"/>
              </a:rPr>
              <a:t>types </a:t>
            </a:r>
            <a:r>
              <a:rPr sz="2750" spc="-125" dirty="0">
                <a:solidFill>
                  <a:srgbClr val="332C2C"/>
                </a:solidFill>
                <a:latin typeface="Verdana"/>
                <a:cs typeface="Verdana"/>
              </a:rPr>
              <a:t>(int, </a:t>
            </a:r>
            <a:r>
              <a:rPr sz="2750" spc="-70" dirty="0">
                <a:solidFill>
                  <a:srgbClr val="332C2C"/>
                </a:solidFill>
                <a:latin typeface="Verdana"/>
                <a:cs typeface="Verdana"/>
              </a:rPr>
              <a:t>char, </a:t>
            </a:r>
            <a:r>
              <a:rPr sz="2750" spc="-120" dirty="0">
                <a:solidFill>
                  <a:srgbClr val="332C2C"/>
                </a:solidFill>
                <a:latin typeface="Verdana"/>
                <a:cs typeface="Verdana"/>
              </a:rPr>
              <a:t>etc.)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110" dirty="0">
                <a:latin typeface="Verdana"/>
                <a:cs typeface="Verdana"/>
              </a:rPr>
              <a:t>r</a:t>
            </a:r>
            <a:r>
              <a:rPr sz="2750" spc="20" dirty="0">
                <a:latin typeface="Verdana"/>
                <a:cs typeface="Verdana"/>
              </a:rPr>
              <a:t>e</a:t>
            </a:r>
            <a:r>
              <a:rPr sz="2750" spc="-60" dirty="0">
                <a:latin typeface="Verdana"/>
                <a:cs typeface="Verdana"/>
              </a:rPr>
              <a:t>f</a:t>
            </a:r>
            <a:r>
              <a:rPr sz="2750" spc="20" dirty="0">
                <a:latin typeface="Verdana"/>
                <a:cs typeface="Verdana"/>
              </a:rPr>
              <a:t>e</a:t>
            </a:r>
            <a:r>
              <a:rPr sz="2750" spc="-110" dirty="0">
                <a:latin typeface="Verdana"/>
                <a:cs typeface="Verdana"/>
              </a:rPr>
              <a:t>r</a:t>
            </a:r>
            <a:r>
              <a:rPr sz="2750" spc="20" dirty="0">
                <a:latin typeface="Verdana"/>
                <a:cs typeface="Verdana"/>
              </a:rPr>
              <a:t>e</a:t>
            </a:r>
            <a:r>
              <a:rPr sz="2750" spc="114" dirty="0">
                <a:latin typeface="Verdana"/>
                <a:cs typeface="Verdana"/>
              </a:rPr>
              <a:t>n</a:t>
            </a:r>
            <a:r>
              <a:rPr sz="2750" spc="90" dirty="0">
                <a:latin typeface="Verdana"/>
                <a:cs typeface="Verdana"/>
              </a:rPr>
              <a:t>c</a:t>
            </a:r>
            <a:r>
              <a:rPr sz="2750" spc="25" dirty="0">
                <a:latin typeface="Verdana"/>
                <a:cs typeface="Verdana"/>
              </a:rPr>
              <a:t>e</a:t>
            </a:r>
            <a:r>
              <a:rPr sz="2750" spc="-250" dirty="0">
                <a:latin typeface="Verdana"/>
                <a:cs typeface="Verdana"/>
              </a:rPr>
              <a:t> </a:t>
            </a:r>
            <a:r>
              <a:rPr sz="2750" spc="5" dirty="0">
                <a:latin typeface="Verdana"/>
                <a:cs typeface="Verdana"/>
              </a:rPr>
              <a:t>t</a:t>
            </a:r>
            <a:r>
              <a:rPr sz="2750" spc="-140" dirty="0">
                <a:latin typeface="Verdana"/>
                <a:cs typeface="Verdana"/>
              </a:rPr>
              <a:t>y</a:t>
            </a:r>
            <a:r>
              <a:rPr sz="2750" spc="145" dirty="0">
                <a:latin typeface="Verdana"/>
                <a:cs typeface="Verdana"/>
              </a:rPr>
              <a:t>p</a:t>
            </a:r>
            <a:r>
              <a:rPr sz="2750" spc="20" dirty="0">
                <a:latin typeface="Verdana"/>
                <a:cs typeface="Verdana"/>
              </a:rPr>
              <a:t>e</a:t>
            </a:r>
            <a:r>
              <a:rPr sz="2750" spc="-90" dirty="0">
                <a:latin typeface="Verdana"/>
                <a:cs typeface="Verdana"/>
              </a:rPr>
              <a:t>s</a:t>
            </a:r>
            <a:r>
              <a:rPr sz="2750" spc="-245" dirty="0">
                <a:latin typeface="Verdana"/>
                <a:cs typeface="Verdana"/>
              </a:rPr>
              <a:t> </a:t>
            </a:r>
            <a:r>
              <a:rPr sz="2750" spc="-350" dirty="0">
                <a:solidFill>
                  <a:srgbClr val="332C2C"/>
                </a:solidFill>
                <a:latin typeface="Verdana"/>
                <a:cs typeface="Verdana"/>
              </a:rPr>
              <a:t>(</a:t>
            </a:r>
            <a:r>
              <a:rPr sz="2750" spc="-35" dirty="0">
                <a:solidFill>
                  <a:srgbClr val="332C2C"/>
                </a:solidFill>
                <a:latin typeface="Verdana"/>
                <a:cs typeface="Verdana"/>
              </a:rPr>
              <a:t>a</a:t>
            </a:r>
            <a:r>
              <a:rPr sz="2750" spc="-95" dirty="0">
                <a:solidFill>
                  <a:srgbClr val="332C2C"/>
                </a:solidFill>
                <a:latin typeface="Verdana"/>
                <a:cs typeface="Verdana"/>
              </a:rPr>
              <a:t>r</a:t>
            </a:r>
            <a:r>
              <a:rPr sz="2750" spc="-200" dirty="0">
                <a:solidFill>
                  <a:srgbClr val="332C2C"/>
                </a:solidFill>
                <a:latin typeface="Verdana"/>
                <a:cs typeface="Verdana"/>
              </a:rPr>
              <a:t>r</a:t>
            </a:r>
            <a:r>
              <a:rPr sz="2750" spc="-60" dirty="0">
                <a:solidFill>
                  <a:srgbClr val="332C2C"/>
                </a:solidFill>
                <a:latin typeface="Verdana"/>
                <a:cs typeface="Verdana"/>
              </a:rPr>
              <a:t>a</a:t>
            </a:r>
            <a:r>
              <a:rPr sz="2750" spc="-155" dirty="0">
                <a:solidFill>
                  <a:srgbClr val="332C2C"/>
                </a:solidFill>
                <a:latin typeface="Verdana"/>
                <a:cs typeface="Verdana"/>
              </a:rPr>
              <a:t>y</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b</a:t>
            </a:r>
            <a:r>
              <a:rPr sz="2750" spc="-200" dirty="0">
                <a:solidFill>
                  <a:srgbClr val="332C2C"/>
                </a:solidFill>
                <a:latin typeface="Verdana"/>
                <a:cs typeface="Verdana"/>
              </a:rPr>
              <a:t>j</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95" dirty="0">
                <a:solidFill>
                  <a:srgbClr val="332C2C"/>
                </a:solidFill>
                <a:latin typeface="Verdana"/>
                <a:cs typeface="Verdana"/>
              </a:rPr>
              <a:t>s</a:t>
            </a:r>
            <a:r>
              <a:rPr sz="2750" spc="-350" dirty="0">
                <a:solidFill>
                  <a:srgbClr val="332C2C"/>
                </a:solidFill>
                <a:latin typeface="Verdana"/>
                <a:cs typeface="Verdana"/>
              </a:rPr>
              <a:t>)</a:t>
            </a:r>
            <a:r>
              <a:rPr sz="2750" spc="-420" dirty="0">
                <a:solidFill>
                  <a:srgbClr val="332C2C"/>
                </a:solidFill>
                <a:latin typeface="Verdana"/>
                <a:cs typeface="Verdana"/>
              </a:rPr>
              <a:t>.</a:t>
            </a:r>
            <a:endParaRPr sz="2750" dirty="0">
              <a:latin typeface="Verdana"/>
              <a:cs typeface="Verdana"/>
            </a:endParaRPr>
          </a:p>
          <a:p>
            <a:pPr marL="12700" marR="372110">
              <a:lnSpc>
                <a:spcPct val="101699"/>
              </a:lnSpc>
              <a:spcBef>
                <a:spcPts val="15"/>
              </a:spcBef>
            </a:pPr>
            <a:r>
              <a:rPr sz="2750" spc="60" dirty="0">
                <a:solidFill>
                  <a:srgbClr val="332C2C"/>
                </a:solidFill>
                <a:latin typeface="Verdana"/>
                <a:cs typeface="Verdana"/>
              </a:rPr>
              <a:t>Understanding</a:t>
            </a:r>
            <a:r>
              <a:rPr sz="2750" spc="-250" dirty="0">
                <a:solidFill>
                  <a:srgbClr val="332C2C"/>
                </a:solidFill>
                <a:latin typeface="Verdana"/>
                <a:cs typeface="Verdana"/>
              </a:rPr>
              <a:t> </a:t>
            </a:r>
            <a:r>
              <a:rPr sz="2750" spc="30" dirty="0">
                <a:solidFill>
                  <a:srgbClr val="332C2C"/>
                </a:solidFill>
                <a:latin typeface="Verdana"/>
                <a:cs typeface="Verdana"/>
              </a:rPr>
              <a:t>data</a:t>
            </a:r>
            <a:r>
              <a:rPr sz="2750" spc="-250" dirty="0">
                <a:solidFill>
                  <a:srgbClr val="332C2C"/>
                </a:solidFill>
                <a:latin typeface="Verdana"/>
                <a:cs typeface="Verdana"/>
              </a:rPr>
              <a:t> </a:t>
            </a:r>
            <a:r>
              <a:rPr sz="2750" spc="-15" dirty="0">
                <a:solidFill>
                  <a:srgbClr val="332C2C"/>
                </a:solidFill>
                <a:latin typeface="Verdana"/>
                <a:cs typeface="Verdana"/>
              </a:rPr>
              <a:t>types</a:t>
            </a:r>
            <a:r>
              <a:rPr sz="2750" spc="-250" dirty="0">
                <a:solidFill>
                  <a:srgbClr val="332C2C"/>
                </a:solidFill>
                <a:latin typeface="Verdana"/>
                <a:cs typeface="Verdana"/>
              </a:rPr>
              <a:t> </a:t>
            </a:r>
            <a:r>
              <a:rPr sz="2750" spc="-55" dirty="0">
                <a:solidFill>
                  <a:srgbClr val="332C2C"/>
                </a:solidFill>
                <a:latin typeface="Verdana"/>
                <a:cs typeface="Verdana"/>
              </a:rPr>
              <a:t>is</a:t>
            </a:r>
            <a:r>
              <a:rPr sz="2750" spc="-250" dirty="0">
                <a:solidFill>
                  <a:srgbClr val="332C2C"/>
                </a:solidFill>
                <a:latin typeface="Verdana"/>
                <a:cs typeface="Verdana"/>
              </a:rPr>
              <a:t> </a:t>
            </a:r>
            <a:r>
              <a:rPr sz="2750" spc="-10" dirty="0">
                <a:solidFill>
                  <a:srgbClr val="332C2C"/>
                </a:solidFill>
                <a:latin typeface="Verdana"/>
                <a:cs typeface="Verdana"/>
              </a:rPr>
              <a:t>essential</a:t>
            </a:r>
            <a:r>
              <a:rPr sz="2750" spc="-245" dirty="0">
                <a:solidFill>
                  <a:srgbClr val="332C2C"/>
                </a:solidFill>
                <a:latin typeface="Verdana"/>
                <a:cs typeface="Verdana"/>
              </a:rPr>
              <a:t> </a:t>
            </a:r>
            <a:r>
              <a:rPr sz="2750" spc="-25" dirty="0">
                <a:solidFill>
                  <a:srgbClr val="332C2C"/>
                </a:solidFill>
                <a:latin typeface="Verdana"/>
                <a:cs typeface="Verdana"/>
              </a:rPr>
              <a:t>for </a:t>
            </a:r>
            <a:r>
              <a:rPr sz="2750" spc="-955" dirty="0">
                <a:solidFill>
                  <a:srgbClr val="332C2C"/>
                </a:solidFill>
                <a:latin typeface="Verdana"/>
                <a:cs typeface="Verdana"/>
              </a:rPr>
              <a:t> </a:t>
            </a:r>
            <a:r>
              <a:rPr sz="2750" spc="240" dirty="0">
                <a:latin typeface="Verdana"/>
                <a:cs typeface="Verdana"/>
              </a:rPr>
              <a:t>m</a:t>
            </a:r>
            <a:r>
              <a:rPr sz="2750" spc="20" dirty="0">
                <a:latin typeface="Verdana"/>
                <a:cs typeface="Verdana"/>
              </a:rPr>
              <a:t>e</a:t>
            </a:r>
            <a:r>
              <a:rPr sz="2750" spc="240" dirty="0">
                <a:latin typeface="Verdana"/>
                <a:cs typeface="Verdana"/>
              </a:rPr>
              <a:t>m</a:t>
            </a:r>
            <a:r>
              <a:rPr sz="2750" spc="50" dirty="0">
                <a:latin typeface="Verdana"/>
                <a:cs typeface="Verdana"/>
              </a:rPr>
              <a:t>o</a:t>
            </a:r>
            <a:r>
              <a:rPr sz="2750" spc="-30" dirty="0">
                <a:latin typeface="Verdana"/>
                <a:cs typeface="Verdana"/>
              </a:rPr>
              <a:t>r</a:t>
            </a:r>
            <a:r>
              <a:rPr sz="2750" spc="-135" dirty="0">
                <a:latin typeface="Verdana"/>
                <a:cs typeface="Verdana"/>
              </a:rPr>
              <a:t>y</a:t>
            </a:r>
            <a:r>
              <a:rPr sz="2750" spc="-250" dirty="0">
                <a:latin typeface="Verdana"/>
                <a:cs typeface="Verdana"/>
              </a:rPr>
              <a:t> </a:t>
            </a:r>
            <a:r>
              <a:rPr sz="2750" spc="240" dirty="0">
                <a:latin typeface="Verdana"/>
                <a:cs typeface="Verdana"/>
              </a:rPr>
              <a:t>m</a:t>
            </a:r>
            <a:r>
              <a:rPr sz="2750" spc="-35" dirty="0">
                <a:latin typeface="Verdana"/>
                <a:cs typeface="Verdana"/>
              </a:rPr>
              <a:t>a</a:t>
            </a:r>
            <a:r>
              <a:rPr sz="2750" spc="114" dirty="0">
                <a:latin typeface="Verdana"/>
                <a:cs typeface="Verdana"/>
              </a:rPr>
              <a:t>n</a:t>
            </a:r>
            <a:r>
              <a:rPr sz="2750" spc="-35" dirty="0">
                <a:latin typeface="Verdana"/>
                <a:cs typeface="Verdana"/>
              </a:rPr>
              <a:t>a</a:t>
            </a:r>
            <a:r>
              <a:rPr sz="2750" spc="165" dirty="0">
                <a:latin typeface="Verdana"/>
                <a:cs typeface="Verdana"/>
              </a:rPr>
              <a:t>g</a:t>
            </a:r>
            <a:r>
              <a:rPr sz="2750" spc="20" dirty="0">
                <a:latin typeface="Verdana"/>
                <a:cs typeface="Verdana"/>
              </a:rPr>
              <a:t>e</a:t>
            </a:r>
            <a:r>
              <a:rPr sz="2750" spc="240" dirty="0">
                <a:latin typeface="Verdana"/>
                <a:cs typeface="Verdana"/>
              </a:rPr>
              <a:t>m</a:t>
            </a:r>
            <a:r>
              <a:rPr sz="2750" spc="20" dirty="0">
                <a:latin typeface="Verdana"/>
                <a:cs typeface="Verdana"/>
              </a:rPr>
              <a:t>e</a:t>
            </a:r>
            <a:r>
              <a:rPr sz="2750" spc="114" dirty="0">
                <a:latin typeface="Verdana"/>
                <a:cs typeface="Verdana"/>
              </a:rPr>
              <a:t>n</a:t>
            </a:r>
            <a:r>
              <a:rPr sz="2750" spc="35" dirty="0">
                <a:latin typeface="Verdana"/>
                <a:cs typeface="Verdana"/>
              </a:rPr>
              <a:t>t</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240" dirty="0">
                <a:solidFill>
                  <a:srgbClr val="332C2C"/>
                </a:solidFill>
                <a:latin typeface="Verdana"/>
                <a:cs typeface="Verdana"/>
              </a:rPr>
              <a:t>m</a:t>
            </a:r>
            <a:r>
              <a:rPr sz="2750" spc="-20" dirty="0">
                <a:solidFill>
                  <a:srgbClr val="332C2C"/>
                </a:solidFill>
                <a:latin typeface="Verdana"/>
                <a:cs typeface="Verdana"/>
              </a:rPr>
              <a:t>i</a:t>
            </a:r>
            <a:r>
              <a:rPr sz="2750" spc="-45" dirty="0">
                <a:solidFill>
                  <a:srgbClr val="332C2C"/>
                </a:solidFill>
                <a:latin typeface="Verdana"/>
                <a:cs typeface="Verdana"/>
              </a:rPr>
              <a:t>z</a:t>
            </a:r>
            <a:r>
              <a:rPr sz="2750" spc="-20" dirty="0">
                <a:solidFill>
                  <a:srgbClr val="332C2C"/>
                </a:solidFill>
                <a:latin typeface="Verdana"/>
                <a:cs typeface="Verdana"/>
              </a:rPr>
              <a:t>i</a:t>
            </a:r>
            <a:r>
              <a:rPr sz="2750" spc="114" dirty="0">
                <a:solidFill>
                  <a:srgbClr val="332C2C"/>
                </a:solidFill>
                <a:latin typeface="Verdana"/>
                <a:cs typeface="Verdana"/>
              </a:rPr>
              <a:t>n</a:t>
            </a:r>
            <a:r>
              <a:rPr sz="2750" spc="120" dirty="0">
                <a:solidFill>
                  <a:srgbClr val="332C2C"/>
                </a:solidFill>
                <a:latin typeface="Verdana"/>
                <a:cs typeface="Verdana"/>
              </a:rPr>
              <a:t>g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85" dirty="0">
                <a:solidFill>
                  <a:srgbClr val="332C2C"/>
                </a:solidFill>
                <a:latin typeface="Verdana"/>
                <a:cs typeface="Verdana"/>
              </a:rPr>
              <a:t>c</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pp</a:t>
            </a:r>
            <a:r>
              <a:rPr sz="2750" spc="-20" dirty="0">
                <a:solidFill>
                  <a:srgbClr val="332C2C"/>
                </a:solidFill>
                <a:latin typeface="Verdana"/>
                <a:cs typeface="Verdana"/>
              </a:rPr>
              <a:t>li</a:t>
            </a:r>
            <a:r>
              <a:rPr sz="2750" spc="110" dirty="0">
                <a:solidFill>
                  <a:srgbClr val="332C2C"/>
                </a:solidFill>
                <a:latin typeface="Verdana"/>
                <a:cs typeface="Verdana"/>
              </a:rPr>
              <a:t>c</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09" dirty="0">
                <a:solidFill>
                  <a:srgbClr val="332C2C"/>
                </a:solidFill>
                <a:latin typeface="Verdana"/>
                <a:cs typeface="Verdana"/>
              </a:rPr>
              <a:t>,  </a:t>
            </a:r>
            <a:r>
              <a:rPr sz="2750" spc="20" dirty="0">
                <a:solidFill>
                  <a:srgbClr val="332C2C"/>
                </a:solidFill>
                <a:latin typeface="Verdana"/>
                <a:cs typeface="Verdana"/>
              </a:rPr>
              <a:t>e</a:t>
            </a:r>
            <a:r>
              <a:rPr sz="2750" spc="114" dirty="0">
                <a:solidFill>
                  <a:srgbClr val="332C2C"/>
                </a:solidFill>
                <a:latin typeface="Verdana"/>
                <a:cs typeface="Verdana"/>
              </a:rPr>
              <a:t>n</a:t>
            </a:r>
            <a:r>
              <a:rPr sz="2750" spc="-95" dirty="0">
                <a:solidFill>
                  <a:srgbClr val="332C2C"/>
                </a:solidFill>
                <a:latin typeface="Verdana"/>
                <a:cs typeface="Verdana"/>
              </a:rPr>
              <a:t>s</a:t>
            </a:r>
            <a:r>
              <a:rPr sz="2750" spc="105" dirty="0">
                <a:solidFill>
                  <a:srgbClr val="332C2C"/>
                </a:solidFill>
                <a:latin typeface="Verdana"/>
                <a:cs typeface="Verdana"/>
              </a:rPr>
              <a:t>u</a:t>
            </a:r>
            <a:r>
              <a:rPr sz="2750" spc="-95" dirty="0">
                <a:solidFill>
                  <a:srgbClr val="332C2C"/>
                </a:solidFill>
                <a:latin typeface="Verdana"/>
                <a:cs typeface="Verdana"/>
              </a:rPr>
              <a:t>r</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90" dirty="0">
                <a:solidFill>
                  <a:srgbClr val="332C2C"/>
                </a:solidFill>
                <a:latin typeface="Verdana"/>
                <a:cs typeface="Verdana"/>
              </a:rPr>
              <a:t>c</a:t>
            </a:r>
            <a:r>
              <a:rPr sz="2750" spc="114" dirty="0">
                <a:solidFill>
                  <a:srgbClr val="332C2C"/>
                </a:solidFill>
                <a:latin typeface="Verdana"/>
                <a:cs typeface="Verdana"/>
              </a:rPr>
              <a:t>h</a:t>
            </a:r>
            <a:r>
              <a:rPr sz="2750" spc="50" dirty="0">
                <a:solidFill>
                  <a:srgbClr val="332C2C"/>
                </a:solidFill>
                <a:latin typeface="Verdana"/>
                <a:cs typeface="Verdana"/>
              </a:rPr>
              <a:t>oo</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r</a:t>
            </a:r>
            <a:r>
              <a:rPr sz="2750" spc="-20" dirty="0">
                <a:solidFill>
                  <a:srgbClr val="332C2C"/>
                </a:solidFill>
                <a:latin typeface="Verdana"/>
                <a:cs typeface="Verdana"/>
              </a:rPr>
              <a:t>i</a:t>
            </a:r>
            <a:r>
              <a:rPr sz="2750" spc="165" dirty="0">
                <a:solidFill>
                  <a:srgbClr val="332C2C"/>
                </a:solidFill>
                <a:latin typeface="Verdana"/>
                <a:cs typeface="Verdana"/>
              </a:rPr>
              <a:t>g</a:t>
            </a:r>
            <a:r>
              <a:rPr sz="2750" spc="114" dirty="0">
                <a:solidFill>
                  <a:srgbClr val="332C2C"/>
                </a:solidFill>
                <a:latin typeface="Verdana"/>
                <a:cs typeface="Verdana"/>
              </a:rPr>
              <a:t>h</a:t>
            </a:r>
            <a:r>
              <a:rPr sz="2750" spc="35" dirty="0">
                <a:solidFill>
                  <a:srgbClr val="332C2C"/>
                </a:solidFill>
                <a:latin typeface="Verdana"/>
                <a:cs typeface="Verdana"/>
              </a:rPr>
              <a:t>t</a:t>
            </a:r>
            <a:r>
              <a:rPr sz="2750" spc="-250" dirty="0">
                <a:solidFill>
                  <a:srgbClr val="332C2C"/>
                </a:solidFill>
                <a:latin typeface="Verdana"/>
                <a:cs typeface="Verdana"/>
              </a:rPr>
              <a:t> </a:t>
            </a:r>
            <a:r>
              <a:rPr sz="2750" spc="5" dirty="0">
                <a:solidFill>
                  <a:srgbClr val="332C2C"/>
                </a:solidFill>
                <a:latin typeface="Verdana"/>
                <a:cs typeface="Verdana"/>
              </a:rPr>
              <a:t>t</a:t>
            </a:r>
            <a:r>
              <a:rPr sz="2750" spc="-140" dirty="0">
                <a:solidFill>
                  <a:srgbClr val="332C2C"/>
                </a:solidFill>
                <a:latin typeface="Verdana"/>
                <a:cs typeface="Verdana"/>
              </a:rPr>
              <a:t>y</a:t>
            </a:r>
            <a:r>
              <a:rPr sz="2750" spc="145" dirty="0">
                <a:solidFill>
                  <a:srgbClr val="332C2C"/>
                </a:solidFill>
                <a:latin typeface="Verdana"/>
                <a:cs typeface="Verdana"/>
              </a:rPr>
              <a:t>p</a:t>
            </a:r>
            <a:r>
              <a:rPr sz="2750" spc="25" dirty="0">
                <a:solidFill>
                  <a:srgbClr val="332C2C"/>
                </a:solidFill>
                <a:latin typeface="Verdana"/>
                <a:cs typeface="Verdana"/>
              </a:rPr>
              <a:t>e</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65" dirty="0">
                <a:solidFill>
                  <a:srgbClr val="332C2C"/>
                </a:solidFill>
                <a:latin typeface="Verdana"/>
                <a:cs typeface="Verdana"/>
              </a:rPr>
              <a:t>r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14" dirty="0">
                <a:solidFill>
                  <a:srgbClr val="332C2C"/>
                </a:solidFill>
                <a:latin typeface="Verdana"/>
                <a:cs typeface="Verdana"/>
              </a:rPr>
              <a:t>n</a:t>
            </a:r>
            <a:r>
              <a:rPr sz="2750" spc="20" dirty="0">
                <a:solidFill>
                  <a:srgbClr val="332C2C"/>
                </a:solidFill>
                <a:latin typeface="Verdana"/>
                <a:cs typeface="Verdana"/>
              </a:rPr>
              <a:t>ee</a:t>
            </a:r>
            <a:r>
              <a:rPr sz="2750" spc="145" dirty="0">
                <a:solidFill>
                  <a:srgbClr val="332C2C"/>
                </a:solidFill>
                <a:latin typeface="Verdana"/>
                <a:cs typeface="Verdana"/>
              </a:rPr>
              <a:t>d</a:t>
            </a:r>
            <a:r>
              <a:rPr sz="2750" spc="-95" dirty="0">
                <a:solidFill>
                  <a:srgbClr val="332C2C"/>
                </a:solidFill>
                <a:latin typeface="Verdana"/>
                <a:cs typeface="Verdana"/>
              </a:rPr>
              <a:t>s</a:t>
            </a:r>
            <a:r>
              <a:rPr sz="2750" spc="-420" dirty="0">
                <a:solidFill>
                  <a:srgbClr val="332C2C"/>
                </a:solidFill>
                <a:latin typeface="Verdana"/>
                <a:cs typeface="Verdana"/>
              </a:rPr>
              <a:t>.</a:t>
            </a:r>
            <a:endParaRPr sz="2750" dirty="0">
              <a:latin typeface="Verdana"/>
              <a:cs typeface="Verdana"/>
            </a:endParaRPr>
          </a:p>
        </p:txBody>
      </p:sp>
      <p:sp>
        <p:nvSpPr>
          <p:cNvPr id="13" name="object 13"/>
          <p:cNvSpPr txBox="1">
            <a:spLocks noGrp="1"/>
          </p:cNvSpPr>
          <p:nvPr>
            <p:ph type="title"/>
          </p:nvPr>
        </p:nvSpPr>
        <p:spPr>
          <a:xfrm>
            <a:off x="1587296" y="1444498"/>
            <a:ext cx="4975225" cy="939800"/>
          </a:xfrm>
          <a:prstGeom prst="rect">
            <a:avLst/>
          </a:prstGeom>
        </p:spPr>
        <p:txBody>
          <a:bodyPr vert="horz" wrap="square" lIns="0" tIns="12700" rIns="0" bIns="0" rtlCol="0">
            <a:spAutoFit/>
          </a:bodyPr>
          <a:lstStyle/>
          <a:p>
            <a:pPr marL="12700">
              <a:lnSpc>
                <a:spcPct val="100000"/>
              </a:lnSpc>
              <a:spcBef>
                <a:spcPts val="100"/>
              </a:spcBef>
            </a:pPr>
            <a:r>
              <a:rPr sz="6000" spc="-25" dirty="0">
                <a:latin typeface="Times New Roman"/>
                <a:cs typeface="Times New Roman"/>
              </a:rPr>
              <a:t>Jav</a:t>
            </a:r>
            <a:r>
              <a:rPr sz="6000" spc="-20" dirty="0">
                <a:latin typeface="Times New Roman"/>
                <a:cs typeface="Times New Roman"/>
              </a:rPr>
              <a:t>a</a:t>
            </a:r>
            <a:r>
              <a:rPr sz="6000" spc="-365" dirty="0">
                <a:latin typeface="Times New Roman"/>
                <a:cs typeface="Times New Roman"/>
              </a:rPr>
              <a:t> </a:t>
            </a:r>
            <a:r>
              <a:rPr sz="6000" spc="60" dirty="0">
                <a:latin typeface="Times New Roman"/>
                <a:cs typeface="Times New Roman"/>
              </a:rPr>
              <a:t>Data</a:t>
            </a:r>
            <a:r>
              <a:rPr sz="6000" spc="-365" dirty="0">
                <a:latin typeface="Times New Roman"/>
                <a:cs typeface="Times New Roman"/>
              </a:rPr>
              <a:t> </a:t>
            </a:r>
            <a:r>
              <a:rPr sz="6000" spc="-30" dirty="0">
                <a:latin typeface="Times New Roman"/>
                <a:cs typeface="Times New Roman"/>
              </a:rPr>
              <a:t>Types</a:t>
            </a:r>
            <a:endParaRPr sz="6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302"/>
            <a:ext cx="18300700" cy="10297160"/>
            <a:chOff x="-12500" y="3302"/>
            <a:chExt cx="18300700" cy="10297160"/>
          </a:xfrm>
        </p:grpSpPr>
        <p:sp>
          <p:nvSpPr>
            <p:cNvPr id="3" name="object 3"/>
            <p:cNvSpPr/>
            <p:nvPr/>
          </p:nvSpPr>
          <p:spPr>
            <a:xfrm>
              <a:off x="0" y="4840146"/>
              <a:ext cx="5179060" cy="5447665"/>
            </a:xfrm>
            <a:custGeom>
              <a:avLst/>
              <a:gdLst/>
              <a:ahLst/>
              <a:cxnLst/>
              <a:rect l="l" t="t" r="r" b="b"/>
              <a:pathLst>
                <a:path w="5179060" h="5447665">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9031" y="5447615"/>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302"/>
              <a:ext cx="7993179" cy="10278110"/>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2300" y="1515974"/>
            <a:ext cx="5880735" cy="939800"/>
          </a:xfrm>
          <a:prstGeom prst="rect">
            <a:avLst/>
          </a:prstGeom>
        </p:spPr>
        <p:txBody>
          <a:bodyPr vert="horz" wrap="square" lIns="0" tIns="12700" rIns="0" bIns="0" rtlCol="0">
            <a:spAutoFit/>
          </a:bodyPr>
          <a:lstStyle/>
          <a:p>
            <a:pPr marL="12700">
              <a:lnSpc>
                <a:spcPct val="100000"/>
              </a:lnSpc>
              <a:spcBef>
                <a:spcPts val="100"/>
              </a:spcBef>
            </a:pPr>
            <a:r>
              <a:rPr sz="6000" spc="85" dirty="0">
                <a:latin typeface="Times New Roman"/>
                <a:cs typeface="Times New Roman"/>
              </a:rPr>
              <a:t>Contro</a:t>
            </a:r>
            <a:r>
              <a:rPr sz="6000" spc="55" dirty="0">
                <a:latin typeface="Times New Roman"/>
                <a:cs typeface="Times New Roman"/>
              </a:rPr>
              <a:t>l</a:t>
            </a:r>
            <a:r>
              <a:rPr sz="6000" spc="-370" dirty="0">
                <a:latin typeface="Times New Roman"/>
                <a:cs typeface="Times New Roman"/>
              </a:rPr>
              <a:t> </a:t>
            </a:r>
            <a:r>
              <a:rPr sz="6000" spc="165" dirty="0">
                <a:latin typeface="Times New Roman"/>
                <a:cs typeface="Times New Roman"/>
              </a:rPr>
              <a:t>Structures</a:t>
            </a:r>
            <a:endParaRPr sz="6000">
              <a:latin typeface="Times New Roman"/>
              <a:cs typeface="Times New Roman"/>
            </a:endParaRPr>
          </a:p>
        </p:txBody>
      </p:sp>
      <p:sp>
        <p:nvSpPr>
          <p:cNvPr id="12" name="object 12"/>
          <p:cNvSpPr txBox="1"/>
          <p:nvPr/>
        </p:nvSpPr>
        <p:spPr>
          <a:xfrm>
            <a:off x="9607550" y="3397250"/>
            <a:ext cx="7070090" cy="2998470"/>
          </a:xfrm>
          <a:prstGeom prst="rect">
            <a:avLst/>
          </a:prstGeom>
        </p:spPr>
        <p:txBody>
          <a:bodyPr vert="horz" wrap="square" lIns="0" tIns="6985" rIns="0" bIns="0" rtlCol="0">
            <a:spAutoFit/>
          </a:bodyPr>
          <a:lstStyle/>
          <a:p>
            <a:pPr marL="12700" marR="5080">
              <a:lnSpc>
                <a:spcPct val="101499"/>
              </a:lnSpc>
              <a:spcBef>
                <a:spcPts val="55"/>
              </a:spcBef>
            </a:pPr>
            <a:r>
              <a:rPr sz="2750" spc="15" dirty="0">
                <a:solidFill>
                  <a:srgbClr val="332C2C"/>
                </a:solidFill>
                <a:latin typeface="Verdana"/>
                <a:cs typeface="Verdana"/>
              </a:rPr>
              <a:t>Control</a:t>
            </a:r>
            <a:r>
              <a:rPr sz="2750" spc="-250" dirty="0">
                <a:solidFill>
                  <a:srgbClr val="332C2C"/>
                </a:solidFill>
                <a:latin typeface="Verdana"/>
                <a:cs typeface="Verdana"/>
              </a:rPr>
              <a:t> </a:t>
            </a:r>
            <a:r>
              <a:rPr sz="2750" spc="5" dirty="0">
                <a:solidFill>
                  <a:srgbClr val="332C2C"/>
                </a:solidFill>
                <a:latin typeface="Verdana"/>
                <a:cs typeface="Verdana"/>
              </a:rPr>
              <a:t>structures</a:t>
            </a:r>
            <a:r>
              <a:rPr sz="2750" spc="-250" dirty="0">
                <a:solidFill>
                  <a:srgbClr val="332C2C"/>
                </a:solidFill>
                <a:latin typeface="Verdana"/>
                <a:cs typeface="Verdana"/>
              </a:rPr>
              <a:t> </a:t>
            </a:r>
            <a:r>
              <a:rPr sz="2750" spc="50" dirty="0">
                <a:solidFill>
                  <a:srgbClr val="332C2C"/>
                </a:solidFill>
                <a:latin typeface="Verdana"/>
                <a:cs typeface="Verdana"/>
              </a:rPr>
              <a:t>in</a:t>
            </a:r>
            <a:r>
              <a:rPr sz="2750" spc="-250" dirty="0">
                <a:solidFill>
                  <a:srgbClr val="332C2C"/>
                </a:solidFill>
                <a:latin typeface="Verdana"/>
                <a:cs typeface="Verdana"/>
              </a:rPr>
              <a:t> </a:t>
            </a:r>
            <a:r>
              <a:rPr sz="2750" spc="-114" dirty="0">
                <a:solidFill>
                  <a:srgbClr val="332C2C"/>
                </a:solidFill>
                <a:latin typeface="Verdana"/>
                <a:cs typeface="Verdana"/>
              </a:rPr>
              <a:t>Java,</a:t>
            </a:r>
            <a:r>
              <a:rPr sz="2750" spc="-250" dirty="0">
                <a:solidFill>
                  <a:srgbClr val="332C2C"/>
                </a:solidFill>
                <a:latin typeface="Verdana"/>
                <a:cs typeface="Verdana"/>
              </a:rPr>
              <a:t> </a:t>
            </a:r>
            <a:r>
              <a:rPr sz="2750" spc="55" dirty="0">
                <a:solidFill>
                  <a:srgbClr val="332C2C"/>
                </a:solidFill>
                <a:latin typeface="Verdana"/>
                <a:cs typeface="Verdana"/>
              </a:rPr>
              <a:t>such</a:t>
            </a:r>
            <a:r>
              <a:rPr sz="2750" spc="-250" dirty="0">
                <a:solidFill>
                  <a:srgbClr val="332C2C"/>
                </a:solidFill>
                <a:latin typeface="Verdana"/>
                <a:cs typeface="Verdana"/>
              </a:rPr>
              <a:t> </a:t>
            </a:r>
            <a:r>
              <a:rPr sz="2750" spc="-60" dirty="0">
                <a:solidFill>
                  <a:srgbClr val="332C2C"/>
                </a:solidFill>
                <a:latin typeface="Verdana"/>
                <a:cs typeface="Verdana"/>
              </a:rPr>
              <a:t>as</a:t>
            </a:r>
            <a:r>
              <a:rPr sz="2750" spc="-245" dirty="0">
                <a:solidFill>
                  <a:srgbClr val="332C2C"/>
                </a:solidFill>
                <a:latin typeface="Verdana"/>
                <a:cs typeface="Verdana"/>
              </a:rPr>
              <a:t> </a:t>
            </a:r>
            <a:r>
              <a:rPr sz="2750" spc="-50" dirty="0">
                <a:latin typeface="Verdana"/>
                <a:cs typeface="Verdana"/>
              </a:rPr>
              <a:t>if-else </a:t>
            </a:r>
            <a:r>
              <a:rPr sz="2750" spc="-950" dirty="0">
                <a:latin typeface="Verdana"/>
                <a:cs typeface="Verdana"/>
              </a:rPr>
              <a:t> </a:t>
            </a:r>
            <a:r>
              <a:rPr sz="2750" spc="-95" dirty="0">
                <a:latin typeface="Verdana"/>
                <a:cs typeface="Verdana"/>
              </a:rPr>
              <a:t>s</a:t>
            </a:r>
            <a:r>
              <a:rPr sz="2750" spc="30" dirty="0">
                <a:latin typeface="Verdana"/>
                <a:cs typeface="Verdana"/>
              </a:rPr>
              <a:t>t</a:t>
            </a:r>
            <a:r>
              <a:rPr sz="2750" spc="-35" dirty="0">
                <a:latin typeface="Verdana"/>
                <a:cs typeface="Verdana"/>
              </a:rPr>
              <a:t>a</a:t>
            </a:r>
            <a:r>
              <a:rPr sz="2750" spc="-20" dirty="0">
                <a:latin typeface="Verdana"/>
                <a:cs typeface="Verdana"/>
              </a:rPr>
              <a:t>t</a:t>
            </a:r>
            <a:r>
              <a:rPr sz="2750" spc="20" dirty="0">
                <a:latin typeface="Verdana"/>
                <a:cs typeface="Verdana"/>
              </a:rPr>
              <a:t>e</a:t>
            </a:r>
            <a:r>
              <a:rPr sz="2750" spc="240" dirty="0">
                <a:latin typeface="Verdana"/>
                <a:cs typeface="Verdana"/>
              </a:rPr>
              <a:t>m</a:t>
            </a:r>
            <a:r>
              <a:rPr sz="2750" spc="20" dirty="0">
                <a:latin typeface="Verdana"/>
                <a:cs typeface="Verdana"/>
              </a:rPr>
              <a:t>e</a:t>
            </a:r>
            <a:r>
              <a:rPr sz="2750" spc="114" dirty="0">
                <a:latin typeface="Verdana"/>
                <a:cs typeface="Verdana"/>
              </a:rPr>
              <a:t>n</a:t>
            </a:r>
            <a:r>
              <a:rPr sz="2750" spc="30" dirty="0">
                <a:latin typeface="Verdana"/>
                <a:cs typeface="Verdana"/>
              </a:rPr>
              <a:t>t</a:t>
            </a:r>
            <a:r>
              <a:rPr sz="2750" spc="-90" dirty="0">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20" dirty="0">
                <a:latin typeface="Verdana"/>
                <a:cs typeface="Verdana"/>
              </a:rPr>
              <a:t>l</a:t>
            </a:r>
            <a:r>
              <a:rPr sz="2750" spc="50" dirty="0">
                <a:latin typeface="Verdana"/>
                <a:cs typeface="Verdana"/>
              </a:rPr>
              <a:t>oo</a:t>
            </a:r>
            <a:r>
              <a:rPr sz="2750" spc="145" dirty="0">
                <a:latin typeface="Verdana"/>
                <a:cs typeface="Verdana"/>
              </a:rPr>
              <a:t>p</a:t>
            </a:r>
            <a:r>
              <a:rPr sz="2750" spc="-95"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45" dirty="0">
                <a:solidFill>
                  <a:srgbClr val="332C2C"/>
                </a:solidFill>
                <a:latin typeface="Verdana"/>
                <a:cs typeface="Verdana"/>
              </a:rPr>
              <a:t> </a:t>
            </a:r>
            <a:r>
              <a:rPr sz="2750" spc="-120" dirty="0">
                <a:latin typeface="Verdana"/>
                <a:cs typeface="Verdana"/>
              </a:rPr>
              <a:t>s</a:t>
            </a:r>
            <a:r>
              <a:rPr sz="2750" spc="165" dirty="0">
                <a:latin typeface="Verdana"/>
                <a:cs typeface="Verdana"/>
              </a:rPr>
              <a:t>w</a:t>
            </a:r>
            <a:r>
              <a:rPr sz="2750" spc="-20" dirty="0">
                <a:latin typeface="Verdana"/>
                <a:cs typeface="Verdana"/>
              </a:rPr>
              <a:t>it</a:t>
            </a:r>
            <a:r>
              <a:rPr sz="2750" spc="90" dirty="0">
                <a:latin typeface="Verdana"/>
                <a:cs typeface="Verdana"/>
              </a:rPr>
              <a:t>c</a:t>
            </a:r>
            <a:r>
              <a:rPr sz="2750" spc="120" dirty="0">
                <a:latin typeface="Verdana"/>
                <a:cs typeface="Verdana"/>
              </a:rPr>
              <a:t>h</a:t>
            </a:r>
            <a:r>
              <a:rPr sz="2750" spc="-250" dirty="0">
                <a:latin typeface="Verdana"/>
                <a:cs typeface="Verdana"/>
              </a:rPr>
              <a:t> </a:t>
            </a:r>
            <a:r>
              <a:rPr sz="2750" spc="110" dirty="0">
                <a:latin typeface="Verdana"/>
                <a:cs typeface="Verdana"/>
              </a:rPr>
              <a:t>c</a:t>
            </a:r>
            <a:r>
              <a:rPr sz="2750" spc="-35" dirty="0">
                <a:latin typeface="Verdana"/>
                <a:cs typeface="Verdana"/>
              </a:rPr>
              <a:t>a</a:t>
            </a:r>
            <a:r>
              <a:rPr sz="2750" spc="-95" dirty="0">
                <a:latin typeface="Verdana"/>
                <a:cs typeface="Verdana"/>
              </a:rPr>
              <a:t>s</a:t>
            </a:r>
            <a:r>
              <a:rPr sz="2750" spc="20" dirty="0">
                <a:latin typeface="Verdana"/>
                <a:cs typeface="Verdana"/>
              </a:rPr>
              <a:t>e</a:t>
            </a:r>
            <a:r>
              <a:rPr sz="2750" spc="-95" dirty="0">
                <a:latin typeface="Verdana"/>
                <a:cs typeface="Verdana"/>
              </a:rPr>
              <a:t>s</a:t>
            </a:r>
            <a:r>
              <a:rPr sz="2750" spc="-409"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ﬂ</a:t>
            </a:r>
            <a:r>
              <a:rPr sz="2750" spc="10" dirty="0">
                <a:solidFill>
                  <a:srgbClr val="332C2C"/>
                </a:solidFill>
                <a:latin typeface="Verdana"/>
                <a:cs typeface="Verdana"/>
              </a:rPr>
              <a:t>o</a:t>
            </a:r>
            <a:r>
              <a:rPr sz="2750" spc="170" dirty="0">
                <a:solidFill>
                  <a:srgbClr val="332C2C"/>
                </a:solidFill>
                <a:latin typeface="Verdana"/>
                <a:cs typeface="Verdana"/>
              </a:rPr>
              <a:t>w</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20" dirty="0">
                <a:solidFill>
                  <a:srgbClr val="332C2C"/>
                </a:solidFill>
                <a:latin typeface="Verdana"/>
                <a:cs typeface="Verdana"/>
              </a:rPr>
              <a:t>e</a:t>
            </a:r>
            <a:r>
              <a:rPr sz="2750" spc="-215" dirty="0">
                <a:solidFill>
                  <a:srgbClr val="332C2C"/>
                </a:solidFill>
                <a:latin typeface="Verdana"/>
                <a:cs typeface="Verdana"/>
              </a:rPr>
              <a:t>x</a:t>
            </a:r>
            <a:r>
              <a:rPr sz="2750" spc="20" dirty="0">
                <a:solidFill>
                  <a:srgbClr val="332C2C"/>
                </a:solidFill>
                <a:latin typeface="Verdana"/>
                <a:cs typeface="Verdana"/>
              </a:rPr>
              <a:t>e</a:t>
            </a:r>
            <a:r>
              <a:rPr sz="2750" spc="110" dirty="0">
                <a:solidFill>
                  <a:srgbClr val="332C2C"/>
                </a:solidFill>
                <a:latin typeface="Verdana"/>
                <a:cs typeface="Verdana"/>
              </a:rPr>
              <a:t>c</a:t>
            </a:r>
            <a:r>
              <a:rPr sz="2750" spc="105" dirty="0">
                <a:solidFill>
                  <a:srgbClr val="332C2C"/>
                </a:solidFill>
                <a:latin typeface="Verdana"/>
                <a:cs typeface="Verdana"/>
              </a:rPr>
              <a:t>u</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65" dirty="0">
                <a:solidFill>
                  <a:srgbClr val="332C2C"/>
                </a:solidFill>
                <a:latin typeface="Verdana"/>
                <a:cs typeface="Verdana"/>
              </a:rPr>
              <a:t>r  </a:t>
            </a:r>
            <a:r>
              <a:rPr sz="2750" spc="145" dirty="0">
                <a:solidFill>
                  <a:srgbClr val="332C2C"/>
                </a:solidFill>
                <a:latin typeface="Verdana"/>
                <a:cs typeface="Verdana"/>
              </a:rPr>
              <a:t>p</a:t>
            </a:r>
            <a:r>
              <a:rPr sz="2750" spc="-110" dirty="0">
                <a:solidFill>
                  <a:srgbClr val="332C2C"/>
                </a:solidFill>
                <a:latin typeface="Verdana"/>
                <a:cs typeface="Verdana"/>
              </a:rPr>
              <a:t>r</a:t>
            </a:r>
            <a:r>
              <a:rPr sz="2750" spc="50" dirty="0">
                <a:solidFill>
                  <a:srgbClr val="332C2C"/>
                </a:solidFill>
                <a:latin typeface="Verdana"/>
                <a:cs typeface="Verdana"/>
              </a:rPr>
              <a:t>o</a:t>
            </a:r>
            <a:r>
              <a:rPr sz="2750" spc="165" dirty="0">
                <a:solidFill>
                  <a:srgbClr val="332C2C"/>
                </a:solidFill>
                <a:latin typeface="Verdana"/>
                <a:cs typeface="Verdana"/>
              </a:rPr>
              <a:t>g</a:t>
            </a:r>
            <a:r>
              <a:rPr sz="2750" spc="-200" dirty="0">
                <a:solidFill>
                  <a:srgbClr val="332C2C"/>
                </a:solidFill>
                <a:latin typeface="Verdana"/>
                <a:cs typeface="Verdana"/>
              </a:rPr>
              <a:t>r</a:t>
            </a:r>
            <a:r>
              <a:rPr sz="2750" spc="-35" dirty="0">
                <a:solidFill>
                  <a:srgbClr val="332C2C"/>
                </a:solidFill>
                <a:latin typeface="Verdana"/>
                <a:cs typeface="Verdana"/>
              </a:rPr>
              <a:t>a</a:t>
            </a:r>
            <a:r>
              <a:rPr sz="2750" spc="240" dirty="0">
                <a:solidFill>
                  <a:srgbClr val="332C2C"/>
                </a:solidFill>
                <a:latin typeface="Verdana"/>
                <a:cs typeface="Verdana"/>
              </a:rPr>
              <a:t>m</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05" dirty="0">
                <a:solidFill>
                  <a:srgbClr val="332C2C"/>
                </a:solidFill>
                <a:latin typeface="Verdana"/>
                <a:cs typeface="Verdana"/>
              </a:rPr>
              <a:t>M</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r</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s</a:t>
            </a:r>
            <a:r>
              <a:rPr sz="2750" spc="30" dirty="0">
                <a:solidFill>
                  <a:srgbClr val="332C2C"/>
                </a:solidFill>
                <a:latin typeface="Verdana"/>
                <a:cs typeface="Verdana"/>
              </a:rPr>
              <a:t>t</a:t>
            </a:r>
            <a:r>
              <a:rPr sz="2750" spc="-75" dirty="0">
                <a:solidFill>
                  <a:srgbClr val="332C2C"/>
                </a:solidFill>
                <a:latin typeface="Verdana"/>
                <a:cs typeface="Verdana"/>
              </a:rPr>
              <a:t>r</a:t>
            </a:r>
            <a:r>
              <a:rPr sz="2750" spc="105" dirty="0">
                <a:solidFill>
                  <a:srgbClr val="332C2C"/>
                </a:solidFill>
                <a:latin typeface="Verdana"/>
                <a:cs typeface="Verdana"/>
              </a:rPr>
              <a:t>u</a:t>
            </a:r>
            <a:r>
              <a:rPr sz="2750" spc="130" dirty="0">
                <a:solidFill>
                  <a:srgbClr val="332C2C"/>
                </a:solidFill>
                <a:latin typeface="Verdana"/>
                <a:cs typeface="Verdana"/>
              </a:rPr>
              <a:t>c</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70" dirty="0">
                <a:solidFill>
                  <a:srgbClr val="332C2C"/>
                </a:solidFill>
                <a:latin typeface="Verdana"/>
                <a:cs typeface="Verdana"/>
              </a:rPr>
              <a:t>s  </a:t>
            </a:r>
            <a:r>
              <a:rPr sz="2750" spc="-140" dirty="0">
                <a:solidFill>
                  <a:srgbClr val="332C2C"/>
                </a:solidFill>
                <a:latin typeface="Verdana"/>
                <a:cs typeface="Verdana"/>
              </a:rPr>
              <a:t>v</a:t>
            </a:r>
            <a:r>
              <a:rPr sz="2750" spc="-20" dirty="0">
                <a:solidFill>
                  <a:srgbClr val="332C2C"/>
                </a:solidFill>
                <a:latin typeface="Verdana"/>
                <a:cs typeface="Verdana"/>
              </a:rPr>
              <a:t>i</a:t>
            </a:r>
            <a:r>
              <a:rPr sz="2750" spc="30" dirty="0">
                <a:solidFill>
                  <a:srgbClr val="332C2C"/>
                </a:solidFill>
                <a:latin typeface="Verdana"/>
                <a:cs typeface="Verdana"/>
              </a:rPr>
              <a:t>t</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5" dirty="0">
                <a:solidFill>
                  <a:srgbClr val="332C2C"/>
                </a:solidFill>
                <a:latin typeface="Verdana"/>
                <a:cs typeface="Verdana"/>
              </a:rPr>
              <a:t>p</a:t>
            </a:r>
            <a:r>
              <a:rPr sz="2750" spc="-20" dirty="0">
                <a:solidFill>
                  <a:srgbClr val="332C2C"/>
                </a:solidFill>
                <a:latin typeface="Verdana"/>
                <a:cs typeface="Verdana"/>
              </a:rPr>
              <a:t>l</a:t>
            </a:r>
            <a:r>
              <a:rPr sz="2750" spc="20" dirty="0">
                <a:solidFill>
                  <a:srgbClr val="332C2C"/>
                </a:solidFill>
                <a:latin typeface="Verdana"/>
                <a:cs typeface="Verdana"/>
              </a:rPr>
              <a:t>e</a:t>
            </a:r>
            <a:r>
              <a:rPr sz="2750" spc="240" dirty="0">
                <a:solidFill>
                  <a:srgbClr val="332C2C"/>
                </a:solidFill>
                <a:latin typeface="Verdana"/>
                <a:cs typeface="Verdana"/>
              </a:rPr>
              <a:t>m</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45" dirty="0">
                <a:solidFill>
                  <a:srgbClr val="332C2C"/>
                </a:solidFill>
                <a:latin typeface="Verdana"/>
                <a:cs typeface="Verdana"/>
              </a:rPr>
              <a:t> </a:t>
            </a:r>
            <a:r>
              <a:rPr sz="2750" spc="90" dirty="0">
                <a:latin typeface="Verdana"/>
                <a:cs typeface="Verdana"/>
              </a:rPr>
              <a:t>c</a:t>
            </a:r>
            <a:r>
              <a:rPr sz="2750" spc="50" dirty="0">
                <a:latin typeface="Verdana"/>
                <a:cs typeface="Verdana"/>
              </a:rPr>
              <a:t>o</a:t>
            </a:r>
            <a:r>
              <a:rPr sz="2750" spc="114" dirty="0">
                <a:latin typeface="Verdana"/>
                <a:cs typeface="Verdana"/>
              </a:rPr>
              <a:t>n</a:t>
            </a:r>
            <a:r>
              <a:rPr sz="2750" spc="145" dirty="0">
                <a:latin typeface="Verdana"/>
                <a:cs typeface="Verdana"/>
              </a:rPr>
              <a:t>d</a:t>
            </a:r>
            <a:r>
              <a:rPr sz="2750" spc="-20" dirty="0">
                <a:latin typeface="Verdana"/>
                <a:cs typeface="Verdana"/>
              </a:rPr>
              <a:t>i</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14" dirty="0">
                <a:latin typeface="Verdana"/>
                <a:cs typeface="Verdana"/>
              </a:rPr>
              <a:t>n</a:t>
            </a:r>
            <a:r>
              <a:rPr sz="2750" spc="-35" dirty="0">
                <a:latin typeface="Verdana"/>
                <a:cs typeface="Verdana"/>
              </a:rPr>
              <a:t>a</a:t>
            </a:r>
            <a:r>
              <a:rPr sz="2750" spc="-15" dirty="0">
                <a:latin typeface="Verdana"/>
                <a:cs typeface="Verdana"/>
              </a:rPr>
              <a:t>l</a:t>
            </a:r>
            <a:r>
              <a:rPr sz="2750" spc="-250" dirty="0">
                <a:latin typeface="Verdana"/>
                <a:cs typeface="Verdana"/>
              </a:rPr>
              <a:t> </a:t>
            </a:r>
            <a:r>
              <a:rPr sz="2750" spc="-20" dirty="0">
                <a:latin typeface="Verdana"/>
                <a:cs typeface="Verdana"/>
              </a:rPr>
              <a:t>l</a:t>
            </a:r>
            <a:r>
              <a:rPr sz="2750" spc="50" dirty="0">
                <a:latin typeface="Verdana"/>
                <a:cs typeface="Verdana"/>
              </a:rPr>
              <a:t>o</a:t>
            </a:r>
            <a:r>
              <a:rPr sz="2750" spc="165" dirty="0">
                <a:latin typeface="Verdana"/>
                <a:cs typeface="Verdana"/>
              </a:rPr>
              <a:t>g</a:t>
            </a:r>
            <a:r>
              <a:rPr sz="2750" spc="-20" dirty="0">
                <a:latin typeface="Verdana"/>
                <a:cs typeface="Verdana"/>
              </a:rPr>
              <a:t>i</a:t>
            </a:r>
            <a:r>
              <a:rPr sz="2750" spc="90" dirty="0">
                <a:latin typeface="Verdana"/>
                <a:cs typeface="Verdana"/>
              </a:rPr>
              <a:t>c  </a:t>
            </a:r>
            <a:r>
              <a:rPr sz="2750" spc="80" dirty="0">
                <a:solidFill>
                  <a:srgbClr val="332C2C"/>
                </a:solidFill>
                <a:latin typeface="Verdana"/>
                <a:cs typeface="Verdana"/>
              </a:rPr>
              <a:t>and </a:t>
            </a:r>
            <a:r>
              <a:rPr sz="2750" spc="30" dirty="0">
                <a:solidFill>
                  <a:srgbClr val="332C2C"/>
                </a:solidFill>
                <a:latin typeface="Verdana"/>
                <a:cs typeface="Verdana"/>
              </a:rPr>
              <a:t>creating </a:t>
            </a:r>
            <a:r>
              <a:rPr sz="2750" spc="60" dirty="0">
                <a:solidFill>
                  <a:srgbClr val="332C2C"/>
                </a:solidFill>
                <a:latin typeface="Verdana"/>
                <a:cs typeface="Verdana"/>
              </a:rPr>
              <a:t>dynamic </a:t>
            </a:r>
            <a:r>
              <a:rPr sz="2750" spc="30" dirty="0">
                <a:solidFill>
                  <a:srgbClr val="332C2C"/>
                </a:solidFill>
                <a:latin typeface="Verdana"/>
                <a:cs typeface="Verdana"/>
              </a:rPr>
              <a:t>applications </a:t>
            </a:r>
            <a:r>
              <a:rPr sz="2750" spc="35" dirty="0">
                <a:solidFill>
                  <a:srgbClr val="332C2C"/>
                </a:solidFill>
                <a:latin typeface="Verdana"/>
                <a:cs typeface="Verdana"/>
              </a:rPr>
              <a:t>that </a:t>
            </a:r>
            <a:r>
              <a:rPr sz="2750" spc="-955"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145" dirty="0">
                <a:solidFill>
                  <a:srgbClr val="332C2C"/>
                </a:solidFill>
                <a:latin typeface="Verdana"/>
                <a:cs typeface="Verdana"/>
              </a:rPr>
              <a:t>p</a:t>
            </a:r>
            <a:r>
              <a:rPr sz="2750" spc="50" dirty="0">
                <a:solidFill>
                  <a:srgbClr val="332C2C"/>
                </a:solidFill>
                <a:latin typeface="Verdana"/>
                <a:cs typeface="Verdana"/>
              </a:rPr>
              <a:t>o</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145" dirty="0">
                <a:solidFill>
                  <a:srgbClr val="332C2C"/>
                </a:solidFill>
                <a:latin typeface="Verdana"/>
                <a:cs typeface="Verdana"/>
              </a:rPr>
              <a:t>p</a:t>
            </a:r>
            <a:r>
              <a:rPr sz="2750" spc="105" dirty="0">
                <a:solidFill>
                  <a:srgbClr val="332C2C"/>
                </a:solidFill>
                <a:latin typeface="Verdana"/>
                <a:cs typeface="Verdana"/>
              </a:rPr>
              <a:t>u</a:t>
            </a:r>
            <a:r>
              <a:rPr sz="2750" spc="35" dirty="0">
                <a:solidFill>
                  <a:srgbClr val="332C2C"/>
                </a:solidFill>
                <a:latin typeface="Verdana"/>
                <a:cs typeface="Verdana"/>
              </a:rPr>
              <a:t>t</a:t>
            </a:r>
            <a:r>
              <a:rPr sz="2750" spc="-250" dirty="0">
                <a:solidFill>
                  <a:srgbClr val="332C2C"/>
                </a:solidFill>
                <a:latin typeface="Verdana"/>
                <a:cs typeface="Verdana"/>
              </a:rPr>
              <a:t> </a:t>
            </a:r>
            <a:r>
              <a:rPr sz="2750" spc="20" dirty="0">
                <a:solidFill>
                  <a:srgbClr val="332C2C"/>
                </a:solidFill>
                <a:latin typeface="Verdana"/>
                <a:cs typeface="Verdana"/>
              </a:rPr>
              <a:t>e</a:t>
            </a:r>
            <a:r>
              <a:rPr sz="2750" spc="-30" dirty="0">
                <a:solidFill>
                  <a:srgbClr val="332C2C"/>
                </a:solidFill>
                <a:latin typeface="Verdana"/>
                <a:cs typeface="Verdana"/>
              </a:rPr>
              <a:t>f</a:t>
            </a:r>
            <a:r>
              <a:rPr sz="2750" spc="-60" dirty="0">
                <a:solidFill>
                  <a:srgbClr val="332C2C"/>
                </a:solidFill>
                <a:latin typeface="Verdana"/>
                <a:cs typeface="Verdana"/>
              </a:rPr>
              <a:t>f</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20" dirty="0">
                <a:solidFill>
                  <a:srgbClr val="332C2C"/>
                </a:solidFill>
                <a:latin typeface="Verdana"/>
                <a:cs typeface="Verdana"/>
              </a:rPr>
              <a:t>e</a:t>
            </a:r>
            <a:r>
              <a:rPr sz="2750" spc="-20" dirty="0">
                <a:solidFill>
                  <a:srgbClr val="332C2C"/>
                </a:solidFill>
                <a:latin typeface="Verdana"/>
                <a:cs typeface="Verdana"/>
              </a:rPr>
              <a:t>l</a:t>
            </a:r>
            <a:r>
              <a:rPr sz="2750" spc="-229" dirty="0">
                <a:solidFill>
                  <a:srgbClr val="332C2C"/>
                </a:solidFill>
                <a:latin typeface="Verdana"/>
                <a:cs typeface="Verdana"/>
              </a:rPr>
              <a:t>y</a:t>
            </a:r>
            <a:r>
              <a:rPr sz="2750" spc="-420" dirty="0">
                <a:solidFill>
                  <a:srgbClr val="332C2C"/>
                </a:solidFill>
                <a:latin typeface="Verdana"/>
                <a:cs typeface="Verdana"/>
              </a:rPr>
              <a:t>.</a:t>
            </a:r>
            <a:endParaRPr sz="275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108"/>
            <a:ext cx="7204709" cy="7168515"/>
            <a:chOff x="11096307" y="3131108"/>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108"/>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p:cNvSpPr txBox="1"/>
          <p:nvPr/>
        </p:nvSpPr>
        <p:spPr>
          <a:xfrm>
            <a:off x="1606550" y="3168650"/>
            <a:ext cx="7444740" cy="2998470"/>
          </a:xfrm>
          <a:prstGeom prst="rect">
            <a:avLst/>
          </a:prstGeom>
        </p:spPr>
        <p:txBody>
          <a:bodyPr vert="horz" wrap="square" lIns="0" tIns="6985" rIns="0" bIns="0" rtlCol="0">
            <a:spAutoFit/>
          </a:bodyPr>
          <a:lstStyle/>
          <a:p>
            <a:pPr marL="12700" marR="5080">
              <a:lnSpc>
                <a:spcPct val="101499"/>
              </a:lnSpc>
              <a:spcBef>
                <a:spcPts val="55"/>
              </a:spcBef>
            </a:pPr>
            <a:r>
              <a:rPr sz="2750" spc="125" dirty="0">
                <a:solidFill>
                  <a:srgbClr val="332C2C"/>
                </a:solidFill>
                <a:latin typeface="Verdana"/>
                <a:cs typeface="Verdana"/>
              </a:rPr>
              <a:t>J</a:t>
            </a:r>
            <a:r>
              <a:rPr sz="2750" spc="-60" dirty="0">
                <a:solidFill>
                  <a:srgbClr val="332C2C"/>
                </a:solidFill>
                <a:latin typeface="Verdana"/>
                <a:cs typeface="Verdana"/>
              </a:rPr>
              <a:t>a</a:t>
            </a:r>
            <a:r>
              <a:rPr sz="2750" spc="-180" dirty="0">
                <a:solidFill>
                  <a:srgbClr val="332C2C"/>
                </a:solidFill>
                <a:latin typeface="Verdana"/>
                <a:cs typeface="Verdana"/>
              </a:rPr>
              <a:t>v</a:t>
            </a:r>
            <a:r>
              <a:rPr sz="2750" spc="-30" dirty="0">
                <a:solidFill>
                  <a:srgbClr val="332C2C"/>
                </a:solidFill>
                <a:latin typeface="Verdana"/>
                <a:cs typeface="Verdana"/>
              </a:rPr>
              <a:t>a</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110" dirty="0">
                <a:solidFill>
                  <a:srgbClr val="332C2C"/>
                </a:solidFill>
                <a:latin typeface="Verdana"/>
                <a:cs typeface="Verdana"/>
              </a:rPr>
              <a:t>r</a:t>
            </a:r>
            <a:r>
              <a:rPr sz="2750" spc="50" dirty="0">
                <a:solidFill>
                  <a:srgbClr val="332C2C"/>
                </a:solidFill>
                <a:latin typeface="Verdana"/>
                <a:cs typeface="Verdana"/>
              </a:rPr>
              <a:t>o</a:t>
            </a:r>
            <a:r>
              <a:rPr sz="2750" spc="145" dirty="0">
                <a:solidFill>
                  <a:srgbClr val="332C2C"/>
                </a:solidFill>
                <a:latin typeface="Verdana"/>
                <a:cs typeface="Verdana"/>
              </a:rPr>
              <a:t>b</a:t>
            </a:r>
            <a:r>
              <a:rPr sz="2750" spc="105" dirty="0">
                <a:solidFill>
                  <a:srgbClr val="332C2C"/>
                </a:solidFill>
                <a:latin typeface="Verdana"/>
                <a:cs typeface="Verdana"/>
              </a:rPr>
              <a:t>u</a:t>
            </a:r>
            <a:r>
              <a:rPr sz="2750" spc="-95" dirty="0">
                <a:solidFill>
                  <a:srgbClr val="332C2C"/>
                </a:solidFill>
                <a:latin typeface="Verdana"/>
                <a:cs typeface="Verdana"/>
              </a:rPr>
              <a:t>s</a:t>
            </a:r>
            <a:r>
              <a:rPr sz="2750" spc="35" dirty="0">
                <a:solidFill>
                  <a:srgbClr val="332C2C"/>
                </a:solidFill>
                <a:latin typeface="Verdana"/>
                <a:cs typeface="Verdana"/>
              </a:rPr>
              <a:t>t</a:t>
            </a:r>
            <a:r>
              <a:rPr sz="2750" spc="-250" dirty="0">
                <a:solidFill>
                  <a:srgbClr val="332C2C"/>
                </a:solidFill>
                <a:latin typeface="Verdana"/>
                <a:cs typeface="Verdana"/>
              </a:rPr>
              <a:t> </a:t>
            </a:r>
            <a:r>
              <a:rPr sz="2750" spc="24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c</a:t>
            </a:r>
            <a:r>
              <a:rPr sz="2750" spc="114" dirty="0">
                <a:solidFill>
                  <a:srgbClr val="332C2C"/>
                </a:solidFill>
                <a:latin typeface="Verdana"/>
                <a:cs typeface="Verdana"/>
              </a:rPr>
              <a:t>h</a:t>
            </a:r>
            <a:r>
              <a:rPr sz="2750" spc="-35" dirty="0">
                <a:solidFill>
                  <a:srgbClr val="332C2C"/>
                </a:solidFill>
                <a:latin typeface="Verdana"/>
                <a:cs typeface="Verdana"/>
              </a:rPr>
              <a:t>a</a:t>
            </a:r>
            <a:r>
              <a:rPr sz="2750" spc="114" dirty="0">
                <a:solidFill>
                  <a:srgbClr val="332C2C"/>
                </a:solidFill>
                <a:latin typeface="Verdana"/>
                <a:cs typeface="Verdana"/>
              </a:rPr>
              <a:t>n</a:t>
            </a:r>
            <a:r>
              <a:rPr sz="2750" spc="-20" dirty="0">
                <a:solidFill>
                  <a:srgbClr val="332C2C"/>
                </a:solidFill>
                <a:latin typeface="Verdana"/>
                <a:cs typeface="Verdana"/>
              </a:rPr>
              <a:t>i</a:t>
            </a:r>
            <a:r>
              <a:rPr sz="2750" spc="-95" dirty="0">
                <a:solidFill>
                  <a:srgbClr val="332C2C"/>
                </a:solidFill>
                <a:latin typeface="Verdana"/>
                <a:cs typeface="Verdana"/>
              </a:rPr>
              <a:t>s</a:t>
            </a:r>
            <a:r>
              <a:rPr sz="2750" spc="245" dirty="0">
                <a:solidFill>
                  <a:srgbClr val="332C2C"/>
                </a:solidFill>
                <a:latin typeface="Verdana"/>
                <a:cs typeface="Verdana"/>
              </a:rPr>
              <a:t>m</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65" dirty="0">
                <a:solidFill>
                  <a:srgbClr val="332C2C"/>
                </a:solidFill>
                <a:latin typeface="Verdana"/>
                <a:cs typeface="Verdana"/>
              </a:rPr>
              <a:t>r  </a:t>
            </a:r>
            <a:r>
              <a:rPr sz="2750" spc="20" dirty="0">
                <a:latin typeface="Verdana"/>
                <a:cs typeface="Verdana"/>
              </a:rPr>
              <a:t>exception</a:t>
            </a:r>
            <a:r>
              <a:rPr sz="2750" spc="-245" dirty="0">
                <a:latin typeface="Verdana"/>
                <a:cs typeface="Verdana"/>
              </a:rPr>
              <a:t> </a:t>
            </a:r>
            <a:r>
              <a:rPr sz="2750" spc="75" dirty="0">
                <a:latin typeface="Verdana"/>
                <a:cs typeface="Verdana"/>
              </a:rPr>
              <a:t>handling</a:t>
            </a:r>
            <a:r>
              <a:rPr sz="2750" spc="-240" dirty="0">
                <a:latin typeface="Verdana"/>
                <a:cs typeface="Verdana"/>
              </a:rPr>
              <a:t> </a:t>
            </a:r>
            <a:r>
              <a:rPr sz="2750" spc="55" dirty="0">
                <a:solidFill>
                  <a:srgbClr val="332C2C"/>
                </a:solidFill>
                <a:latin typeface="Verdana"/>
                <a:cs typeface="Verdana"/>
              </a:rPr>
              <a:t>using</a:t>
            </a:r>
            <a:r>
              <a:rPr sz="2750" spc="-245" dirty="0">
                <a:solidFill>
                  <a:srgbClr val="332C2C"/>
                </a:solidFill>
                <a:latin typeface="Verdana"/>
                <a:cs typeface="Verdana"/>
              </a:rPr>
              <a:t> </a:t>
            </a:r>
            <a:r>
              <a:rPr sz="2750" spc="-10" dirty="0">
                <a:solidFill>
                  <a:srgbClr val="332C2C"/>
                </a:solidFill>
                <a:latin typeface="Verdana"/>
                <a:cs typeface="Verdana"/>
              </a:rPr>
              <a:t>try-catch</a:t>
            </a:r>
            <a:r>
              <a:rPr sz="2750" spc="-245" dirty="0">
                <a:solidFill>
                  <a:srgbClr val="332C2C"/>
                </a:solidFill>
                <a:latin typeface="Verdana"/>
                <a:cs typeface="Verdana"/>
              </a:rPr>
              <a:t> </a:t>
            </a:r>
            <a:r>
              <a:rPr sz="2750" spc="-40" dirty="0">
                <a:solidFill>
                  <a:srgbClr val="332C2C"/>
                </a:solidFill>
                <a:latin typeface="Verdana"/>
                <a:cs typeface="Verdana"/>
              </a:rPr>
              <a:t>blocks. </a:t>
            </a:r>
            <a:r>
              <a:rPr sz="2750" spc="-955"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60" dirty="0">
                <a:solidFill>
                  <a:srgbClr val="332C2C"/>
                </a:solidFill>
                <a:latin typeface="Verdana"/>
                <a:cs typeface="Verdana"/>
              </a:rPr>
              <a:t>f</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20" dirty="0">
                <a:solidFill>
                  <a:srgbClr val="332C2C"/>
                </a:solidFill>
                <a:latin typeface="Verdana"/>
                <a:cs typeface="Verdana"/>
              </a:rPr>
              <a:t>ll</a:t>
            </a:r>
            <a:r>
              <a:rPr sz="2750" spc="10" dirty="0">
                <a:solidFill>
                  <a:srgbClr val="332C2C"/>
                </a:solidFill>
                <a:latin typeface="Verdana"/>
                <a:cs typeface="Verdana"/>
              </a:rPr>
              <a:t>o</a:t>
            </a:r>
            <a:r>
              <a:rPr sz="2750" spc="150" dirty="0">
                <a:solidFill>
                  <a:srgbClr val="332C2C"/>
                </a:solidFill>
                <a:latin typeface="Verdana"/>
                <a:cs typeface="Verdana"/>
              </a:rPr>
              <a:t>w</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d</a:t>
            </a:r>
            <a:r>
              <a:rPr sz="2750" spc="-5" dirty="0">
                <a:solidFill>
                  <a:srgbClr val="332C2C"/>
                </a:solidFill>
                <a:latin typeface="Verdana"/>
                <a:cs typeface="Verdana"/>
              </a:rPr>
              <a:t>e</a:t>
            </a:r>
            <a:r>
              <a:rPr sz="2750" spc="-180" dirty="0">
                <a:solidFill>
                  <a:srgbClr val="332C2C"/>
                </a:solidFill>
                <a:latin typeface="Verdana"/>
                <a:cs typeface="Verdana"/>
              </a:rPr>
              <a:t>v</a:t>
            </a:r>
            <a:r>
              <a:rPr sz="2750" spc="20" dirty="0">
                <a:solidFill>
                  <a:srgbClr val="332C2C"/>
                </a:solidFill>
                <a:latin typeface="Verdana"/>
                <a:cs typeface="Verdana"/>
              </a:rPr>
              <a:t>e</a:t>
            </a:r>
            <a:r>
              <a:rPr sz="2750" spc="-20" dirty="0">
                <a:solidFill>
                  <a:srgbClr val="332C2C"/>
                </a:solidFill>
                <a:latin typeface="Verdana"/>
                <a:cs typeface="Verdana"/>
              </a:rPr>
              <a:t>l</a:t>
            </a:r>
            <a:r>
              <a:rPr sz="2750" spc="50" dirty="0">
                <a:solidFill>
                  <a:srgbClr val="332C2C"/>
                </a:solidFill>
                <a:latin typeface="Verdana"/>
                <a:cs typeface="Verdana"/>
              </a:rPr>
              <a:t>o</a:t>
            </a:r>
            <a:r>
              <a:rPr sz="2750" spc="145" dirty="0">
                <a:solidFill>
                  <a:srgbClr val="332C2C"/>
                </a:solidFill>
                <a:latin typeface="Verdana"/>
                <a:cs typeface="Verdana"/>
              </a:rPr>
              <a:t>p</a:t>
            </a:r>
            <a:r>
              <a:rPr sz="2750" spc="20" dirty="0">
                <a:solidFill>
                  <a:srgbClr val="332C2C"/>
                </a:solidFill>
                <a:latin typeface="Verdana"/>
                <a:cs typeface="Verdana"/>
              </a:rPr>
              <a:t>e</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165" dirty="0">
                <a:solidFill>
                  <a:srgbClr val="332C2C"/>
                </a:solidFill>
                <a:latin typeface="Verdana"/>
                <a:cs typeface="Verdana"/>
              </a:rPr>
              <a:t>g</a:t>
            </a:r>
            <a:r>
              <a:rPr sz="2750" spc="15" dirty="0">
                <a:solidFill>
                  <a:srgbClr val="332C2C"/>
                </a:solidFill>
                <a:latin typeface="Verdana"/>
                <a:cs typeface="Verdana"/>
              </a:rPr>
              <a:t>e  </a:t>
            </a:r>
            <a:r>
              <a:rPr sz="2750" spc="20" dirty="0">
                <a:solidFill>
                  <a:srgbClr val="332C2C"/>
                </a:solidFill>
                <a:latin typeface="Verdana"/>
                <a:cs typeface="Verdana"/>
              </a:rPr>
              <a:t>e</a:t>
            </a:r>
            <a:r>
              <a:rPr sz="2750" spc="-95" dirty="0">
                <a:solidFill>
                  <a:srgbClr val="332C2C"/>
                </a:solidFill>
                <a:latin typeface="Verdana"/>
                <a:cs typeface="Verdana"/>
              </a:rPr>
              <a:t>r</a:t>
            </a:r>
            <a:r>
              <a:rPr sz="2750" spc="-110" dirty="0">
                <a:solidFill>
                  <a:srgbClr val="332C2C"/>
                </a:solidFill>
                <a:latin typeface="Verdana"/>
                <a:cs typeface="Verdana"/>
              </a:rPr>
              <a:t>r</a:t>
            </a:r>
            <a:r>
              <a:rPr sz="2750" spc="50" dirty="0">
                <a:solidFill>
                  <a:srgbClr val="332C2C"/>
                </a:solidFill>
                <a:latin typeface="Verdana"/>
                <a:cs typeface="Verdana"/>
              </a:rPr>
              <a:t>o</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165" dirty="0">
                <a:solidFill>
                  <a:srgbClr val="332C2C"/>
                </a:solidFill>
                <a:latin typeface="Verdana"/>
                <a:cs typeface="Verdana"/>
              </a:rPr>
              <a:t>g</a:t>
            </a:r>
            <a:r>
              <a:rPr sz="2750" spc="-200" dirty="0">
                <a:solidFill>
                  <a:srgbClr val="332C2C"/>
                </a:solidFill>
                <a:latin typeface="Verdana"/>
                <a:cs typeface="Verdana"/>
              </a:rPr>
              <a:t>r</a:t>
            </a:r>
            <a:r>
              <a:rPr sz="2750" spc="-35" dirty="0">
                <a:solidFill>
                  <a:srgbClr val="332C2C"/>
                </a:solidFill>
                <a:latin typeface="Verdana"/>
                <a:cs typeface="Verdana"/>
              </a:rPr>
              <a:t>a</a:t>
            </a:r>
            <a:r>
              <a:rPr sz="2750" spc="85" dirty="0">
                <a:solidFill>
                  <a:srgbClr val="332C2C"/>
                </a:solidFill>
                <a:latin typeface="Verdana"/>
                <a:cs typeface="Verdana"/>
              </a:rPr>
              <a:t>c</a:t>
            </a:r>
            <a:r>
              <a:rPr sz="2750" spc="20" dirty="0">
                <a:solidFill>
                  <a:srgbClr val="332C2C"/>
                </a:solidFill>
                <a:latin typeface="Verdana"/>
                <a:cs typeface="Verdana"/>
              </a:rPr>
              <a:t>e</a:t>
            </a:r>
            <a:r>
              <a:rPr sz="2750" spc="-40" dirty="0">
                <a:solidFill>
                  <a:srgbClr val="332C2C"/>
                </a:solidFill>
                <a:latin typeface="Verdana"/>
                <a:cs typeface="Verdana"/>
              </a:rPr>
              <a:t>f</a:t>
            </a:r>
            <a:r>
              <a:rPr sz="2750" spc="105" dirty="0">
                <a:solidFill>
                  <a:srgbClr val="332C2C"/>
                </a:solidFill>
                <a:latin typeface="Verdana"/>
                <a:cs typeface="Verdana"/>
              </a:rPr>
              <a:t>u</a:t>
            </a:r>
            <a:r>
              <a:rPr sz="2750" spc="-20" dirty="0">
                <a:solidFill>
                  <a:srgbClr val="332C2C"/>
                </a:solidFill>
                <a:latin typeface="Verdana"/>
                <a:cs typeface="Verdana"/>
              </a:rPr>
              <a:t>ll</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e</a:t>
            </a:r>
            <a:r>
              <a:rPr sz="2750" spc="114" dirty="0">
                <a:solidFill>
                  <a:srgbClr val="332C2C"/>
                </a:solidFill>
                <a:latin typeface="Verdana"/>
                <a:cs typeface="Verdana"/>
              </a:rPr>
              <a:t>n</a:t>
            </a:r>
            <a:r>
              <a:rPr sz="2750" spc="-95" dirty="0">
                <a:solidFill>
                  <a:srgbClr val="332C2C"/>
                </a:solidFill>
                <a:latin typeface="Verdana"/>
                <a:cs typeface="Verdana"/>
              </a:rPr>
              <a:t>s</a:t>
            </a:r>
            <a:r>
              <a:rPr sz="2750" spc="105" dirty="0">
                <a:solidFill>
                  <a:srgbClr val="332C2C"/>
                </a:solidFill>
                <a:latin typeface="Verdana"/>
                <a:cs typeface="Verdana"/>
              </a:rPr>
              <a:t>u</a:t>
            </a:r>
            <a:r>
              <a:rPr sz="2750" spc="-95" dirty="0">
                <a:solidFill>
                  <a:srgbClr val="332C2C"/>
                </a:solidFill>
                <a:latin typeface="Verdana"/>
                <a:cs typeface="Verdana"/>
              </a:rPr>
              <a:t>r</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35" dirty="0">
                <a:solidFill>
                  <a:srgbClr val="332C2C"/>
                </a:solidFill>
                <a:latin typeface="Verdana"/>
                <a:cs typeface="Verdana"/>
              </a:rPr>
              <a:t>a</a:t>
            </a:r>
            <a:r>
              <a:rPr sz="2750" spc="30" dirty="0">
                <a:solidFill>
                  <a:srgbClr val="332C2C"/>
                </a:solidFill>
                <a:latin typeface="Verdana"/>
                <a:cs typeface="Verdana"/>
              </a:rPr>
              <a:t>t  </a:t>
            </a:r>
            <a:r>
              <a:rPr sz="2750" spc="-35" dirty="0">
                <a:solidFill>
                  <a:srgbClr val="332C2C"/>
                </a:solidFill>
                <a:latin typeface="Verdana"/>
                <a:cs typeface="Verdana"/>
              </a:rPr>
              <a:t>a</a:t>
            </a:r>
            <a:r>
              <a:rPr sz="2750" spc="145" dirty="0">
                <a:solidFill>
                  <a:srgbClr val="332C2C"/>
                </a:solidFill>
                <a:latin typeface="Verdana"/>
                <a:cs typeface="Verdana"/>
              </a:rPr>
              <a:t>pp</a:t>
            </a:r>
            <a:r>
              <a:rPr sz="2750" spc="-20" dirty="0">
                <a:solidFill>
                  <a:srgbClr val="332C2C"/>
                </a:solidFill>
                <a:latin typeface="Verdana"/>
                <a:cs typeface="Verdana"/>
              </a:rPr>
              <a:t>li</a:t>
            </a:r>
            <a:r>
              <a:rPr sz="2750" spc="110" dirty="0">
                <a:solidFill>
                  <a:srgbClr val="332C2C"/>
                </a:solidFill>
                <a:latin typeface="Verdana"/>
                <a:cs typeface="Verdana"/>
              </a:rPr>
              <a:t>c</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114" dirty="0">
                <a:solidFill>
                  <a:srgbClr val="332C2C"/>
                </a:solidFill>
                <a:latin typeface="Verdana"/>
                <a:cs typeface="Verdana"/>
              </a:rPr>
              <a:t>h</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l</a:t>
            </a:r>
            <a:r>
              <a:rPr sz="2750" spc="25" dirty="0">
                <a:solidFill>
                  <a:srgbClr val="332C2C"/>
                </a:solidFill>
                <a:latin typeface="Verdana"/>
                <a:cs typeface="Verdana"/>
              </a:rPr>
              <a:t>e</a:t>
            </a:r>
            <a:r>
              <a:rPr sz="2750" spc="-250" dirty="0">
                <a:solidFill>
                  <a:srgbClr val="332C2C"/>
                </a:solidFill>
                <a:latin typeface="Verdana"/>
                <a:cs typeface="Verdana"/>
              </a:rPr>
              <a:t> </a:t>
            </a:r>
            <a:r>
              <a:rPr sz="2750" spc="105" dirty="0">
                <a:solidFill>
                  <a:srgbClr val="332C2C"/>
                </a:solidFill>
                <a:latin typeface="Verdana"/>
                <a:cs typeface="Verdana"/>
              </a:rPr>
              <a:t>u</a:t>
            </a:r>
            <a:r>
              <a:rPr sz="2750" spc="114" dirty="0">
                <a:solidFill>
                  <a:srgbClr val="332C2C"/>
                </a:solidFill>
                <a:latin typeface="Verdana"/>
                <a:cs typeface="Verdana"/>
              </a:rPr>
              <a:t>n</a:t>
            </a:r>
            <a:r>
              <a:rPr sz="2750" spc="-20"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e</a:t>
            </a:r>
            <a:r>
              <a:rPr sz="2750" spc="130" dirty="0">
                <a:solidFill>
                  <a:srgbClr val="332C2C"/>
                </a:solidFill>
                <a:latin typeface="Verdana"/>
                <a:cs typeface="Verdana"/>
              </a:rPr>
              <a:t>c</a:t>
            </a:r>
            <a:r>
              <a:rPr sz="2750" spc="-20" dirty="0">
                <a:solidFill>
                  <a:srgbClr val="332C2C"/>
                </a:solidFill>
                <a:latin typeface="Verdana"/>
                <a:cs typeface="Verdana"/>
              </a:rPr>
              <a:t>t</a:t>
            </a:r>
            <a:r>
              <a:rPr sz="2750" spc="20" dirty="0">
                <a:solidFill>
                  <a:srgbClr val="332C2C"/>
                </a:solidFill>
                <a:latin typeface="Verdana"/>
                <a:cs typeface="Verdana"/>
              </a:rPr>
              <a:t>e</a:t>
            </a:r>
            <a:r>
              <a:rPr sz="2750" spc="105" dirty="0">
                <a:solidFill>
                  <a:srgbClr val="332C2C"/>
                </a:solidFill>
                <a:latin typeface="Verdana"/>
                <a:cs typeface="Verdana"/>
              </a:rPr>
              <a:t>d  </a:t>
            </a:r>
            <a:r>
              <a:rPr sz="2750" spc="-95" dirty="0">
                <a:solidFill>
                  <a:srgbClr val="332C2C"/>
                </a:solidFill>
                <a:latin typeface="Verdana"/>
                <a:cs typeface="Verdana"/>
              </a:rPr>
              <a:t>s</a:t>
            </a:r>
            <a:r>
              <a:rPr sz="2750" spc="-20" dirty="0">
                <a:solidFill>
                  <a:srgbClr val="332C2C"/>
                </a:solidFill>
                <a:latin typeface="Verdana"/>
                <a:cs typeface="Verdana"/>
              </a:rPr>
              <a:t>i</a:t>
            </a:r>
            <a:r>
              <a:rPr sz="2750" spc="30" dirty="0">
                <a:solidFill>
                  <a:srgbClr val="332C2C"/>
                </a:solidFill>
                <a:latin typeface="Verdana"/>
                <a:cs typeface="Verdana"/>
              </a:rPr>
              <a:t>t</a:t>
            </a:r>
            <a:r>
              <a:rPr sz="2750" spc="105" dirty="0">
                <a:solidFill>
                  <a:srgbClr val="332C2C"/>
                </a:solidFill>
                <a:latin typeface="Verdana"/>
                <a:cs typeface="Verdana"/>
              </a:rPr>
              <a:t>u</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14" dirty="0">
                <a:solidFill>
                  <a:srgbClr val="332C2C"/>
                </a:solidFill>
                <a:latin typeface="Verdana"/>
                <a:cs typeface="Verdana"/>
              </a:rPr>
              <a:t>h</a:t>
            </a:r>
            <a:r>
              <a:rPr sz="2750" spc="50" dirty="0">
                <a:solidFill>
                  <a:srgbClr val="332C2C"/>
                </a:solidFill>
                <a:latin typeface="Verdana"/>
                <a:cs typeface="Verdana"/>
              </a:rPr>
              <a:t>o</a:t>
            </a:r>
            <a:r>
              <a:rPr sz="2750" spc="105" dirty="0">
                <a:solidFill>
                  <a:srgbClr val="332C2C"/>
                </a:solidFill>
                <a:latin typeface="Verdana"/>
                <a:cs typeface="Verdana"/>
              </a:rPr>
              <a:t>u</a:t>
            </a:r>
            <a:r>
              <a:rPr sz="2750" spc="35" dirty="0">
                <a:solidFill>
                  <a:srgbClr val="332C2C"/>
                </a:solidFill>
                <a:latin typeface="Verdana"/>
                <a:cs typeface="Verdana"/>
              </a:rPr>
              <a:t>t</a:t>
            </a:r>
            <a:r>
              <a:rPr sz="2750" spc="-250" dirty="0">
                <a:solidFill>
                  <a:srgbClr val="332C2C"/>
                </a:solidFill>
                <a:latin typeface="Verdana"/>
                <a:cs typeface="Verdana"/>
              </a:rPr>
              <a:t> </a:t>
            </a:r>
            <a:r>
              <a:rPr sz="2750" spc="110" dirty="0">
                <a:solidFill>
                  <a:srgbClr val="332C2C"/>
                </a:solidFill>
                <a:latin typeface="Verdana"/>
                <a:cs typeface="Verdana"/>
              </a:rPr>
              <a:t>c</a:t>
            </a:r>
            <a:r>
              <a:rPr sz="2750" spc="-200" dirty="0">
                <a:solidFill>
                  <a:srgbClr val="332C2C"/>
                </a:solidFill>
                <a:latin typeface="Verdana"/>
                <a:cs typeface="Verdana"/>
              </a:rPr>
              <a:t>r</a:t>
            </a:r>
            <a:r>
              <a:rPr sz="2750" spc="-35" dirty="0">
                <a:solidFill>
                  <a:srgbClr val="332C2C"/>
                </a:solidFill>
                <a:latin typeface="Verdana"/>
                <a:cs typeface="Verdana"/>
              </a:rPr>
              <a:t>a</a:t>
            </a:r>
            <a:r>
              <a:rPr sz="2750" spc="-95" dirty="0">
                <a:solidFill>
                  <a:srgbClr val="332C2C"/>
                </a:solidFill>
                <a:latin typeface="Verdana"/>
                <a:cs typeface="Verdana"/>
              </a:rPr>
              <a:t>s</a:t>
            </a:r>
            <a:r>
              <a:rPr sz="2750" spc="114" dirty="0">
                <a:solidFill>
                  <a:srgbClr val="332C2C"/>
                </a:solidFill>
                <a:latin typeface="Verdana"/>
                <a:cs typeface="Verdana"/>
              </a:rPr>
              <a:t>h</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40" dirty="0">
                <a:solidFill>
                  <a:srgbClr val="332C2C"/>
                </a:solidFill>
                <a:latin typeface="Verdana"/>
                <a:cs typeface="Verdana"/>
              </a:rPr>
              <a:t>v</a:t>
            </a:r>
            <a:r>
              <a:rPr sz="2750" spc="-20" dirty="0">
                <a:solidFill>
                  <a:srgbClr val="332C2C"/>
                </a:solidFill>
                <a:latin typeface="Verdana"/>
                <a:cs typeface="Verdana"/>
              </a:rPr>
              <a:t>i</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a  </a:t>
            </a:r>
            <a:r>
              <a:rPr sz="2750" spc="145" dirty="0">
                <a:solidFill>
                  <a:srgbClr val="332C2C"/>
                </a:solidFill>
                <a:latin typeface="Verdana"/>
                <a:cs typeface="Verdana"/>
              </a:rPr>
              <a:t>b</a:t>
            </a:r>
            <a:r>
              <a:rPr sz="2750" spc="20" dirty="0">
                <a:solidFill>
                  <a:srgbClr val="332C2C"/>
                </a:solidFill>
                <a:latin typeface="Verdana"/>
                <a:cs typeface="Verdana"/>
              </a:rPr>
              <a:t>e</a:t>
            </a:r>
            <a:r>
              <a:rPr sz="2750" spc="-5" dirty="0">
                <a:solidFill>
                  <a:srgbClr val="332C2C"/>
                </a:solidFill>
                <a:latin typeface="Verdana"/>
                <a:cs typeface="Verdana"/>
              </a:rPr>
              <a:t>t</a:t>
            </a:r>
            <a:r>
              <a:rPr sz="2750" spc="-20" dirty="0">
                <a:solidFill>
                  <a:srgbClr val="332C2C"/>
                </a:solidFill>
                <a:latin typeface="Verdana"/>
                <a:cs typeface="Verdana"/>
              </a:rPr>
              <a:t>t</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105" dirty="0">
                <a:solidFill>
                  <a:srgbClr val="332C2C"/>
                </a:solidFill>
                <a:latin typeface="Verdana"/>
                <a:cs typeface="Verdana"/>
              </a:rPr>
              <a:t>u</a:t>
            </a:r>
            <a:r>
              <a:rPr sz="2750" spc="-95" dirty="0">
                <a:solidFill>
                  <a:srgbClr val="332C2C"/>
                </a:solidFill>
                <a:latin typeface="Verdana"/>
                <a:cs typeface="Verdana"/>
              </a:rPr>
              <a:t>s</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e</a:t>
            </a:r>
            <a:r>
              <a:rPr sz="2750" spc="-95" dirty="0">
                <a:solidFill>
                  <a:srgbClr val="332C2C"/>
                </a:solidFill>
                <a:latin typeface="Verdana"/>
                <a:cs typeface="Verdana"/>
              </a:rPr>
              <a:t>r</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420" dirty="0">
                <a:solidFill>
                  <a:srgbClr val="332C2C"/>
                </a:solidFill>
                <a:latin typeface="Verdana"/>
                <a:cs typeface="Verdana"/>
              </a:rPr>
              <a:t>.</a:t>
            </a:r>
            <a:endParaRPr sz="2750" dirty="0">
              <a:latin typeface="Verdana"/>
              <a:cs typeface="Verdana"/>
            </a:endParaRPr>
          </a:p>
        </p:txBody>
      </p:sp>
      <p:sp>
        <p:nvSpPr>
          <p:cNvPr id="10" name="object 10"/>
          <p:cNvSpPr txBox="1">
            <a:spLocks noGrp="1"/>
          </p:cNvSpPr>
          <p:nvPr>
            <p:ph type="title"/>
          </p:nvPr>
        </p:nvSpPr>
        <p:spPr>
          <a:xfrm>
            <a:off x="1587296" y="1444498"/>
            <a:ext cx="6217920" cy="939800"/>
          </a:xfrm>
          <a:prstGeom prst="rect">
            <a:avLst/>
          </a:prstGeom>
        </p:spPr>
        <p:txBody>
          <a:bodyPr vert="horz" wrap="square" lIns="0" tIns="12700" rIns="0" bIns="0" rtlCol="0">
            <a:spAutoFit/>
          </a:bodyPr>
          <a:lstStyle/>
          <a:p>
            <a:pPr marL="12700">
              <a:lnSpc>
                <a:spcPct val="100000"/>
              </a:lnSpc>
              <a:spcBef>
                <a:spcPts val="100"/>
              </a:spcBef>
            </a:pPr>
            <a:r>
              <a:rPr sz="6000" spc="5" dirty="0">
                <a:latin typeface="Times New Roman"/>
                <a:cs typeface="Times New Roman"/>
              </a:rPr>
              <a:t>Exception</a:t>
            </a:r>
            <a:r>
              <a:rPr sz="6000" spc="-360" dirty="0">
                <a:latin typeface="Times New Roman"/>
                <a:cs typeface="Times New Roman"/>
              </a:rPr>
              <a:t> </a:t>
            </a:r>
            <a:r>
              <a:rPr sz="6000" spc="105" dirty="0">
                <a:latin typeface="Times New Roman"/>
                <a:cs typeface="Times New Roman"/>
              </a:rPr>
              <a:t>Handling</a:t>
            </a:r>
            <a:endParaRPr sz="60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534</Words>
  <Application>Microsoft Office PowerPoint</Application>
  <PresentationFormat>Custom</PresentationFormat>
  <Paragraphs>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Java: A Comprehensive Guide to  Programming with Precision</vt:lpstr>
      <vt:lpstr>Welcome to Mastering JavA! This presentation will guide you through the  fundamentals of Java programming. You'll learn about its core concepts, features,  and best practices to write efﬁcient code. Let's embark on this journey to enhance  your programming skills with precision!</vt:lpstr>
      <vt:lpstr>History of Java</vt:lpstr>
      <vt:lpstr>Setting Up Java Environment</vt:lpstr>
      <vt:lpstr>Basic Syntax of Java</vt:lpstr>
      <vt:lpstr>Object-Oriented Programming Concepts</vt:lpstr>
      <vt:lpstr>Java Data Types</vt:lpstr>
      <vt:lpstr>Control Structures</vt:lpstr>
      <vt:lpstr>Exception Handling</vt:lpstr>
      <vt:lpstr>The Java Collections Framework provides a set of classes and interfaces for storing  and manipulating groups of objects. Key components include lists, sets, and maps,  which are essential for efﬁcient data management and retrieval in your Java  applications.</vt:lpstr>
      <vt:lpstr>To write high-quality Java code, adhere to best practices such as following naming  conventions, writing modular code, and utilizing design patterns. These practices  enhance code readability, maintainability, and overall project success, making your  applications more robust and scalable.</vt:lpstr>
      <vt:lpstr>Conclusion and Next Steps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 Comprehensive Guide to  Programming with Precision</dc:title>
  <dc:creator>Deepesh V</dc:creator>
  <cp:lastModifiedBy>Deepesh V</cp:lastModifiedBy>
  <cp:revision>1</cp:revision>
  <dcterms:created xsi:type="dcterms:W3CDTF">2024-10-24T06:06:16Z</dcterms:created>
  <dcterms:modified xsi:type="dcterms:W3CDTF">2024-10-24T06:25:50Z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2024-10-24T00:00:00Z</vt:filetime>
  </property>
  <property fmtid="{D5CDD505-2E9C-101B-9397-08002B2CF9AE}" pid="3" name="Creator">
    <vt:lpwstr>Chromium</vt:lpwstr>
  </property>
  <property fmtid="{D5CDD505-2E9C-101B-9397-08002B2CF9AE}" pid="4" name="LastSaved">
    <vt:filetime>2024-10-24T00:00:00Z</vt:filetime>
  </property>
</Properties>
</file>