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/>
              <a:t>Microsoft -Classifying Cybersecurity Incidents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Domain: Cybersecurity </a:t>
            </a:r>
            <a:r>
              <a:rPr lang="en-IN" b="1" dirty="0"/>
              <a:t>and </a:t>
            </a:r>
            <a:r>
              <a:rPr lang="en-IN" b="1" dirty="0" smtClean="0"/>
              <a:t>Machine Learning</a:t>
            </a:r>
          </a:p>
          <a:p>
            <a:endParaRPr lang="en-US" b="1" dirty="0"/>
          </a:p>
          <a:p>
            <a:r>
              <a:rPr lang="en-US" b="1" dirty="0" smtClean="0"/>
              <a:t>Vijay Moses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1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04" y="1689825"/>
            <a:ext cx="7237685" cy="5033482"/>
          </a:xfrm>
        </p:spPr>
      </p:pic>
    </p:spTree>
    <p:extLst>
      <p:ext uri="{BB962C8B-B14F-4D97-AF65-F5344CB8AC3E}">
        <p14:creationId xmlns:p14="http://schemas.microsoft.com/office/powerpoint/2010/main" val="28104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 report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1"/>
          <a:stretch/>
        </p:blipFill>
        <p:spPr>
          <a:xfrm>
            <a:off x="0" y="2432735"/>
            <a:ext cx="5878286" cy="29190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7" b="10206"/>
          <a:stretch/>
        </p:blipFill>
        <p:spPr>
          <a:xfrm>
            <a:off x="6099048" y="2432735"/>
            <a:ext cx="5985928" cy="2988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7384" y="2093976"/>
            <a:ext cx="11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Report_1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245670" y="2078690"/>
            <a:ext cx="11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Report_2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4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a data scientist at </a:t>
            </a:r>
            <a:r>
              <a:rPr lang="en-US" dirty="0" smtClean="0"/>
              <a:t>Microsoft, I was </a:t>
            </a:r>
            <a:r>
              <a:rPr lang="en-US" dirty="0"/>
              <a:t>tasked with enhancing the efficiency of Security Operation Centers (SOCs) by developing a machine learning model that can accurately predict the triage grade of cybersecurity incidents. Utilizing the comprehensive GUIDE dataset, your goal is to create a classification model that categorizes incidents as true positive (TP), benign positive (BP), or false positive (FP) based on historical evidence and customer responses. </a:t>
            </a:r>
            <a:endParaRPr lang="en-US" dirty="0" smtClean="0"/>
          </a:p>
          <a:p>
            <a:r>
              <a:rPr lang="en-US" dirty="0" smtClean="0"/>
              <a:t>TP - </a:t>
            </a:r>
            <a:r>
              <a:rPr lang="en-US" dirty="0"/>
              <a:t>A legitimate threat that is </a:t>
            </a:r>
            <a:r>
              <a:rPr lang="en-US" dirty="0" smtClean="0"/>
              <a:t>detected, BP - </a:t>
            </a:r>
            <a:r>
              <a:rPr lang="en-US" dirty="0"/>
              <a:t>A legitimate activity or process that is sometimes mistaken for a malicious </a:t>
            </a:r>
            <a:r>
              <a:rPr lang="en-US" dirty="0" smtClean="0"/>
              <a:t>threat and FP - </a:t>
            </a:r>
            <a:r>
              <a:rPr lang="en-US" dirty="0"/>
              <a:t>An alert that suggests a potential threat but is actually harmless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model should be robust enough to support guided response systems in providing SOC analysts with precise, context-rich recommendations, ultimately improving the overall security posture of enterprise environments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0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&amp;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Handling Missing Data</a:t>
            </a:r>
            <a:r>
              <a:rPr lang="en-IN" b="1" dirty="0" smtClean="0"/>
              <a:t>:   Deleting null values in </a:t>
            </a:r>
            <a:r>
              <a:rPr lang="en-IN" b="1" dirty="0" err="1" smtClean="0"/>
              <a:t>IncidentGrade</a:t>
            </a:r>
            <a:r>
              <a:rPr lang="en-IN" b="1" dirty="0" smtClean="0"/>
              <a:t>(Target Column) and </a:t>
            </a:r>
            <a:r>
              <a:rPr lang="en-IN" b="1" dirty="0" err="1"/>
              <a:t>d</a:t>
            </a:r>
            <a:r>
              <a:rPr lang="en-IN" b="1" dirty="0" err="1" smtClean="0"/>
              <a:t>roping</a:t>
            </a:r>
            <a:r>
              <a:rPr lang="en-IN" b="1" dirty="0" smtClean="0"/>
              <a:t> 10 Columns(</a:t>
            </a:r>
            <a:r>
              <a:rPr lang="en-IN" dirty="0"/>
              <a:t>'</a:t>
            </a:r>
            <a:r>
              <a:rPr lang="en-IN" dirty="0" err="1"/>
              <a:t>MitreTechniques</a:t>
            </a:r>
            <a:r>
              <a:rPr lang="en-IN" dirty="0"/>
              <a:t>','</a:t>
            </a:r>
            <a:r>
              <a:rPr lang="en-IN" dirty="0" err="1"/>
              <a:t>ActionGrouped</a:t>
            </a:r>
            <a:r>
              <a:rPr lang="en-IN" dirty="0"/>
              <a:t>', '</a:t>
            </a:r>
            <a:r>
              <a:rPr lang="en-IN" dirty="0" err="1"/>
              <a:t>ActionGranular</a:t>
            </a:r>
            <a:r>
              <a:rPr lang="en-IN" dirty="0"/>
              <a:t>', '</a:t>
            </a:r>
            <a:r>
              <a:rPr lang="en-IN" dirty="0" err="1"/>
              <a:t>EmailClusterId</a:t>
            </a:r>
            <a:r>
              <a:rPr lang="en-IN" dirty="0"/>
              <a:t>', '</a:t>
            </a:r>
            <a:r>
              <a:rPr lang="en-IN" dirty="0" err="1"/>
              <a:t>ThreatFamily</a:t>
            </a:r>
            <a:r>
              <a:rPr lang="en-IN" dirty="0"/>
              <a:t>', 'ResourceType','Roles','AntispamDirection','SuspicionLevel','LastVerdict</a:t>
            </a:r>
            <a:r>
              <a:rPr lang="en-IN" dirty="0" smtClean="0"/>
              <a:t>'</a:t>
            </a:r>
            <a:r>
              <a:rPr lang="en-IN" b="1" dirty="0" smtClean="0"/>
              <a:t>) with more than 60% null values.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1" y="3944504"/>
            <a:ext cx="11691258" cy="23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654" y="762871"/>
            <a:ext cx="10058400" cy="4050792"/>
          </a:xfrm>
        </p:spPr>
        <p:txBody>
          <a:bodyPr/>
          <a:lstStyle/>
          <a:p>
            <a:r>
              <a:rPr lang="en-IN" b="1" dirty="0"/>
              <a:t>Feature Engineering</a:t>
            </a:r>
            <a:r>
              <a:rPr lang="en-IN" b="1" dirty="0" smtClean="0"/>
              <a:t>: created a new feature ‘Day of week’ from the column ‘</a:t>
            </a:r>
            <a:r>
              <a:rPr lang="en-IN" b="1" dirty="0" err="1" smtClean="0"/>
              <a:t>TimeStamp</a:t>
            </a:r>
            <a:r>
              <a:rPr lang="en-IN" b="1" dirty="0" smtClean="0"/>
              <a:t>’.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29" y="4503332"/>
            <a:ext cx="8149620" cy="656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29" y="2611678"/>
            <a:ext cx="8154618" cy="11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0"/>
            <a:ext cx="10058400" cy="1609344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89" y="1382964"/>
            <a:ext cx="6035471" cy="5475036"/>
          </a:xfrm>
        </p:spPr>
      </p:pic>
      <p:sp>
        <p:nvSpPr>
          <p:cNvPr id="5" name="TextBox 4"/>
          <p:cNvSpPr txBox="1"/>
          <p:nvPr/>
        </p:nvSpPr>
        <p:spPr>
          <a:xfrm>
            <a:off x="2556409" y="1013632"/>
            <a:ext cx="316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Imbalances in the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7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037" y="305671"/>
            <a:ext cx="10058400" cy="4050792"/>
          </a:xfrm>
        </p:spPr>
        <p:txBody>
          <a:bodyPr/>
          <a:lstStyle/>
          <a:p>
            <a:r>
              <a:rPr lang="en-US" dirty="0" smtClean="0"/>
              <a:t>Correlation: chi-squared test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19" r="10430"/>
          <a:stretch/>
        </p:blipFill>
        <p:spPr>
          <a:xfrm>
            <a:off x="0" y="2043683"/>
            <a:ext cx="10778970" cy="3155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3" r="-460" b="6095"/>
          <a:stretch/>
        </p:blipFill>
        <p:spPr>
          <a:xfrm>
            <a:off x="10778970" y="165469"/>
            <a:ext cx="692331" cy="66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722" y="305670"/>
            <a:ext cx="10058400" cy="4050792"/>
          </a:xfrm>
        </p:spPr>
        <p:txBody>
          <a:bodyPr/>
          <a:lstStyle/>
          <a:p>
            <a:r>
              <a:rPr lang="en-US" dirty="0" smtClean="0"/>
              <a:t>Removing features that are not significantly correlated. (</a:t>
            </a:r>
            <a:r>
              <a:rPr lang="en-IN" dirty="0"/>
              <a:t>'</a:t>
            </a:r>
            <a:r>
              <a:rPr lang="en-IN" dirty="0" err="1"/>
              <a:t>AlertId</a:t>
            </a:r>
            <a:r>
              <a:rPr lang="en-IN" dirty="0"/>
              <a:t>','</a:t>
            </a:r>
            <a:r>
              <a:rPr lang="en-IN" dirty="0" err="1"/>
              <a:t>DeviceId</a:t>
            </a:r>
            <a:r>
              <a:rPr lang="en-IN" dirty="0"/>
              <a:t>', '</a:t>
            </a:r>
            <a:r>
              <a:rPr lang="en-IN" dirty="0" err="1"/>
              <a:t>Url</a:t>
            </a:r>
            <a:r>
              <a:rPr lang="en-IN" dirty="0"/>
              <a:t>','</a:t>
            </a:r>
            <a:r>
              <a:rPr lang="en-IN" dirty="0" err="1"/>
              <a:t>AccountSid</a:t>
            </a:r>
            <a:r>
              <a:rPr lang="en-IN" dirty="0"/>
              <a:t>', '</a:t>
            </a:r>
            <a:r>
              <a:rPr lang="en-IN" dirty="0" err="1"/>
              <a:t>AccountUpn</a:t>
            </a:r>
            <a:r>
              <a:rPr lang="en-IN" dirty="0"/>
              <a:t>', '</a:t>
            </a:r>
            <a:r>
              <a:rPr lang="en-IN" dirty="0" err="1"/>
              <a:t>AccountObjectId</a:t>
            </a:r>
            <a:r>
              <a:rPr lang="en-IN" dirty="0"/>
              <a:t>','</a:t>
            </a:r>
            <a:r>
              <a:rPr lang="en-IN" dirty="0" err="1"/>
              <a:t>AccountName</a:t>
            </a:r>
            <a:r>
              <a:rPr lang="en-IN" dirty="0"/>
              <a:t>','</a:t>
            </a:r>
            <a:r>
              <a:rPr lang="en-IN" dirty="0" err="1"/>
              <a:t>NetworkMessageId</a:t>
            </a:r>
            <a:r>
              <a:rPr lang="en-IN" dirty="0"/>
              <a:t>', '</a:t>
            </a:r>
            <a:r>
              <a:rPr lang="en-IN" dirty="0" err="1"/>
              <a:t>RegistryValueName</a:t>
            </a:r>
            <a:r>
              <a:rPr lang="en-IN" dirty="0"/>
              <a:t>','</a:t>
            </a:r>
            <a:r>
              <a:rPr lang="en-IN" dirty="0" err="1"/>
              <a:t>RegistryValueData</a:t>
            </a:r>
            <a:r>
              <a:rPr lang="en-IN" dirty="0"/>
              <a:t>','</a:t>
            </a:r>
            <a:r>
              <a:rPr lang="en-IN" dirty="0" err="1"/>
              <a:t>OAuthApplicationId</a:t>
            </a:r>
            <a:r>
              <a:rPr lang="en-IN" dirty="0"/>
              <a:t>', </a:t>
            </a:r>
            <a:r>
              <a:rPr lang="en-IN" dirty="0" smtClean="0"/>
              <a:t>'</a:t>
            </a:r>
            <a:r>
              <a:rPr lang="en-IN" dirty="0" err="1" smtClean="0"/>
              <a:t>ResourceIdName</a:t>
            </a:r>
            <a:r>
              <a:rPr lang="en-IN" dirty="0" smtClean="0"/>
              <a:t>‘).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8" y="2639080"/>
            <a:ext cx="11895171" cy="10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96" y="645305"/>
            <a:ext cx="10058400" cy="4050792"/>
          </a:xfrm>
        </p:spPr>
        <p:txBody>
          <a:bodyPr/>
          <a:lstStyle/>
          <a:p>
            <a:r>
              <a:rPr lang="en-US" dirty="0" err="1" smtClean="0"/>
              <a:t>OneHotEncoding</a:t>
            </a:r>
            <a:r>
              <a:rPr lang="en-US" dirty="0" smtClean="0"/>
              <a:t>: Categorical to numerical column.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36" y="1273882"/>
            <a:ext cx="8912363" cy="51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4" y="1783502"/>
            <a:ext cx="7759337" cy="4775788"/>
          </a:xfrm>
        </p:spPr>
      </p:pic>
    </p:spTree>
    <p:extLst>
      <p:ext uri="{BB962C8B-B14F-4D97-AF65-F5344CB8AC3E}">
        <p14:creationId xmlns:p14="http://schemas.microsoft.com/office/powerpoint/2010/main" val="36889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1075</TotalTime>
  <Words>289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Microsoft -Classifying Cybersecurity Incidents</vt:lpstr>
      <vt:lpstr>Problem Statement</vt:lpstr>
      <vt:lpstr>Data Cleaning &amp; preprocessing</vt:lpstr>
      <vt:lpstr>PowerPoint Presentation</vt:lpstr>
      <vt:lpstr>EDA</vt:lpstr>
      <vt:lpstr>PowerPoint Presentation</vt:lpstr>
      <vt:lpstr>PowerPoint Presentation</vt:lpstr>
      <vt:lpstr>PowerPoint Presentation</vt:lpstr>
      <vt:lpstr>SMOTE</vt:lpstr>
      <vt:lpstr>Model Evaluation</vt:lpstr>
      <vt:lpstr>Final model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-Classifying Cybersecurity Incidents</dc:title>
  <dc:creator>Vijay Moses</dc:creator>
  <cp:lastModifiedBy>Vijay Moses</cp:lastModifiedBy>
  <cp:revision>10</cp:revision>
  <dcterms:created xsi:type="dcterms:W3CDTF">2024-09-20T13:09:45Z</dcterms:created>
  <dcterms:modified xsi:type="dcterms:W3CDTF">2024-09-21T07:05:30Z</dcterms:modified>
</cp:coreProperties>
</file>