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9"/>
  </p:notesMasterIdLst>
  <p:sldIdLst>
    <p:sldId id="256" r:id="rId2"/>
    <p:sldId id="258" r:id="rId3"/>
    <p:sldId id="257" r:id="rId4"/>
    <p:sldId id="259" r:id="rId5"/>
    <p:sldId id="260"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C0339-2B50-4AC5-B658-43B6334ED3C5}" v="25" dt="2022-07-03T23:22:00.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79396" autoAdjust="0"/>
  </p:normalViewPr>
  <p:slideViewPr>
    <p:cSldViewPr snapToGrid="0">
      <p:cViewPr varScale="1">
        <p:scale>
          <a:sx n="99" d="100"/>
          <a:sy n="99"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lan and Alexa Wittlieff" userId="baa664115b5af0ba" providerId="LiveId" clId="{3FCC0339-2B50-4AC5-B658-43B6334ED3C5}"/>
    <pc:docChg chg="undo custSel addSld delSld modSld">
      <pc:chgData name="Harlan and Alexa Wittlieff" userId="baa664115b5af0ba" providerId="LiveId" clId="{3FCC0339-2B50-4AC5-B658-43B6334ED3C5}" dt="2022-07-03T23:22:00.825" v="9123"/>
      <pc:docMkLst>
        <pc:docMk/>
      </pc:docMkLst>
      <pc:sldChg chg="addSp delSp modSp mod modTransition modAnim modNotesTx">
        <pc:chgData name="Harlan and Alexa Wittlieff" userId="baa664115b5af0ba" providerId="LiveId" clId="{3FCC0339-2B50-4AC5-B658-43B6334ED3C5}" dt="2022-07-03T23:09:22.427" v="9111"/>
        <pc:sldMkLst>
          <pc:docMk/>
          <pc:sldMk cId="2144285593" sldId="256"/>
        </pc:sldMkLst>
        <pc:spChg chg="mod">
          <ac:chgData name="Harlan and Alexa Wittlieff" userId="baa664115b5af0ba" providerId="LiveId" clId="{3FCC0339-2B50-4AC5-B658-43B6334ED3C5}" dt="2022-07-03T17:30:46.403" v="153" actId="26606"/>
          <ac:spMkLst>
            <pc:docMk/>
            <pc:sldMk cId="2144285593" sldId="256"/>
            <ac:spMk id="2" creationId="{9B84B9C3-5B2F-F4E7-15AB-9109DBE7C84F}"/>
          </ac:spMkLst>
        </pc:spChg>
        <pc:spChg chg="mod">
          <ac:chgData name="Harlan and Alexa Wittlieff" userId="baa664115b5af0ba" providerId="LiveId" clId="{3FCC0339-2B50-4AC5-B658-43B6334ED3C5}" dt="2022-07-03T17:31:01.820" v="154" actId="1076"/>
          <ac:spMkLst>
            <pc:docMk/>
            <pc:sldMk cId="2144285593" sldId="256"/>
            <ac:spMk id="3" creationId="{56DD0E9E-6D45-DCB0-5711-A6790AD2B53C}"/>
          </ac:spMkLst>
        </pc:spChg>
        <pc:spChg chg="add del">
          <ac:chgData name="Harlan and Alexa Wittlieff" userId="baa664115b5af0ba" providerId="LiveId" clId="{3FCC0339-2B50-4AC5-B658-43B6334ED3C5}" dt="2022-07-03T17:30:46.403" v="153" actId="26606"/>
          <ac:spMkLst>
            <pc:docMk/>
            <pc:sldMk cId="2144285593" sldId="256"/>
            <ac:spMk id="25" creationId="{BF02845A-8571-40C5-9F56-8F9B3F7C4E4C}"/>
          </ac:spMkLst>
        </pc:spChg>
        <pc:spChg chg="add del">
          <ac:chgData name="Harlan and Alexa Wittlieff" userId="baa664115b5af0ba" providerId="LiveId" clId="{3FCC0339-2B50-4AC5-B658-43B6334ED3C5}" dt="2022-07-03T17:30:46.403" v="153" actId="26606"/>
          <ac:spMkLst>
            <pc:docMk/>
            <pc:sldMk cId="2144285593" sldId="256"/>
            <ac:spMk id="32" creationId="{51C0BCA8-B9D5-4F84-B063-ABE683EE04E1}"/>
          </ac:spMkLst>
        </pc:spChg>
        <pc:spChg chg="add del">
          <ac:chgData name="Harlan and Alexa Wittlieff" userId="baa664115b5af0ba" providerId="LiveId" clId="{3FCC0339-2B50-4AC5-B658-43B6334ED3C5}" dt="2022-07-03T17:30:46.403" v="153" actId="26606"/>
          <ac:spMkLst>
            <pc:docMk/>
            <pc:sldMk cId="2144285593" sldId="256"/>
            <ac:spMk id="34" creationId="{3E12DCC6-BC83-4B12-995C-FEA02449A7B5}"/>
          </ac:spMkLst>
        </pc:spChg>
        <pc:picChg chg="add del mod">
          <ac:chgData name="Harlan and Alexa Wittlieff" userId="baa664115b5af0ba" providerId="LiveId" clId="{3FCC0339-2B50-4AC5-B658-43B6334ED3C5}" dt="2022-07-03T23:08:27.391" v="9108"/>
          <ac:picMkLst>
            <pc:docMk/>
            <pc:sldMk cId="2144285593" sldId="256"/>
            <ac:picMk id="4" creationId="{CEDB2C1C-5454-1AC4-61F9-049BBA9C01B2}"/>
          </ac:picMkLst>
        </pc:picChg>
        <pc:picChg chg="add del mod">
          <ac:chgData name="Harlan and Alexa Wittlieff" userId="baa664115b5af0ba" providerId="LiveId" clId="{3FCC0339-2B50-4AC5-B658-43B6334ED3C5}" dt="2022-07-03T23:09:03.804" v="9110"/>
          <ac:picMkLst>
            <pc:docMk/>
            <pc:sldMk cId="2144285593" sldId="256"/>
            <ac:picMk id="5" creationId="{8E36AB27-411D-193D-1DDF-8A9A8B49965D}"/>
          </ac:picMkLst>
        </pc:picChg>
        <pc:picChg chg="add mod">
          <ac:chgData name="Harlan and Alexa Wittlieff" userId="baa664115b5af0ba" providerId="LiveId" clId="{3FCC0339-2B50-4AC5-B658-43B6334ED3C5}" dt="2022-07-03T23:09:22.427" v="9111"/>
          <ac:picMkLst>
            <pc:docMk/>
            <pc:sldMk cId="2144285593" sldId="256"/>
            <ac:picMk id="6" creationId="{85116080-E631-86AF-3AFD-D1176CDD8D68}"/>
          </ac:picMkLst>
        </pc:picChg>
        <pc:picChg chg="mod ord">
          <ac:chgData name="Harlan and Alexa Wittlieff" userId="baa664115b5af0ba" providerId="LiveId" clId="{3FCC0339-2B50-4AC5-B658-43B6334ED3C5}" dt="2022-07-03T17:30:46.403" v="153" actId="26606"/>
          <ac:picMkLst>
            <pc:docMk/>
            <pc:sldMk cId="2144285593" sldId="256"/>
            <ac:picMk id="16" creationId="{A919EE55-86DC-61A1-36C7-B67C3E2CD2F9}"/>
          </ac:picMkLst>
        </pc:picChg>
        <pc:cxnChg chg="add del">
          <ac:chgData name="Harlan and Alexa Wittlieff" userId="baa664115b5af0ba" providerId="LiveId" clId="{3FCC0339-2B50-4AC5-B658-43B6334ED3C5}" dt="2022-07-03T17:30:46.403" v="153" actId="26606"/>
          <ac:cxnSpMkLst>
            <pc:docMk/>
            <pc:sldMk cId="2144285593" sldId="256"/>
            <ac:cxnSpMk id="23" creationId="{EAD4CCDA-06BF-4D2A-B44F-195AEC0B5B22}"/>
          </ac:cxnSpMkLst>
        </pc:cxnChg>
        <pc:cxnChg chg="add del">
          <ac:chgData name="Harlan and Alexa Wittlieff" userId="baa664115b5af0ba" providerId="LiveId" clId="{3FCC0339-2B50-4AC5-B658-43B6334ED3C5}" dt="2022-07-03T17:30:46.403" v="153" actId="26606"/>
          <ac:cxnSpMkLst>
            <pc:docMk/>
            <pc:sldMk cId="2144285593" sldId="256"/>
            <ac:cxnSpMk id="27" creationId="{F30BB598-81B4-41BB-BC44-CD9C29AE2EAB}"/>
          </ac:cxnSpMkLst>
        </pc:cxnChg>
        <pc:cxnChg chg="add del">
          <ac:chgData name="Harlan and Alexa Wittlieff" userId="baa664115b5af0ba" providerId="LiveId" clId="{3FCC0339-2B50-4AC5-B658-43B6334ED3C5}" dt="2022-07-03T17:30:46.403" v="153" actId="26606"/>
          <ac:cxnSpMkLst>
            <pc:docMk/>
            <pc:sldMk cId="2144285593" sldId="256"/>
            <ac:cxnSpMk id="36" creationId="{7476E355-DC49-4AFB-88DE-62B854B9B315}"/>
          </ac:cxnSpMkLst>
        </pc:cxnChg>
      </pc:sldChg>
      <pc:sldChg chg="addSp delSp modSp mod setBg modClrScheme chgLayout modNotesTx">
        <pc:chgData name="Harlan and Alexa Wittlieff" userId="baa664115b5af0ba" providerId="LiveId" clId="{3FCC0339-2B50-4AC5-B658-43B6334ED3C5}" dt="2022-07-03T23:12:56.570" v="9115"/>
        <pc:sldMkLst>
          <pc:docMk/>
          <pc:sldMk cId="2555673485" sldId="257"/>
        </pc:sldMkLst>
        <pc:spChg chg="del mod ord">
          <ac:chgData name="Harlan and Alexa Wittlieff" userId="baa664115b5af0ba" providerId="LiveId" clId="{3FCC0339-2B50-4AC5-B658-43B6334ED3C5}" dt="2022-07-03T17:56:51.989" v="1245" actId="478"/>
          <ac:spMkLst>
            <pc:docMk/>
            <pc:sldMk cId="2555673485" sldId="257"/>
            <ac:spMk id="2" creationId="{424EE40B-7310-0A20-D1E5-0295C817F20B}"/>
          </ac:spMkLst>
        </pc:spChg>
        <pc:spChg chg="add del mod ord">
          <ac:chgData name="Harlan and Alexa Wittlieff" userId="baa664115b5af0ba" providerId="LiveId" clId="{3FCC0339-2B50-4AC5-B658-43B6334ED3C5}" dt="2022-07-03T17:59:56.912" v="1375" actId="26606"/>
          <ac:spMkLst>
            <pc:docMk/>
            <pc:sldMk cId="2555673485" sldId="257"/>
            <ac:spMk id="3" creationId="{19011ED8-94C2-B5CE-1DF4-6DBAB423B125}"/>
          </ac:spMkLst>
        </pc:spChg>
        <pc:spChg chg="mod">
          <ac:chgData name="Harlan and Alexa Wittlieff" userId="baa664115b5af0ba" providerId="LiveId" clId="{3FCC0339-2B50-4AC5-B658-43B6334ED3C5}" dt="2022-07-03T18:00:07.172" v="1376" actId="1076"/>
          <ac:spMkLst>
            <pc:docMk/>
            <pc:sldMk cId="2555673485" sldId="257"/>
            <ac:spMk id="4" creationId="{3AA35382-48FC-8910-6317-E06B407A87D2}"/>
          </ac:spMkLst>
        </pc:spChg>
        <pc:spChg chg="del mod">
          <ac:chgData name="Harlan and Alexa Wittlieff" userId="baa664115b5af0ba" providerId="LiveId" clId="{3FCC0339-2B50-4AC5-B658-43B6334ED3C5}" dt="2022-07-03T17:57:13.756" v="1266" actId="478"/>
          <ac:spMkLst>
            <pc:docMk/>
            <pc:sldMk cId="2555673485" sldId="257"/>
            <ac:spMk id="5" creationId="{602F6ABC-AF57-38C0-13AA-C01D13AEA033}"/>
          </ac:spMkLst>
        </pc:spChg>
        <pc:spChg chg="del mod">
          <ac:chgData name="Harlan and Alexa Wittlieff" userId="baa664115b5af0ba" providerId="LiveId" clId="{3FCC0339-2B50-4AC5-B658-43B6334ED3C5}" dt="2022-07-03T17:48:33.426" v="1075" actId="478"/>
          <ac:spMkLst>
            <pc:docMk/>
            <pc:sldMk cId="2555673485" sldId="257"/>
            <ac:spMk id="6" creationId="{F627FD92-B4C7-EE1D-362F-F0A8244544C1}"/>
          </ac:spMkLst>
        </pc:spChg>
        <pc:spChg chg="add del mod ord">
          <ac:chgData name="Harlan and Alexa Wittlieff" userId="baa664115b5af0ba" providerId="LiveId" clId="{3FCC0339-2B50-4AC5-B658-43B6334ED3C5}" dt="2022-07-03T17:49:44.287" v="1086" actId="478"/>
          <ac:spMkLst>
            <pc:docMk/>
            <pc:sldMk cId="2555673485" sldId="257"/>
            <ac:spMk id="7" creationId="{9A0701C8-2332-A412-F619-A5A8D1574B7B}"/>
          </ac:spMkLst>
        </pc:spChg>
        <pc:spChg chg="add del mod">
          <ac:chgData name="Harlan and Alexa Wittlieff" userId="baa664115b5af0ba" providerId="LiveId" clId="{3FCC0339-2B50-4AC5-B658-43B6334ED3C5}" dt="2022-07-03T17:56:53.650" v="1246" actId="478"/>
          <ac:spMkLst>
            <pc:docMk/>
            <pc:sldMk cId="2555673485" sldId="257"/>
            <ac:spMk id="8" creationId="{998E2C2A-1097-CA29-5881-3AA437CEE83E}"/>
          </ac:spMkLst>
        </pc:spChg>
        <pc:spChg chg="add mod">
          <ac:chgData name="Harlan and Alexa Wittlieff" userId="baa664115b5af0ba" providerId="LiveId" clId="{3FCC0339-2B50-4AC5-B658-43B6334ED3C5}" dt="2022-07-03T17:57:36.469" v="1320" actId="21"/>
          <ac:spMkLst>
            <pc:docMk/>
            <pc:sldMk cId="2555673485" sldId="257"/>
            <ac:spMk id="9" creationId="{58C42988-51F7-19A9-A946-EF6DA8B7AF35}"/>
          </ac:spMkLst>
        </pc:spChg>
        <pc:spChg chg="add del">
          <ac:chgData name="Harlan and Alexa Wittlieff" userId="baa664115b5af0ba" providerId="LiveId" clId="{3FCC0339-2B50-4AC5-B658-43B6334ED3C5}" dt="2022-07-03T17:59:54.595" v="1372" actId="26606"/>
          <ac:spMkLst>
            <pc:docMk/>
            <pc:sldMk cId="2555673485" sldId="257"/>
            <ac:spMk id="17" creationId="{ABE3B514-83FE-45D4-988C-78925DD13254}"/>
          </ac:spMkLst>
        </pc:spChg>
        <pc:spChg chg="add del">
          <ac:chgData name="Harlan and Alexa Wittlieff" userId="baa664115b5af0ba" providerId="LiveId" clId="{3FCC0339-2B50-4AC5-B658-43B6334ED3C5}" dt="2022-07-03T17:59:48.679" v="1370" actId="26606"/>
          <ac:spMkLst>
            <pc:docMk/>
            <pc:sldMk cId="2555673485" sldId="257"/>
            <ac:spMk id="18" creationId="{EACE703B-177A-4A03-827E-692635A353CF}"/>
          </ac:spMkLst>
        </pc:spChg>
        <pc:graphicFrameChg chg="add del">
          <ac:chgData name="Harlan and Alexa Wittlieff" userId="baa664115b5af0ba" providerId="LiveId" clId="{3FCC0339-2B50-4AC5-B658-43B6334ED3C5}" dt="2022-07-03T17:59:54.595" v="1372" actId="26606"/>
          <ac:graphicFrameMkLst>
            <pc:docMk/>
            <pc:sldMk cId="2555673485" sldId="257"/>
            <ac:graphicFrameMk id="22" creationId="{683978D1-ED25-9BD0-28CA-B2A60CE6B04C}"/>
          </ac:graphicFrameMkLst>
        </pc:graphicFrameChg>
        <pc:graphicFrameChg chg="add del">
          <ac:chgData name="Harlan and Alexa Wittlieff" userId="baa664115b5af0ba" providerId="LiveId" clId="{3FCC0339-2B50-4AC5-B658-43B6334ED3C5}" dt="2022-07-03T17:59:56.881" v="1374" actId="26606"/>
          <ac:graphicFrameMkLst>
            <pc:docMk/>
            <pc:sldMk cId="2555673485" sldId="257"/>
            <ac:graphicFrameMk id="24" creationId="{9CFA4F5E-422F-A6BB-6E94-323ED4476361}"/>
          </ac:graphicFrameMkLst>
        </pc:graphicFrameChg>
        <pc:graphicFrameChg chg="add mod modGraphic">
          <ac:chgData name="Harlan and Alexa Wittlieff" userId="baa664115b5af0ba" providerId="LiveId" clId="{3FCC0339-2B50-4AC5-B658-43B6334ED3C5}" dt="2022-07-03T18:00:40.504" v="1382" actId="207"/>
          <ac:graphicFrameMkLst>
            <pc:docMk/>
            <pc:sldMk cId="2555673485" sldId="257"/>
            <ac:graphicFrameMk id="26" creationId="{F4E87ED2-054B-39B3-B9F3-4BD53958808E}"/>
          </ac:graphicFrameMkLst>
        </pc:graphicFrameChg>
        <pc:picChg chg="add mod">
          <ac:chgData name="Harlan and Alexa Wittlieff" userId="baa664115b5af0ba" providerId="LiveId" clId="{3FCC0339-2B50-4AC5-B658-43B6334ED3C5}" dt="2022-07-03T23:12:56.570" v="9115"/>
          <ac:picMkLst>
            <pc:docMk/>
            <pc:sldMk cId="2555673485" sldId="257"/>
            <ac:picMk id="2" creationId="{6810E363-63E0-52A0-A80B-A1A5B8710330}"/>
          </ac:picMkLst>
        </pc:picChg>
        <pc:picChg chg="add del">
          <ac:chgData name="Harlan and Alexa Wittlieff" userId="baa664115b5af0ba" providerId="LiveId" clId="{3FCC0339-2B50-4AC5-B658-43B6334ED3C5}" dt="2022-07-03T17:59:48.679" v="1370" actId="26606"/>
          <ac:picMkLst>
            <pc:docMk/>
            <pc:sldMk cId="2555673485" sldId="257"/>
            <ac:picMk id="13" creationId="{9056BD51-1719-D64B-0AFA-C1F356454743}"/>
          </ac:picMkLst>
        </pc:picChg>
        <pc:cxnChg chg="add del mod">
          <ac:chgData name="Harlan and Alexa Wittlieff" userId="baa664115b5af0ba" providerId="LiveId" clId="{3FCC0339-2B50-4AC5-B658-43B6334ED3C5}" dt="2022-07-03T17:56:41.079" v="1242" actId="478"/>
          <ac:cxnSpMkLst>
            <pc:docMk/>
            <pc:sldMk cId="2555673485" sldId="257"/>
            <ac:cxnSpMk id="11" creationId="{06773484-0A73-7FF7-8168-3AAA31BC3CDC}"/>
          </ac:cxnSpMkLst>
        </pc:cxnChg>
        <pc:cxnChg chg="add del mod">
          <ac:chgData name="Harlan and Alexa Wittlieff" userId="baa664115b5af0ba" providerId="LiveId" clId="{3FCC0339-2B50-4AC5-B658-43B6334ED3C5}" dt="2022-07-03T17:56:42.539" v="1243" actId="478"/>
          <ac:cxnSpMkLst>
            <pc:docMk/>
            <pc:sldMk cId="2555673485" sldId="257"/>
            <ac:cxnSpMk id="12" creationId="{D63A11EE-75F6-C5E0-E5E4-35A60CE44AC3}"/>
          </ac:cxnSpMkLst>
        </pc:cxnChg>
        <pc:cxnChg chg="add del">
          <ac:chgData name="Harlan and Alexa Wittlieff" userId="baa664115b5af0ba" providerId="LiveId" clId="{3FCC0339-2B50-4AC5-B658-43B6334ED3C5}" dt="2022-07-03T17:59:54.595" v="1372" actId="26606"/>
          <ac:cxnSpMkLst>
            <pc:docMk/>
            <pc:sldMk cId="2555673485" sldId="257"/>
            <ac:cxnSpMk id="15" creationId="{EAD4CCDA-06BF-4D2A-B44F-195AEC0B5B22}"/>
          </ac:cxnSpMkLst>
        </pc:cxnChg>
        <pc:cxnChg chg="add del">
          <ac:chgData name="Harlan and Alexa Wittlieff" userId="baa664115b5af0ba" providerId="LiveId" clId="{3FCC0339-2B50-4AC5-B658-43B6334ED3C5}" dt="2022-07-03T17:59:48.679" v="1370" actId="26606"/>
          <ac:cxnSpMkLst>
            <pc:docMk/>
            <pc:sldMk cId="2555673485" sldId="257"/>
            <ac:cxnSpMk id="16" creationId="{EAD4CCDA-06BF-4D2A-B44F-195AEC0B5B22}"/>
          </ac:cxnSpMkLst>
        </pc:cxnChg>
        <pc:cxnChg chg="add del">
          <ac:chgData name="Harlan and Alexa Wittlieff" userId="baa664115b5af0ba" providerId="LiveId" clId="{3FCC0339-2B50-4AC5-B658-43B6334ED3C5}" dt="2022-07-03T17:59:54.595" v="1372" actId="26606"/>
          <ac:cxnSpMkLst>
            <pc:docMk/>
            <pc:sldMk cId="2555673485" sldId="257"/>
            <ac:cxnSpMk id="19" creationId="{787CBF7F-92AD-42B8-AA3E-C4AF7A2AD3E8}"/>
          </ac:cxnSpMkLst>
        </pc:cxnChg>
        <pc:cxnChg chg="add del">
          <ac:chgData name="Harlan and Alexa Wittlieff" userId="baa664115b5af0ba" providerId="LiveId" clId="{3FCC0339-2B50-4AC5-B658-43B6334ED3C5}" dt="2022-07-03T17:59:48.679" v="1370" actId="26606"/>
          <ac:cxnSpMkLst>
            <pc:docMk/>
            <pc:sldMk cId="2555673485" sldId="257"/>
            <ac:cxnSpMk id="20" creationId="{D8C0D56F-4A65-48B9-843D-F9D262C354FF}"/>
          </ac:cxnSpMkLst>
        </pc:cxnChg>
      </pc:sldChg>
      <pc:sldChg chg="addSp delSp modSp mod modTransition modAnim modNotesTx">
        <pc:chgData name="Harlan and Alexa Wittlieff" userId="baa664115b5af0ba" providerId="LiveId" clId="{3FCC0339-2B50-4AC5-B658-43B6334ED3C5}" dt="2022-07-03T23:11:21.188" v="9114"/>
        <pc:sldMkLst>
          <pc:docMk/>
          <pc:sldMk cId="3277268155" sldId="258"/>
        </pc:sldMkLst>
        <pc:spChg chg="mod">
          <ac:chgData name="Harlan and Alexa Wittlieff" userId="baa664115b5af0ba" providerId="LiveId" clId="{3FCC0339-2B50-4AC5-B658-43B6334ED3C5}" dt="2022-07-03T18:16:56.696" v="3910" actId="20577"/>
          <ac:spMkLst>
            <pc:docMk/>
            <pc:sldMk cId="3277268155" sldId="258"/>
            <ac:spMk id="3" creationId="{C0277BFB-34ED-0457-A5B6-CB6BAA3F7DFF}"/>
          </ac:spMkLst>
        </pc:spChg>
        <pc:picChg chg="add del mod">
          <ac:chgData name="Harlan and Alexa Wittlieff" userId="baa664115b5af0ba" providerId="LiveId" clId="{3FCC0339-2B50-4AC5-B658-43B6334ED3C5}" dt="2022-07-03T23:10:29.711" v="9113"/>
          <ac:picMkLst>
            <pc:docMk/>
            <pc:sldMk cId="3277268155" sldId="258"/>
            <ac:picMk id="4" creationId="{FF15A31E-DFFA-7EEA-98F4-53B684CCABAA}"/>
          </ac:picMkLst>
        </pc:picChg>
        <pc:picChg chg="add mod">
          <ac:chgData name="Harlan and Alexa Wittlieff" userId="baa664115b5af0ba" providerId="LiveId" clId="{3FCC0339-2B50-4AC5-B658-43B6334ED3C5}" dt="2022-07-03T23:11:21.188" v="9114"/>
          <ac:picMkLst>
            <pc:docMk/>
            <pc:sldMk cId="3277268155" sldId="258"/>
            <ac:picMk id="5" creationId="{AC648FCF-33FA-6A48-DE3C-23607EB8EC6E}"/>
          </ac:picMkLst>
        </pc:picChg>
      </pc:sldChg>
      <pc:sldChg chg="addSp delSp modSp new mod modTransition modAnim modNotesTx">
        <pc:chgData name="Harlan and Alexa Wittlieff" userId="baa664115b5af0ba" providerId="LiveId" clId="{3FCC0339-2B50-4AC5-B658-43B6334ED3C5}" dt="2022-07-03T23:18:02.822" v="9118"/>
        <pc:sldMkLst>
          <pc:docMk/>
          <pc:sldMk cId="1968179121" sldId="259"/>
        </pc:sldMkLst>
        <pc:spChg chg="mod">
          <ac:chgData name="Harlan and Alexa Wittlieff" userId="baa664115b5af0ba" providerId="LiveId" clId="{3FCC0339-2B50-4AC5-B658-43B6334ED3C5}" dt="2022-07-03T17:39:46.155" v="638" actId="20577"/>
          <ac:spMkLst>
            <pc:docMk/>
            <pc:sldMk cId="1968179121" sldId="259"/>
            <ac:spMk id="2" creationId="{71FE6FAC-D5C4-C93E-33F3-2F6AC68F91A1}"/>
          </ac:spMkLst>
        </pc:spChg>
        <pc:spChg chg="mod">
          <ac:chgData name="Harlan and Alexa Wittlieff" userId="baa664115b5af0ba" providerId="LiveId" clId="{3FCC0339-2B50-4AC5-B658-43B6334ED3C5}" dt="2022-07-03T18:17:36.408" v="3919" actId="20577"/>
          <ac:spMkLst>
            <pc:docMk/>
            <pc:sldMk cId="1968179121" sldId="259"/>
            <ac:spMk id="3" creationId="{64161222-F1A4-D5E3-C63A-198F55C425C9}"/>
          </ac:spMkLst>
        </pc:spChg>
        <pc:picChg chg="add del mod">
          <ac:chgData name="Harlan and Alexa Wittlieff" userId="baa664115b5af0ba" providerId="LiveId" clId="{3FCC0339-2B50-4AC5-B658-43B6334ED3C5}" dt="2022-07-03T17:29:32.705" v="144" actId="478"/>
          <ac:picMkLst>
            <pc:docMk/>
            <pc:sldMk cId="1968179121" sldId="259"/>
            <ac:picMk id="4" creationId="{5571E2C0-DD72-CB78-2222-95709F7E59D5}"/>
          </ac:picMkLst>
        </pc:picChg>
        <pc:picChg chg="add del mod">
          <ac:chgData name="Harlan and Alexa Wittlieff" userId="baa664115b5af0ba" providerId="LiveId" clId="{3FCC0339-2B50-4AC5-B658-43B6334ED3C5}" dt="2022-07-03T23:16:09.569" v="9117"/>
          <ac:picMkLst>
            <pc:docMk/>
            <pc:sldMk cId="1968179121" sldId="259"/>
            <ac:picMk id="4" creationId="{77EDE49C-6C4D-E68F-CF7A-AF59816F7B6C}"/>
          </ac:picMkLst>
        </pc:picChg>
        <pc:picChg chg="add del mod">
          <ac:chgData name="Harlan and Alexa Wittlieff" userId="baa664115b5af0ba" providerId="LiveId" clId="{3FCC0339-2B50-4AC5-B658-43B6334ED3C5}" dt="2022-07-03T17:29:51.110" v="147" actId="478"/>
          <ac:picMkLst>
            <pc:docMk/>
            <pc:sldMk cId="1968179121" sldId="259"/>
            <ac:picMk id="5" creationId="{99C2D4E2-E783-8552-AEC6-DBB8BFD809F4}"/>
          </ac:picMkLst>
        </pc:picChg>
        <pc:picChg chg="add mod">
          <ac:chgData name="Harlan and Alexa Wittlieff" userId="baa664115b5af0ba" providerId="LiveId" clId="{3FCC0339-2B50-4AC5-B658-43B6334ED3C5}" dt="2022-07-03T23:18:02.822" v="9118"/>
          <ac:picMkLst>
            <pc:docMk/>
            <pc:sldMk cId="1968179121" sldId="259"/>
            <ac:picMk id="5" creationId="{B50F2B4A-9402-73C4-EFE6-3D9DBD82111A}"/>
          </ac:picMkLst>
        </pc:picChg>
        <pc:picChg chg="add mod">
          <ac:chgData name="Harlan and Alexa Wittlieff" userId="baa664115b5af0ba" providerId="LiveId" clId="{3FCC0339-2B50-4AC5-B658-43B6334ED3C5}" dt="2022-07-03T21:44:28.902" v="9047" actId="1076"/>
          <ac:picMkLst>
            <pc:docMk/>
            <pc:sldMk cId="1968179121" sldId="259"/>
            <ac:picMk id="7" creationId="{D240A105-AE75-1857-7CC9-1A10F414900B}"/>
          </ac:picMkLst>
        </pc:picChg>
      </pc:sldChg>
      <pc:sldChg chg="addSp delSp modSp new mod modTransition setBg modAnim modNotesTx">
        <pc:chgData name="Harlan and Alexa Wittlieff" userId="baa664115b5af0ba" providerId="LiveId" clId="{3FCC0339-2B50-4AC5-B658-43B6334ED3C5}" dt="2022-07-03T23:20:03.549" v="9121"/>
        <pc:sldMkLst>
          <pc:docMk/>
          <pc:sldMk cId="1188529624" sldId="260"/>
        </pc:sldMkLst>
        <pc:spChg chg="mod">
          <ac:chgData name="Harlan and Alexa Wittlieff" userId="baa664115b5af0ba" providerId="LiveId" clId="{3FCC0339-2B50-4AC5-B658-43B6334ED3C5}" dt="2022-07-03T17:43:12.077" v="825" actId="1076"/>
          <ac:spMkLst>
            <pc:docMk/>
            <pc:sldMk cId="1188529624" sldId="260"/>
            <ac:spMk id="2" creationId="{5DC89FAE-FA4D-D10C-7472-4A9EC23B7E79}"/>
          </ac:spMkLst>
        </pc:spChg>
        <pc:spChg chg="mod ord">
          <ac:chgData name="Harlan and Alexa Wittlieff" userId="baa664115b5af0ba" providerId="LiveId" clId="{3FCC0339-2B50-4AC5-B658-43B6334ED3C5}" dt="2022-07-03T18:18:14.065" v="3924" actId="403"/>
          <ac:spMkLst>
            <pc:docMk/>
            <pc:sldMk cId="1188529624" sldId="260"/>
            <ac:spMk id="3" creationId="{0CE43662-C6F2-ABD2-764A-A52C79824370}"/>
          </ac:spMkLst>
        </pc:spChg>
        <pc:spChg chg="add">
          <ac:chgData name="Harlan and Alexa Wittlieff" userId="baa664115b5af0ba" providerId="LiveId" clId="{3FCC0339-2B50-4AC5-B658-43B6334ED3C5}" dt="2022-07-03T17:37:23.430" v="626" actId="26606"/>
          <ac:spMkLst>
            <pc:docMk/>
            <pc:sldMk cId="1188529624" sldId="260"/>
            <ac:spMk id="10" creationId="{EACE703B-177A-4A03-827E-692635A353CF}"/>
          </ac:spMkLst>
        </pc:spChg>
        <pc:picChg chg="add del mod">
          <ac:chgData name="Harlan and Alexa Wittlieff" userId="baa664115b5af0ba" providerId="LiveId" clId="{3FCC0339-2B50-4AC5-B658-43B6334ED3C5}" dt="2022-07-03T23:18:52.055" v="9120"/>
          <ac:picMkLst>
            <pc:docMk/>
            <pc:sldMk cId="1188529624" sldId="260"/>
            <ac:picMk id="4" creationId="{06CD6057-6027-8FE1-EF28-48F26EFD2824}"/>
          </ac:picMkLst>
        </pc:picChg>
        <pc:picChg chg="add mod">
          <ac:chgData name="Harlan and Alexa Wittlieff" userId="baa664115b5af0ba" providerId="LiveId" clId="{3FCC0339-2B50-4AC5-B658-43B6334ED3C5}" dt="2022-07-03T17:38:11.629" v="635" actId="1076"/>
          <ac:picMkLst>
            <pc:docMk/>
            <pc:sldMk cId="1188529624" sldId="260"/>
            <ac:picMk id="5" creationId="{3DB153C3-3E64-B80F-B9D9-D1D48387EE3D}"/>
          </ac:picMkLst>
        </pc:picChg>
        <pc:picChg chg="add mod">
          <ac:chgData name="Harlan and Alexa Wittlieff" userId="baa664115b5af0ba" providerId="LiveId" clId="{3FCC0339-2B50-4AC5-B658-43B6334ED3C5}" dt="2022-07-03T23:20:03.549" v="9121"/>
          <ac:picMkLst>
            <pc:docMk/>
            <pc:sldMk cId="1188529624" sldId="260"/>
            <ac:picMk id="6" creationId="{B14A8588-2F59-B89B-DE9C-381E3181B0F3}"/>
          </ac:picMkLst>
        </pc:picChg>
        <pc:cxnChg chg="add">
          <ac:chgData name="Harlan and Alexa Wittlieff" userId="baa664115b5af0ba" providerId="LiveId" clId="{3FCC0339-2B50-4AC5-B658-43B6334ED3C5}" dt="2022-07-03T17:37:23.430" v="626" actId="26606"/>
          <ac:cxnSpMkLst>
            <pc:docMk/>
            <pc:sldMk cId="1188529624" sldId="260"/>
            <ac:cxnSpMk id="12" creationId="{D8C0D56F-4A65-48B9-843D-F9D262C354FF}"/>
          </ac:cxnSpMkLst>
        </pc:cxnChg>
      </pc:sldChg>
      <pc:sldChg chg="addSp modSp new mod modNotesTx">
        <pc:chgData name="Harlan and Alexa Wittlieff" userId="baa664115b5af0ba" providerId="LiveId" clId="{3FCC0339-2B50-4AC5-B658-43B6334ED3C5}" dt="2022-07-03T23:21:22.485" v="9122"/>
        <pc:sldMkLst>
          <pc:docMk/>
          <pc:sldMk cId="655302307" sldId="261"/>
        </pc:sldMkLst>
        <pc:spChg chg="mod">
          <ac:chgData name="Harlan and Alexa Wittlieff" userId="baa664115b5af0ba" providerId="LiveId" clId="{3FCC0339-2B50-4AC5-B658-43B6334ED3C5}" dt="2022-07-03T17:46:22.840" v="1009" actId="1076"/>
          <ac:spMkLst>
            <pc:docMk/>
            <pc:sldMk cId="655302307" sldId="261"/>
            <ac:spMk id="2" creationId="{18E039F7-9309-94EA-D3DC-D98F3F5F7FB8}"/>
          </ac:spMkLst>
        </pc:spChg>
        <pc:spChg chg="mod">
          <ac:chgData name="Harlan and Alexa Wittlieff" userId="baa664115b5af0ba" providerId="LiveId" clId="{3FCC0339-2B50-4AC5-B658-43B6334ED3C5}" dt="2022-07-03T17:47:06.396" v="1055" actId="20577"/>
          <ac:spMkLst>
            <pc:docMk/>
            <pc:sldMk cId="655302307" sldId="261"/>
            <ac:spMk id="3" creationId="{34568734-B00A-A6CC-E1B4-E1ABB17B8B10}"/>
          </ac:spMkLst>
        </pc:spChg>
        <pc:picChg chg="add mod">
          <ac:chgData name="Harlan and Alexa Wittlieff" userId="baa664115b5af0ba" providerId="LiveId" clId="{3FCC0339-2B50-4AC5-B658-43B6334ED3C5}" dt="2022-07-03T23:21:22.485" v="9122"/>
          <ac:picMkLst>
            <pc:docMk/>
            <pc:sldMk cId="655302307" sldId="261"/>
            <ac:picMk id="4" creationId="{713685C5-C111-7EDA-6FB6-8A1C2654347A}"/>
          </ac:picMkLst>
        </pc:picChg>
      </pc:sldChg>
      <pc:sldChg chg="modSp new del mod">
        <pc:chgData name="Harlan and Alexa Wittlieff" userId="baa664115b5af0ba" providerId="LiveId" clId="{3FCC0339-2B50-4AC5-B658-43B6334ED3C5}" dt="2022-07-03T23:06:41.148" v="9106" actId="47"/>
        <pc:sldMkLst>
          <pc:docMk/>
          <pc:sldMk cId="389612672" sldId="262"/>
        </pc:sldMkLst>
        <pc:spChg chg="mod">
          <ac:chgData name="Harlan and Alexa Wittlieff" userId="baa664115b5af0ba" providerId="LiveId" clId="{3FCC0339-2B50-4AC5-B658-43B6334ED3C5}" dt="2022-07-03T18:01:58.793" v="1434" actId="1076"/>
          <ac:spMkLst>
            <pc:docMk/>
            <pc:sldMk cId="389612672" sldId="262"/>
            <ac:spMk id="2" creationId="{8DD970AA-48C7-7C87-1E85-2F6DB9BAEB6E}"/>
          </ac:spMkLst>
        </pc:spChg>
        <pc:spChg chg="mod">
          <ac:chgData name="Harlan and Alexa Wittlieff" userId="baa664115b5af0ba" providerId="LiveId" clId="{3FCC0339-2B50-4AC5-B658-43B6334ED3C5}" dt="2022-07-03T18:20:19.700" v="4099" actId="20577"/>
          <ac:spMkLst>
            <pc:docMk/>
            <pc:sldMk cId="389612672" sldId="262"/>
            <ac:spMk id="3" creationId="{8F0B047D-F3DA-6B7B-0989-688844D2790C}"/>
          </ac:spMkLst>
        </pc:spChg>
      </pc:sldChg>
      <pc:sldChg chg="modSp add del mod">
        <pc:chgData name="Harlan and Alexa Wittlieff" userId="baa664115b5af0ba" providerId="LiveId" clId="{3FCC0339-2B50-4AC5-B658-43B6334ED3C5}" dt="2022-07-03T23:06:41.148" v="9106" actId="47"/>
        <pc:sldMkLst>
          <pc:docMk/>
          <pc:sldMk cId="2514218826" sldId="263"/>
        </pc:sldMkLst>
        <pc:spChg chg="mod">
          <ac:chgData name="Harlan and Alexa Wittlieff" userId="baa664115b5af0ba" providerId="LiveId" clId="{3FCC0339-2B50-4AC5-B658-43B6334ED3C5}" dt="2022-07-03T18:01:48.332" v="1432" actId="1076"/>
          <ac:spMkLst>
            <pc:docMk/>
            <pc:sldMk cId="2514218826" sldId="263"/>
            <ac:spMk id="2" creationId="{8DD970AA-48C7-7C87-1E85-2F6DB9BAEB6E}"/>
          </ac:spMkLst>
        </pc:spChg>
        <pc:spChg chg="mod">
          <ac:chgData name="Harlan and Alexa Wittlieff" userId="baa664115b5af0ba" providerId="LiveId" clId="{3FCC0339-2B50-4AC5-B658-43B6334ED3C5}" dt="2022-07-03T18:10:43.845" v="2869" actId="27636"/>
          <ac:spMkLst>
            <pc:docMk/>
            <pc:sldMk cId="2514218826" sldId="263"/>
            <ac:spMk id="3" creationId="{8F0B047D-F3DA-6B7B-0989-688844D2790C}"/>
          </ac:spMkLst>
        </pc:spChg>
      </pc:sldChg>
      <pc:sldChg chg="modSp add del mod">
        <pc:chgData name="Harlan and Alexa Wittlieff" userId="baa664115b5af0ba" providerId="LiveId" clId="{3FCC0339-2B50-4AC5-B658-43B6334ED3C5}" dt="2022-07-03T23:06:41.148" v="9106" actId="47"/>
        <pc:sldMkLst>
          <pc:docMk/>
          <pc:sldMk cId="2310746389" sldId="264"/>
        </pc:sldMkLst>
        <pc:spChg chg="mod">
          <ac:chgData name="Harlan and Alexa Wittlieff" userId="baa664115b5af0ba" providerId="LiveId" clId="{3FCC0339-2B50-4AC5-B658-43B6334ED3C5}" dt="2022-07-03T18:21:00.735" v="4102" actId="20577"/>
          <ac:spMkLst>
            <pc:docMk/>
            <pc:sldMk cId="2310746389" sldId="264"/>
            <ac:spMk id="3" creationId="{8F0B047D-F3DA-6B7B-0989-688844D2790C}"/>
          </ac:spMkLst>
        </pc:spChg>
      </pc:sldChg>
      <pc:sldChg chg="addSp modSp new mod">
        <pc:chgData name="Harlan and Alexa Wittlieff" userId="baa664115b5af0ba" providerId="LiveId" clId="{3FCC0339-2B50-4AC5-B658-43B6334ED3C5}" dt="2022-07-03T23:22:00.825" v="9123"/>
        <pc:sldMkLst>
          <pc:docMk/>
          <pc:sldMk cId="4087642129" sldId="265"/>
        </pc:sldMkLst>
        <pc:spChg chg="mod">
          <ac:chgData name="Harlan and Alexa Wittlieff" userId="baa664115b5af0ba" providerId="LiveId" clId="{3FCC0339-2B50-4AC5-B658-43B6334ED3C5}" dt="2022-07-03T18:21:14.236" v="4103" actId="1076"/>
          <ac:spMkLst>
            <pc:docMk/>
            <pc:sldMk cId="4087642129" sldId="265"/>
            <ac:spMk id="2" creationId="{31447980-546C-E12C-266B-D1ABFF17153C}"/>
          </ac:spMkLst>
        </pc:spChg>
        <pc:spChg chg="mod">
          <ac:chgData name="Harlan and Alexa Wittlieff" userId="baa664115b5af0ba" providerId="LiveId" clId="{3FCC0339-2B50-4AC5-B658-43B6334ED3C5}" dt="2022-07-03T18:15:53.454" v="3882" actId="14100"/>
          <ac:spMkLst>
            <pc:docMk/>
            <pc:sldMk cId="4087642129" sldId="265"/>
            <ac:spMk id="3" creationId="{1A2381CC-22CE-96CB-9305-67356440EFC7}"/>
          </ac:spMkLst>
        </pc:spChg>
        <pc:picChg chg="add mod">
          <ac:chgData name="Harlan and Alexa Wittlieff" userId="baa664115b5af0ba" providerId="LiveId" clId="{3FCC0339-2B50-4AC5-B658-43B6334ED3C5}" dt="2022-07-03T23:22:00.825" v="9123"/>
          <ac:picMkLst>
            <pc:docMk/>
            <pc:sldMk cId="4087642129" sldId="265"/>
            <ac:picMk id="4" creationId="{9DA7A8F0-0FD1-C988-DCD6-E83DBE1D51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24AE47-F6BA-4BFA-B916-94722D4F7E1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5CFB663-12B9-4928-B387-C3396EDA42FD}">
      <dgm:prSet/>
      <dgm:spPr>
        <a:solidFill>
          <a:schemeClr val="tx1">
            <a:lumMod val="50000"/>
          </a:schemeClr>
        </a:solidFill>
      </dgm:spPr>
      <dgm:t>
        <a:bodyPr/>
        <a:lstStyle/>
        <a:p>
          <a:r>
            <a:rPr lang="en-US"/>
            <a:t>Benefits</a:t>
          </a:r>
        </a:p>
      </dgm:t>
    </dgm:pt>
    <dgm:pt modelId="{A808BE45-100D-48EE-91CC-8DE79AC918A4}" type="parTrans" cxnId="{E648F737-0FDA-42FB-A3A5-418EA9D5835C}">
      <dgm:prSet/>
      <dgm:spPr/>
      <dgm:t>
        <a:bodyPr/>
        <a:lstStyle/>
        <a:p>
          <a:endParaRPr lang="en-US"/>
        </a:p>
      </dgm:t>
    </dgm:pt>
    <dgm:pt modelId="{0E26EB51-E3D7-4DE4-B1FB-8FE8E8FD1F9D}" type="sibTrans" cxnId="{E648F737-0FDA-42FB-A3A5-418EA9D5835C}">
      <dgm:prSet/>
      <dgm:spPr/>
      <dgm:t>
        <a:bodyPr/>
        <a:lstStyle/>
        <a:p>
          <a:endParaRPr lang="en-US"/>
        </a:p>
      </dgm:t>
    </dgm:pt>
    <dgm:pt modelId="{A4AFA2FB-DA8B-430F-8F12-03B61A6A0618}">
      <dgm:prSet/>
      <dgm:spPr/>
      <dgm:t>
        <a:bodyPr/>
        <a:lstStyle/>
        <a:p>
          <a:r>
            <a:rPr lang="en-US"/>
            <a:t>Increase operations scalability at Loans Today</a:t>
          </a:r>
        </a:p>
      </dgm:t>
    </dgm:pt>
    <dgm:pt modelId="{6A2B6C98-45EE-4D20-A18F-F4980E539956}" type="parTrans" cxnId="{A3A64819-2BD7-49B4-B094-C61697F45353}">
      <dgm:prSet/>
      <dgm:spPr/>
      <dgm:t>
        <a:bodyPr/>
        <a:lstStyle/>
        <a:p>
          <a:endParaRPr lang="en-US"/>
        </a:p>
      </dgm:t>
    </dgm:pt>
    <dgm:pt modelId="{0BEFB13E-D1DD-4F2B-9962-66CBBBCA5914}" type="sibTrans" cxnId="{A3A64819-2BD7-49B4-B094-C61697F45353}">
      <dgm:prSet/>
      <dgm:spPr/>
      <dgm:t>
        <a:bodyPr/>
        <a:lstStyle/>
        <a:p>
          <a:endParaRPr lang="en-US"/>
        </a:p>
      </dgm:t>
    </dgm:pt>
    <dgm:pt modelId="{4B002594-D969-40C4-BE19-1A64300195D7}">
      <dgm:prSet/>
      <dgm:spPr/>
      <dgm:t>
        <a:bodyPr/>
        <a:lstStyle/>
        <a:p>
          <a:r>
            <a:rPr lang="en-US"/>
            <a:t>Support the Loan Officer team</a:t>
          </a:r>
        </a:p>
      </dgm:t>
    </dgm:pt>
    <dgm:pt modelId="{9AF1692C-E628-4409-96AD-8EC7F4455C31}" type="parTrans" cxnId="{D55B0534-7AAB-4C91-91DB-4B25B1BB938B}">
      <dgm:prSet/>
      <dgm:spPr/>
      <dgm:t>
        <a:bodyPr/>
        <a:lstStyle/>
        <a:p>
          <a:endParaRPr lang="en-US"/>
        </a:p>
      </dgm:t>
    </dgm:pt>
    <dgm:pt modelId="{4A1AB4F6-6897-4AE7-B4C4-6EAB76D75C07}" type="sibTrans" cxnId="{D55B0534-7AAB-4C91-91DB-4B25B1BB938B}">
      <dgm:prSet/>
      <dgm:spPr/>
      <dgm:t>
        <a:bodyPr/>
        <a:lstStyle/>
        <a:p>
          <a:endParaRPr lang="en-US"/>
        </a:p>
      </dgm:t>
    </dgm:pt>
    <dgm:pt modelId="{FD7EFFFC-6C44-4FB5-BB30-F55844C925B6}">
      <dgm:prSet/>
      <dgm:spPr/>
      <dgm:t>
        <a:bodyPr/>
        <a:lstStyle/>
        <a:p>
          <a:r>
            <a:rPr lang="en-US"/>
            <a:t>Remove process bottlenecks</a:t>
          </a:r>
        </a:p>
      </dgm:t>
    </dgm:pt>
    <dgm:pt modelId="{DD7E681E-29BC-44C6-8089-DDEC1DCBEF89}" type="parTrans" cxnId="{EF255A00-2E3A-4E7E-8D26-5FC20516E14F}">
      <dgm:prSet/>
      <dgm:spPr/>
      <dgm:t>
        <a:bodyPr/>
        <a:lstStyle/>
        <a:p>
          <a:endParaRPr lang="en-US"/>
        </a:p>
      </dgm:t>
    </dgm:pt>
    <dgm:pt modelId="{684569E5-CBF7-48B1-A460-252FE60501FD}" type="sibTrans" cxnId="{EF255A00-2E3A-4E7E-8D26-5FC20516E14F}">
      <dgm:prSet/>
      <dgm:spPr/>
      <dgm:t>
        <a:bodyPr/>
        <a:lstStyle/>
        <a:p>
          <a:endParaRPr lang="en-US"/>
        </a:p>
      </dgm:t>
    </dgm:pt>
    <dgm:pt modelId="{E0980F44-3AB6-42CE-B91B-6C74E6292A1A}">
      <dgm:prSet/>
      <dgm:spPr>
        <a:solidFill>
          <a:schemeClr val="tx1">
            <a:lumMod val="50000"/>
          </a:schemeClr>
        </a:solidFill>
      </dgm:spPr>
      <dgm:t>
        <a:bodyPr/>
        <a:lstStyle/>
        <a:p>
          <a:r>
            <a:rPr lang="en-US">
              <a:solidFill>
                <a:schemeClr val="tx1"/>
              </a:solidFill>
            </a:rPr>
            <a:t>Risks</a:t>
          </a:r>
        </a:p>
      </dgm:t>
    </dgm:pt>
    <dgm:pt modelId="{A7CBB1DC-B7E2-40AE-9041-8FB947FE19F0}" type="parTrans" cxnId="{5B9B4F78-6718-4561-B475-A232E50FA14D}">
      <dgm:prSet/>
      <dgm:spPr/>
      <dgm:t>
        <a:bodyPr/>
        <a:lstStyle/>
        <a:p>
          <a:endParaRPr lang="en-US"/>
        </a:p>
      </dgm:t>
    </dgm:pt>
    <dgm:pt modelId="{CF100AD8-41BA-414D-B886-59ADDED676A7}" type="sibTrans" cxnId="{5B9B4F78-6718-4561-B475-A232E50FA14D}">
      <dgm:prSet/>
      <dgm:spPr/>
      <dgm:t>
        <a:bodyPr/>
        <a:lstStyle/>
        <a:p>
          <a:endParaRPr lang="en-US"/>
        </a:p>
      </dgm:t>
    </dgm:pt>
    <dgm:pt modelId="{88AC6024-C3F0-4DD8-8E86-A480BFB2090D}">
      <dgm:prSet/>
      <dgm:spPr/>
      <dgm:t>
        <a:bodyPr/>
        <a:lstStyle/>
        <a:p>
          <a:r>
            <a:rPr lang="en-US"/>
            <a:t>Loan Approval ≠ Loan Profitability</a:t>
          </a:r>
        </a:p>
      </dgm:t>
    </dgm:pt>
    <dgm:pt modelId="{4C2E619B-45D0-4790-8F67-F0F01F2D3F5E}" type="parTrans" cxnId="{CF9E7043-BA15-41F6-9A86-DA384832ADE7}">
      <dgm:prSet/>
      <dgm:spPr/>
      <dgm:t>
        <a:bodyPr/>
        <a:lstStyle/>
        <a:p>
          <a:endParaRPr lang="en-US"/>
        </a:p>
      </dgm:t>
    </dgm:pt>
    <dgm:pt modelId="{74AE7989-389C-4EFB-88EF-E137225D0558}" type="sibTrans" cxnId="{CF9E7043-BA15-41F6-9A86-DA384832ADE7}">
      <dgm:prSet/>
      <dgm:spPr/>
      <dgm:t>
        <a:bodyPr/>
        <a:lstStyle/>
        <a:p>
          <a:endParaRPr lang="en-US"/>
        </a:p>
      </dgm:t>
    </dgm:pt>
    <dgm:pt modelId="{50CE6EB0-2457-4E2F-A24F-C9A917D0AC93}">
      <dgm:prSet/>
      <dgm:spPr/>
      <dgm:t>
        <a:bodyPr/>
        <a:lstStyle/>
        <a:p>
          <a:r>
            <a:rPr lang="en-US"/>
            <a:t>False rejections</a:t>
          </a:r>
        </a:p>
      </dgm:t>
    </dgm:pt>
    <dgm:pt modelId="{187802E3-7C0C-4A59-818C-9ED2AF8B17AC}" type="parTrans" cxnId="{CCBC6C01-3EAC-4A93-956B-2E6B712C0998}">
      <dgm:prSet/>
      <dgm:spPr/>
      <dgm:t>
        <a:bodyPr/>
        <a:lstStyle/>
        <a:p>
          <a:endParaRPr lang="en-US"/>
        </a:p>
      </dgm:t>
    </dgm:pt>
    <dgm:pt modelId="{AE53170D-AFB5-45BC-8D83-A8F38A06A3EE}" type="sibTrans" cxnId="{CCBC6C01-3EAC-4A93-956B-2E6B712C0998}">
      <dgm:prSet/>
      <dgm:spPr/>
      <dgm:t>
        <a:bodyPr/>
        <a:lstStyle/>
        <a:p>
          <a:endParaRPr lang="en-US"/>
        </a:p>
      </dgm:t>
    </dgm:pt>
    <dgm:pt modelId="{876C581B-5E2B-48E8-8825-2336E3F797C7}">
      <dgm:prSet/>
      <dgm:spPr>
        <a:solidFill>
          <a:schemeClr val="tx1">
            <a:lumMod val="50000"/>
          </a:schemeClr>
        </a:solidFill>
      </dgm:spPr>
      <dgm:t>
        <a:bodyPr/>
        <a:lstStyle/>
        <a:p>
          <a:r>
            <a:rPr lang="en-US"/>
            <a:t>Ethics</a:t>
          </a:r>
        </a:p>
      </dgm:t>
    </dgm:pt>
    <dgm:pt modelId="{293A56DD-3CA1-4C66-9527-C727D6D4E3E0}" type="parTrans" cxnId="{1E7A1052-EF94-423B-A3A2-BBF5F00CF07C}">
      <dgm:prSet/>
      <dgm:spPr/>
      <dgm:t>
        <a:bodyPr/>
        <a:lstStyle/>
        <a:p>
          <a:endParaRPr lang="en-US"/>
        </a:p>
      </dgm:t>
    </dgm:pt>
    <dgm:pt modelId="{953933D2-BA0B-417B-8531-495BE12D0531}" type="sibTrans" cxnId="{1E7A1052-EF94-423B-A3A2-BBF5F00CF07C}">
      <dgm:prSet/>
      <dgm:spPr/>
      <dgm:t>
        <a:bodyPr/>
        <a:lstStyle/>
        <a:p>
          <a:endParaRPr lang="en-US"/>
        </a:p>
      </dgm:t>
    </dgm:pt>
    <dgm:pt modelId="{0C97F1D0-1DE7-4FB9-A6FC-B11DBAE3DFDC}">
      <dgm:prSet/>
      <dgm:spPr/>
      <dgm:t>
        <a:bodyPr/>
        <a:lstStyle/>
        <a:p>
          <a:r>
            <a:rPr lang="en-US"/>
            <a:t>Livelihood impact</a:t>
          </a:r>
        </a:p>
      </dgm:t>
    </dgm:pt>
    <dgm:pt modelId="{EC6CB470-B4D9-493E-A7C1-A8E065073D88}" type="parTrans" cxnId="{37AE8C74-A365-4CD2-859F-47A0A4A8A1B8}">
      <dgm:prSet/>
      <dgm:spPr/>
      <dgm:t>
        <a:bodyPr/>
        <a:lstStyle/>
        <a:p>
          <a:endParaRPr lang="en-US"/>
        </a:p>
      </dgm:t>
    </dgm:pt>
    <dgm:pt modelId="{2D4BD747-39A2-4AA5-80E1-E3D6C1BA7FDE}" type="sibTrans" cxnId="{37AE8C74-A365-4CD2-859F-47A0A4A8A1B8}">
      <dgm:prSet/>
      <dgm:spPr/>
      <dgm:t>
        <a:bodyPr/>
        <a:lstStyle/>
        <a:p>
          <a:endParaRPr lang="en-US"/>
        </a:p>
      </dgm:t>
    </dgm:pt>
    <dgm:pt modelId="{98A888B7-7AD0-4B75-802B-B4865762BFD7}">
      <dgm:prSet/>
      <dgm:spPr/>
      <dgm:t>
        <a:bodyPr/>
        <a:lstStyle/>
        <a:p>
          <a:r>
            <a:rPr lang="en-US"/>
            <a:t>Avoid unfair biases</a:t>
          </a:r>
        </a:p>
      </dgm:t>
    </dgm:pt>
    <dgm:pt modelId="{98E837C0-8989-4846-B8A4-9AB5EDE2B6F6}" type="parTrans" cxnId="{7E855BB9-00C9-42C3-9466-3718776B0025}">
      <dgm:prSet/>
      <dgm:spPr/>
      <dgm:t>
        <a:bodyPr/>
        <a:lstStyle/>
        <a:p>
          <a:endParaRPr lang="en-US"/>
        </a:p>
      </dgm:t>
    </dgm:pt>
    <dgm:pt modelId="{67FED091-4BF1-48BB-8A4C-7A17547160CA}" type="sibTrans" cxnId="{7E855BB9-00C9-42C3-9466-3718776B0025}">
      <dgm:prSet/>
      <dgm:spPr/>
      <dgm:t>
        <a:bodyPr/>
        <a:lstStyle/>
        <a:p>
          <a:endParaRPr lang="en-US"/>
        </a:p>
      </dgm:t>
    </dgm:pt>
    <dgm:pt modelId="{48179F1E-D714-40C6-BB06-DACF1DCC3A91}" type="pres">
      <dgm:prSet presAssocID="{0A24AE47-F6BA-4BFA-B916-94722D4F7E1E}" presName="linear" presStyleCnt="0">
        <dgm:presLayoutVars>
          <dgm:dir/>
          <dgm:animLvl val="lvl"/>
          <dgm:resizeHandles val="exact"/>
        </dgm:presLayoutVars>
      </dgm:prSet>
      <dgm:spPr/>
    </dgm:pt>
    <dgm:pt modelId="{D6BB0FC6-0446-4468-BCD9-A4B5E89DC115}" type="pres">
      <dgm:prSet presAssocID="{A5CFB663-12B9-4928-B387-C3396EDA42FD}" presName="parentLin" presStyleCnt="0"/>
      <dgm:spPr/>
    </dgm:pt>
    <dgm:pt modelId="{81B756C6-E7B8-4FAD-ACF7-EC6CA5BB1FD3}" type="pres">
      <dgm:prSet presAssocID="{A5CFB663-12B9-4928-B387-C3396EDA42FD}" presName="parentLeftMargin" presStyleLbl="node1" presStyleIdx="0" presStyleCnt="3"/>
      <dgm:spPr/>
    </dgm:pt>
    <dgm:pt modelId="{9C0B6DAF-03FE-4654-ABAE-820CFE60B40B}" type="pres">
      <dgm:prSet presAssocID="{A5CFB663-12B9-4928-B387-C3396EDA42FD}" presName="parentText" presStyleLbl="node1" presStyleIdx="0" presStyleCnt="3">
        <dgm:presLayoutVars>
          <dgm:chMax val="0"/>
          <dgm:bulletEnabled val="1"/>
        </dgm:presLayoutVars>
      </dgm:prSet>
      <dgm:spPr/>
    </dgm:pt>
    <dgm:pt modelId="{B4748546-A7F5-48DC-B688-42C119B1BB82}" type="pres">
      <dgm:prSet presAssocID="{A5CFB663-12B9-4928-B387-C3396EDA42FD}" presName="negativeSpace" presStyleCnt="0"/>
      <dgm:spPr/>
    </dgm:pt>
    <dgm:pt modelId="{626FF224-0A2B-45D2-A461-F63CE7885252}" type="pres">
      <dgm:prSet presAssocID="{A5CFB663-12B9-4928-B387-C3396EDA42FD}" presName="childText" presStyleLbl="conFgAcc1" presStyleIdx="0" presStyleCnt="3">
        <dgm:presLayoutVars>
          <dgm:bulletEnabled val="1"/>
        </dgm:presLayoutVars>
      </dgm:prSet>
      <dgm:spPr/>
    </dgm:pt>
    <dgm:pt modelId="{2195C9AC-85C1-4CBC-B756-0628053798AD}" type="pres">
      <dgm:prSet presAssocID="{0E26EB51-E3D7-4DE4-B1FB-8FE8E8FD1F9D}" presName="spaceBetweenRectangles" presStyleCnt="0"/>
      <dgm:spPr/>
    </dgm:pt>
    <dgm:pt modelId="{9FA2E0B8-A1FF-415D-8AAD-0D0F18F7C47F}" type="pres">
      <dgm:prSet presAssocID="{E0980F44-3AB6-42CE-B91B-6C74E6292A1A}" presName="parentLin" presStyleCnt="0"/>
      <dgm:spPr/>
    </dgm:pt>
    <dgm:pt modelId="{2C31042F-AAE3-4B47-9297-C857C1D2E872}" type="pres">
      <dgm:prSet presAssocID="{E0980F44-3AB6-42CE-B91B-6C74E6292A1A}" presName="parentLeftMargin" presStyleLbl="node1" presStyleIdx="0" presStyleCnt="3"/>
      <dgm:spPr/>
    </dgm:pt>
    <dgm:pt modelId="{7C51DC55-2D3E-4BDF-9474-4E731086AB08}" type="pres">
      <dgm:prSet presAssocID="{E0980F44-3AB6-42CE-B91B-6C74E6292A1A}" presName="parentText" presStyleLbl="node1" presStyleIdx="1" presStyleCnt="3">
        <dgm:presLayoutVars>
          <dgm:chMax val="0"/>
          <dgm:bulletEnabled val="1"/>
        </dgm:presLayoutVars>
      </dgm:prSet>
      <dgm:spPr/>
    </dgm:pt>
    <dgm:pt modelId="{5939983E-05BC-40AA-B6F9-E2D12C9403D3}" type="pres">
      <dgm:prSet presAssocID="{E0980F44-3AB6-42CE-B91B-6C74E6292A1A}" presName="negativeSpace" presStyleCnt="0"/>
      <dgm:spPr/>
    </dgm:pt>
    <dgm:pt modelId="{EBD27FB4-5367-4978-BA5D-234569F73A1A}" type="pres">
      <dgm:prSet presAssocID="{E0980F44-3AB6-42CE-B91B-6C74E6292A1A}" presName="childText" presStyleLbl="conFgAcc1" presStyleIdx="1" presStyleCnt="3">
        <dgm:presLayoutVars>
          <dgm:bulletEnabled val="1"/>
        </dgm:presLayoutVars>
      </dgm:prSet>
      <dgm:spPr/>
    </dgm:pt>
    <dgm:pt modelId="{AD3E6506-1007-42CC-B42E-202AD7106C92}" type="pres">
      <dgm:prSet presAssocID="{CF100AD8-41BA-414D-B886-59ADDED676A7}" presName="spaceBetweenRectangles" presStyleCnt="0"/>
      <dgm:spPr/>
    </dgm:pt>
    <dgm:pt modelId="{B61E8E66-BF5A-40EC-9395-C33369335A08}" type="pres">
      <dgm:prSet presAssocID="{876C581B-5E2B-48E8-8825-2336E3F797C7}" presName="parentLin" presStyleCnt="0"/>
      <dgm:spPr/>
    </dgm:pt>
    <dgm:pt modelId="{E3DB65C2-F65B-4989-85F6-67D4BA1DA79E}" type="pres">
      <dgm:prSet presAssocID="{876C581B-5E2B-48E8-8825-2336E3F797C7}" presName="parentLeftMargin" presStyleLbl="node1" presStyleIdx="1" presStyleCnt="3"/>
      <dgm:spPr/>
    </dgm:pt>
    <dgm:pt modelId="{82F5FA2B-70D1-406C-80A2-ED560A7ED6AA}" type="pres">
      <dgm:prSet presAssocID="{876C581B-5E2B-48E8-8825-2336E3F797C7}" presName="parentText" presStyleLbl="node1" presStyleIdx="2" presStyleCnt="3">
        <dgm:presLayoutVars>
          <dgm:chMax val="0"/>
          <dgm:bulletEnabled val="1"/>
        </dgm:presLayoutVars>
      </dgm:prSet>
      <dgm:spPr/>
    </dgm:pt>
    <dgm:pt modelId="{16042854-A8CC-4BE0-AB54-454048AD829E}" type="pres">
      <dgm:prSet presAssocID="{876C581B-5E2B-48E8-8825-2336E3F797C7}" presName="negativeSpace" presStyleCnt="0"/>
      <dgm:spPr/>
    </dgm:pt>
    <dgm:pt modelId="{9A5F0217-B44E-4BD4-9BF6-817E23A59F11}" type="pres">
      <dgm:prSet presAssocID="{876C581B-5E2B-48E8-8825-2336E3F797C7}" presName="childText" presStyleLbl="conFgAcc1" presStyleIdx="2" presStyleCnt="3">
        <dgm:presLayoutVars>
          <dgm:bulletEnabled val="1"/>
        </dgm:presLayoutVars>
      </dgm:prSet>
      <dgm:spPr/>
    </dgm:pt>
  </dgm:ptLst>
  <dgm:cxnLst>
    <dgm:cxn modelId="{EF255A00-2E3A-4E7E-8D26-5FC20516E14F}" srcId="{A5CFB663-12B9-4928-B387-C3396EDA42FD}" destId="{FD7EFFFC-6C44-4FB5-BB30-F55844C925B6}" srcOrd="2" destOrd="0" parTransId="{DD7E681E-29BC-44C6-8089-DDEC1DCBEF89}" sibTransId="{684569E5-CBF7-48B1-A460-252FE60501FD}"/>
    <dgm:cxn modelId="{CCBC6C01-3EAC-4A93-956B-2E6B712C0998}" srcId="{E0980F44-3AB6-42CE-B91B-6C74E6292A1A}" destId="{50CE6EB0-2457-4E2F-A24F-C9A917D0AC93}" srcOrd="1" destOrd="0" parTransId="{187802E3-7C0C-4A59-818C-9ED2AF8B17AC}" sibTransId="{AE53170D-AFB5-45BC-8D83-A8F38A06A3EE}"/>
    <dgm:cxn modelId="{AED7C605-0F9E-4E42-8264-EBB3C42E84F5}" type="presOf" srcId="{4B002594-D969-40C4-BE19-1A64300195D7}" destId="{626FF224-0A2B-45D2-A461-F63CE7885252}" srcOrd="0" destOrd="1" presId="urn:microsoft.com/office/officeart/2005/8/layout/list1"/>
    <dgm:cxn modelId="{A3A64819-2BD7-49B4-B094-C61697F45353}" srcId="{A5CFB663-12B9-4928-B387-C3396EDA42FD}" destId="{A4AFA2FB-DA8B-430F-8F12-03B61A6A0618}" srcOrd="0" destOrd="0" parTransId="{6A2B6C98-45EE-4D20-A18F-F4980E539956}" sibTransId="{0BEFB13E-D1DD-4F2B-9962-66CBBBCA5914}"/>
    <dgm:cxn modelId="{8C03F12C-0A9A-428C-A970-BB9468BABEF3}" type="presOf" srcId="{876C581B-5E2B-48E8-8825-2336E3F797C7}" destId="{E3DB65C2-F65B-4989-85F6-67D4BA1DA79E}" srcOrd="0" destOrd="0" presId="urn:microsoft.com/office/officeart/2005/8/layout/list1"/>
    <dgm:cxn modelId="{9D0FEC2F-F967-48A7-81B0-E8CDA61D1013}" type="presOf" srcId="{A5CFB663-12B9-4928-B387-C3396EDA42FD}" destId="{81B756C6-E7B8-4FAD-ACF7-EC6CA5BB1FD3}" srcOrd="0" destOrd="0" presId="urn:microsoft.com/office/officeart/2005/8/layout/list1"/>
    <dgm:cxn modelId="{D55B0534-7AAB-4C91-91DB-4B25B1BB938B}" srcId="{A5CFB663-12B9-4928-B387-C3396EDA42FD}" destId="{4B002594-D969-40C4-BE19-1A64300195D7}" srcOrd="1" destOrd="0" parTransId="{9AF1692C-E628-4409-96AD-8EC7F4455C31}" sibTransId="{4A1AB4F6-6897-4AE7-B4C4-6EAB76D75C07}"/>
    <dgm:cxn modelId="{E648F737-0FDA-42FB-A3A5-418EA9D5835C}" srcId="{0A24AE47-F6BA-4BFA-B916-94722D4F7E1E}" destId="{A5CFB663-12B9-4928-B387-C3396EDA42FD}" srcOrd="0" destOrd="0" parTransId="{A808BE45-100D-48EE-91CC-8DE79AC918A4}" sibTransId="{0E26EB51-E3D7-4DE4-B1FB-8FE8E8FD1F9D}"/>
    <dgm:cxn modelId="{CF9E7043-BA15-41F6-9A86-DA384832ADE7}" srcId="{E0980F44-3AB6-42CE-B91B-6C74E6292A1A}" destId="{88AC6024-C3F0-4DD8-8E86-A480BFB2090D}" srcOrd="0" destOrd="0" parTransId="{4C2E619B-45D0-4790-8F67-F0F01F2D3F5E}" sibTransId="{74AE7989-389C-4EFB-88EF-E137225D0558}"/>
    <dgm:cxn modelId="{88309743-1E93-4198-A6D6-B600F0AC2DC7}" type="presOf" srcId="{E0980F44-3AB6-42CE-B91B-6C74E6292A1A}" destId="{7C51DC55-2D3E-4BDF-9474-4E731086AB08}" srcOrd="1" destOrd="0" presId="urn:microsoft.com/office/officeart/2005/8/layout/list1"/>
    <dgm:cxn modelId="{AC65B845-5017-4523-94BB-F3D1390AF12B}" type="presOf" srcId="{0A24AE47-F6BA-4BFA-B916-94722D4F7E1E}" destId="{48179F1E-D714-40C6-BB06-DACF1DCC3A91}" srcOrd="0" destOrd="0" presId="urn:microsoft.com/office/officeart/2005/8/layout/list1"/>
    <dgm:cxn modelId="{D4332350-B587-4997-BF23-AE47E5765B3B}" type="presOf" srcId="{876C581B-5E2B-48E8-8825-2336E3F797C7}" destId="{82F5FA2B-70D1-406C-80A2-ED560A7ED6AA}" srcOrd="1" destOrd="0" presId="urn:microsoft.com/office/officeart/2005/8/layout/list1"/>
    <dgm:cxn modelId="{1E7A1052-EF94-423B-A3A2-BBF5F00CF07C}" srcId="{0A24AE47-F6BA-4BFA-B916-94722D4F7E1E}" destId="{876C581B-5E2B-48E8-8825-2336E3F797C7}" srcOrd="2" destOrd="0" parTransId="{293A56DD-3CA1-4C66-9527-C727D6D4E3E0}" sibTransId="{953933D2-BA0B-417B-8531-495BE12D0531}"/>
    <dgm:cxn modelId="{38057558-032B-4964-8810-611DA7D6B923}" type="presOf" srcId="{98A888B7-7AD0-4B75-802B-B4865762BFD7}" destId="{9A5F0217-B44E-4BD4-9BF6-817E23A59F11}" srcOrd="0" destOrd="1" presId="urn:microsoft.com/office/officeart/2005/8/layout/list1"/>
    <dgm:cxn modelId="{37AE8C74-A365-4CD2-859F-47A0A4A8A1B8}" srcId="{876C581B-5E2B-48E8-8825-2336E3F797C7}" destId="{0C97F1D0-1DE7-4FB9-A6FC-B11DBAE3DFDC}" srcOrd="0" destOrd="0" parTransId="{EC6CB470-B4D9-493E-A7C1-A8E065073D88}" sibTransId="{2D4BD747-39A2-4AA5-80E1-E3D6C1BA7FDE}"/>
    <dgm:cxn modelId="{5B9B4F78-6718-4561-B475-A232E50FA14D}" srcId="{0A24AE47-F6BA-4BFA-B916-94722D4F7E1E}" destId="{E0980F44-3AB6-42CE-B91B-6C74E6292A1A}" srcOrd="1" destOrd="0" parTransId="{A7CBB1DC-B7E2-40AE-9041-8FB947FE19F0}" sibTransId="{CF100AD8-41BA-414D-B886-59ADDED676A7}"/>
    <dgm:cxn modelId="{D925F1B6-4002-4CD3-A1F3-882D59A32537}" type="presOf" srcId="{0C97F1D0-1DE7-4FB9-A6FC-B11DBAE3DFDC}" destId="{9A5F0217-B44E-4BD4-9BF6-817E23A59F11}" srcOrd="0" destOrd="0" presId="urn:microsoft.com/office/officeart/2005/8/layout/list1"/>
    <dgm:cxn modelId="{7E855BB9-00C9-42C3-9466-3718776B0025}" srcId="{876C581B-5E2B-48E8-8825-2336E3F797C7}" destId="{98A888B7-7AD0-4B75-802B-B4865762BFD7}" srcOrd="1" destOrd="0" parTransId="{98E837C0-8989-4846-B8A4-9AB5EDE2B6F6}" sibTransId="{67FED091-4BF1-48BB-8A4C-7A17547160CA}"/>
    <dgm:cxn modelId="{26A40DC8-DE10-4498-B4C4-A54EF4E789D9}" type="presOf" srcId="{50CE6EB0-2457-4E2F-A24F-C9A917D0AC93}" destId="{EBD27FB4-5367-4978-BA5D-234569F73A1A}" srcOrd="0" destOrd="1" presId="urn:microsoft.com/office/officeart/2005/8/layout/list1"/>
    <dgm:cxn modelId="{3465B9CB-6383-41B2-9CDC-29DCC9377F97}" type="presOf" srcId="{A5CFB663-12B9-4928-B387-C3396EDA42FD}" destId="{9C0B6DAF-03FE-4654-ABAE-820CFE60B40B}" srcOrd="1" destOrd="0" presId="urn:microsoft.com/office/officeart/2005/8/layout/list1"/>
    <dgm:cxn modelId="{1D9D45D6-F57C-4F4A-8AA6-60288973848E}" type="presOf" srcId="{88AC6024-C3F0-4DD8-8E86-A480BFB2090D}" destId="{EBD27FB4-5367-4978-BA5D-234569F73A1A}" srcOrd="0" destOrd="0" presId="urn:microsoft.com/office/officeart/2005/8/layout/list1"/>
    <dgm:cxn modelId="{A23FCBED-0EC9-458C-9656-76755E82E242}" type="presOf" srcId="{FD7EFFFC-6C44-4FB5-BB30-F55844C925B6}" destId="{626FF224-0A2B-45D2-A461-F63CE7885252}" srcOrd="0" destOrd="2" presId="urn:microsoft.com/office/officeart/2005/8/layout/list1"/>
    <dgm:cxn modelId="{16FA1EEE-030D-4B7E-A53E-9AB6A159CC5E}" type="presOf" srcId="{E0980F44-3AB6-42CE-B91B-6C74E6292A1A}" destId="{2C31042F-AAE3-4B47-9297-C857C1D2E872}" srcOrd="0" destOrd="0" presId="urn:microsoft.com/office/officeart/2005/8/layout/list1"/>
    <dgm:cxn modelId="{F8B93DF1-5757-49B5-894B-00907F5048E6}" type="presOf" srcId="{A4AFA2FB-DA8B-430F-8F12-03B61A6A0618}" destId="{626FF224-0A2B-45D2-A461-F63CE7885252}" srcOrd="0" destOrd="0" presId="urn:microsoft.com/office/officeart/2005/8/layout/list1"/>
    <dgm:cxn modelId="{E9336C70-1093-41D2-8EAE-89C43698440C}" type="presParOf" srcId="{48179F1E-D714-40C6-BB06-DACF1DCC3A91}" destId="{D6BB0FC6-0446-4468-BCD9-A4B5E89DC115}" srcOrd="0" destOrd="0" presId="urn:microsoft.com/office/officeart/2005/8/layout/list1"/>
    <dgm:cxn modelId="{BAF87E1A-8C73-4A4F-8B71-43D7B1558581}" type="presParOf" srcId="{D6BB0FC6-0446-4468-BCD9-A4B5E89DC115}" destId="{81B756C6-E7B8-4FAD-ACF7-EC6CA5BB1FD3}" srcOrd="0" destOrd="0" presId="urn:microsoft.com/office/officeart/2005/8/layout/list1"/>
    <dgm:cxn modelId="{935F599E-9E3B-44B7-9EDB-BDC062F5BA01}" type="presParOf" srcId="{D6BB0FC6-0446-4468-BCD9-A4B5E89DC115}" destId="{9C0B6DAF-03FE-4654-ABAE-820CFE60B40B}" srcOrd="1" destOrd="0" presId="urn:microsoft.com/office/officeart/2005/8/layout/list1"/>
    <dgm:cxn modelId="{7F2E8DBB-996C-4D16-B01A-7B92747DC107}" type="presParOf" srcId="{48179F1E-D714-40C6-BB06-DACF1DCC3A91}" destId="{B4748546-A7F5-48DC-B688-42C119B1BB82}" srcOrd="1" destOrd="0" presId="urn:microsoft.com/office/officeart/2005/8/layout/list1"/>
    <dgm:cxn modelId="{FECE7F48-D259-44DF-B2B3-6A0B71CAECF3}" type="presParOf" srcId="{48179F1E-D714-40C6-BB06-DACF1DCC3A91}" destId="{626FF224-0A2B-45D2-A461-F63CE7885252}" srcOrd="2" destOrd="0" presId="urn:microsoft.com/office/officeart/2005/8/layout/list1"/>
    <dgm:cxn modelId="{8E2F8600-061B-4986-AB2A-9107E94F1D1C}" type="presParOf" srcId="{48179F1E-D714-40C6-BB06-DACF1DCC3A91}" destId="{2195C9AC-85C1-4CBC-B756-0628053798AD}" srcOrd="3" destOrd="0" presId="urn:microsoft.com/office/officeart/2005/8/layout/list1"/>
    <dgm:cxn modelId="{4354E9D3-E582-4189-A133-2D73FF729B03}" type="presParOf" srcId="{48179F1E-D714-40C6-BB06-DACF1DCC3A91}" destId="{9FA2E0B8-A1FF-415D-8AAD-0D0F18F7C47F}" srcOrd="4" destOrd="0" presId="urn:microsoft.com/office/officeart/2005/8/layout/list1"/>
    <dgm:cxn modelId="{398E059B-CBC0-4247-9FA3-EADE944186A2}" type="presParOf" srcId="{9FA2E0B8-A1FF-415D-8AAD-0D0F18F7C47F}" destId="{2C31042F-AAE3-4B47-9297-C857C1D2E872}" srcOrd="0" destOrd="0" presId="urn:microsoft.com/office/officeart/2005/8/layout/list1"/>
    <dgm:cxn modelId="{A8F4096F-901B-4872-8521-74386B78BFCE}" type="presParOf" srcId="{9FA2E0B8-A1FF-415D-8AAD-0D0F18F7C47F}" destId="{7C51DC55-2D3E-4BDF-9474-4E731086AB08}" srcOrd="1" destOrd="0" presId="urn:microsoft.com/office/officeart/2005/8/layout/list1"/>
    <dgm:cxn modelId="{924B3E4B-1238-41C6-9651-2F55D3DD765C}" type="presParOf" srcId="{48179F1E-D714-40C6-BB06-DACF1DCC3A91}" destId="{5939983E-05BC-40AA-B6F9-E2D12C9403D3}" srcOrd="5" destOrd="0" presId="urn:microsoft.com/office/officeart/2005/8/layout/list1"/>
    <dgm:cxn modelId="{A4AC9EA6-A6DB-48F3-97D6-3501A294DA99}" type="presParOf" srcId="{48179F1E-D714-40C6-BB06-DACF1DCC3A91}" destId="{EBD27FB4-5367-4978-BA5D-234569F73A1A}" srcOrd="6" destOrd="0" presId="urn:microsoft.com/office/officeart/2005/8/layout/list1"/>
    <dgm:cxn modelId="{2A617CE9-930A-430C-A471-AEB8B0786BA7}" type="presParOf" srcId="{48179F1E-D714-40C6-BB06-DACF1DCC3A91}" destId="{AD3E6506-1007-42CC-B42E-202AD7106C92}" srcOrd="7" destOrd="0" presId="urn:microsoft.com/office/officeart/2005/8/layout/list1"/>
    <dgm:cxn modelId="{933F595B-100C-4C59-8677-399C54AC1926}" type="presParOf" srcId="{48179F1E-D714-40C6-BB06-DACF1DCC3A91}" destId="{B61E8E66-BF5A-40EC-9395-C33369335A08}" srcOrd="8" destOrd="0" presId="urn:microsoft.com/office/officeart/2005/8/layout/list1"/>
    <dgm:cxn modelId="{E0D6A64D-6C99-4554-A939-8A9E4C46646B}" type="presParOf" srcId="{B61E8E66-BF5A-40EC-9395-C33369335A08}" destId="{E3DB65C2-F65B-4989-85F6-67D4BA1DA79E}" srcOrd="0" destOrd="0" presId="urn:microsoft.com/office/officeart/2005/8/layout/list1"/>
    <dgm:cxn modelId="{0A7C62D3-A834-44E7-9AFC-199C8717B51B}" type="presParOf" srcId="{B61E8E66-BF5A-40EC-9395-C33369335A08}" destId="{82F5FA2B-70D1-406C-80A2-ED560A7ED6AA}" srcOrd="1" destOrd="0" presId="urn:microsoft.com/office/officeart/2005/8/layout/list1"/>
    <dgm:cxn modelId="{896C6B89-BA23-461B-BDDB-DD5053C235AE}" type="presParOf" srcId="{48179F1E-D714-40C6-BB06-DACF1DCC3A91}" destId="{16042854-A8CC-4BE0-AB54-454048AD829E}" srcOrd="9" destOrd="0" presId="urn:microsoft.com/office/officeart/2005/8/layout/list1"/>
    <dgm:cxn modelId="{8FD202B2-3F7D-4953-BBBD-AD022747FFE7}" type="presParOf" srcId="{48179F1E-D714-40C6-BB06-DACF1DCC3A91}" destId="{9A5F0217-B44E-4BD4-9BF6-817E23A59F11}" srcOrd="10"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FF224-0A2B-45D2-A461-F63CE7885252}">
      <dsp:nvSpPr>
        <dsp:cNvPr id="0" name=""/>
        <dsp:cNvSpPr/>
      </dsp:nvSpPr>
      <dsp:spPr>
        <a:xfrm>
          <a:off x="0" y="491310"/>
          <a:ext cx="7158088" cy="21608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547" tIns="583184" rIns="55554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Increase operations scalability at Loans Today</a:t>
          </a:r>
        </a:p>
        <a:p>
          <a:pPr marL="285750" lvl="1" indent="-285750" algn="l" defTabSz="1244600">
            <a:lnSpc>
              <a:spcPct val="90000"/>
            </a:lnSpc>
            <a:spcBef>
              <a:spcPct val="0"/>
            </a:spcBef>
            <a:spcAft>
              <a:spcPct val="15000"/>
            </a:spcAft>
            <a:buChar char="•"/>
          </a:pPr>
          <a:r>
            <a:rPr lang="en-US" sz="2800" kern="1200"/>
            <a:t>Support the Loan Officer team</a:t>
          </a:r>
        </a:p>
        <a:p>
          <a:pPr marL="285750" lvl="1" indent="-285750" algn="l" defTabSz="1244600">
            <a:lnSpc>
              <a:spcPct val="90000"/>
            </a:lnSpc>
            <a:spcBef>
              <a:spcPct val="0"/>
            </a:spcBef>
            <a:spcAft>
              <a:spcPct val="15000"/>
            </a:spcAft>
            <a:buChar char="•"/>
          </a:pPr>
          <a:r>
            <a:rPr lang="en-US" sz="2800" kern="1200"/>
            <a:t>Remove process bottlenecks</a:t>
          </a:r>
        </a:p>
      </dsp:txBody>
      <dsp:txXfrm>
        <a:off x="0" y="491310"/>
        <a:ext cx="7158088" cy="2160899"/>
      </dsp:txXfrm>
    </dsp:sp>
    <dsp:sp modelId="{9C0B6DAF-03FE-4654-ABAE-820CFE60B40B}">
      <dsp:nvSpPr>
        <dsp:cNvPr id="0" name=""/>
        <dsp:cNvSpPr/>
      </dsp:nvSpPr>
      <dsp:spPr>
        <a:xfrm>
          <a:off x="357904" y="78030"/>
          <a:ext cx="5010661" cy="826559"/>
        </a:xfrm>
        <a:prstGeom prst="roundRect">
          <a:avLst/>
        </a:prstGeom>
        <a:solidFill>
          <a:schemeClr val="tx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391" tIns="0" rIns="189391" bIns="0" numCol="1" spcCol="1270" anchor="ctr" anchorCtr="0">
          <a:noAutofit/>
        </a:bodyPr>
        <a:lstStyle/>
        <a:p>
          <a:pPr marL="0" lvl="0" indent="0" algn="l" defTabSz="1244600">
            <a:lnSpc>
              <a:spcPct val="90000"/>
            </a:lnSpc>
            <a:spcBef>
              <a:spcPct val="0"/>
            </a:spcBef>
            <a:spcAft>
              <a:spcPct val="35000"/>
            </a:spcAft>
            <a:buNone/>
          </a:pPr>
          <a:r>
            <a:rPr lang="en-US" sz="2800" kern="1200"/>
            <a:t>Benefits</a:t>
          </a:r>
        </a:p>
      </dsp:txBody>
      <dsp:txXfrm>
        <a:off x="398253" y="118379"/>
        <a:ext cx="4929963" cy="745861"/>
      </dsp:txXfrm>
    </dsp:sp>
    <dsp:sp modelId="{EBD27FB4-5367-4978-BA5D-234569F73A1A}">
      <dsp:nvSpPr>
        <dsp:cNvPr id="0" name=""/>
        <dsp:cNvSpPr/>
      </dsp:nvSpPr>
      <dsp:spPr>
        <a:xfrm>
          <a:off x="0" y="3216689"/>
          <a:ext cx="7158088"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547" tIns="583184" rIns="55554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Loan Approval ≠ Loan Profitability</a:t>
          </a:r>
        </a:p>
        <a:p>
          <a:pPr marL="285750" lvl="1" indent="-285750" algn="l" defTabSz="1244600">
            <a:lnSpc>
              <a:spcPct val="90000"/>
            </a:lnSpc>
            <a:spcBef>
              <a:spcPct val="0"/>
            </a:spcBef>
            <a:spcAft>
              <a:spcPct val="15000"/>
            </a:spcAft>
            <a:buChar char="•"/>
          </a:pPr>
          <a:r>
            <a:rPr lang="en-US" sz="2800" kern="1200"/>
            <a:t>False rejections</a:t>
          </a:r>
        </a:p>
      </dsp:txBody>
      <dsp:txXfrm>
        <a:off x="0" y="3216689"/>
        <a:ext cx="7158088" cy="1499400"/>
      </dsp:txXfrm>
    </dsp:sp>
    <dsp:sp modelId="{7C51DC55-2D3E-4BDF-9474-4E731086AB08}">
      <dsp:nvSpPr>
        <dsp:cNvPr id="0" name=""/>
        <dsp:cNvSpPr/>
      </dsp:nvSpPr>
      <dsp:spPr>
        <a:xfrm>
          <a:off x="357904" y="2803410"/>
          <a:ext cx="5010661" cy="826559"/>
        </a:xfrm>
        <a:prstGeom prst="roundRect">
          <a:avLst/>
        </a:prstGeom>
        <a:solidFill>
          <a:schemeClr val="tx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391" tIns="0" rIns="189391" bIns="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Risks</a:t>
          </a:r>
        </a:p>
      </dsp:txBody>
      <dsp:txXfrm>
        <a:off x="398253" y="2843759"/>
        <a:ext cx="4929963" cy="745861"/>
      </dsp:txXfrm>
    </dsp:sp>
    <dsp:sp modelId="{9A5F0217-B44E-4BD4-9BF6-817E23A59F11}">
      <dsp:nvSpPr>
        <dsp:cNvPr id="0" name=""/>
        <dsp:cNvSpPr/>
      </dsp:nvSpPr>
      <dsp:spPr>
        <a:xfrm>
          <a:off x="0" y="5280570"/>
          <a:ext cx="7158088"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5547" tIns="583184" rIns="555547"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Livelihood impact</a:t>
          </a:r>
        </a:p>
        <a:p>
          <a:pPr marL="285750" lvl="1" indent="-285750" algn="l" defTabSz="1244600">
            <a:lnSpc>
              <a:spcPct val="90000"/>
            </a:lnSpc>
            <a:spcBef>
              <a:spcPct val="0"/>
            </a:spcBef>
            <a:spcAft>
              <a:spcPct val="15000"/>
            </a:spcAft>
            <a:buChar char="•"/>
          </a:pPr>
          <a:r>
            <a:rPr lang="en-US" sz="2800" kern="1200"/>
            <a:t>Avoid unfair biases</a:t>
          </a:r>
        </a:p>
      </dsp:txBody>
      <dsp:txXfrm>
        <a:off x="0" y="5280570"/>
        <a:ext cx="7158088" cy="1499400"/>
      </dsp:txXfrm>
    </dsp:sp>
    <dsp:sp modelId="{82F5FA2B-70D1-406C-80A2-ED560A7ED6AA}">
      <dsp:nvSpPr>
        <dsp:cNvPr id="0" name=""/>
        <dsp:cNvSpPr/>
      </dsp:nvSpPr>
      <dsp:spPr>
        <a:xfrm>
          <a:off x="357904" y="4867289"/>
          <a:ext cx="5010661" cy="826559"/>
        </a:xfrm>
        <a:prstGeom prst="roundRect">
          <a:avLst/>
        </a:prstGeom>
        <a:solidFill>
          <a:schemeClr val="tx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391" tIns="0" rIns="189391" bIns="0" numCol="1" spcCol="1270" anchor="ctr" anchorCtr="0">
          <a:noAutofit/>
        </a:bodyPr>
        <a:lstStyle/>
        <a:p>
          <a:pPr marL="0" lvl="0" indent="0" algn="l" defTabSz="1244600">
            <a:lnSpc>
              <a:spcPct val="90000"/>
            </a:lnSpc>
            <a:spcBef>
              <a:spcPct val="0"/>
            </a:spcBef>
            <a:spcAft>
              <a:spcPct val="35000"/>
            </a:spcAft>
            <a:buNone/>
          </a:pPr>
          <a:r>
            <a:rPr lang="en-US" sz="2800" kern="1200"/>
            <a:t>Ethics</a:t>
          </a:r>
        </a:p>
      </dsp:txBody>
      <dsp:txXfrm>
        <a:off x="398253" y="4907638"/>
        <a:ext cx="4929963" cy="74586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5C36F-5952-4913-8224-ED508E1C1F6B}" type="datetimeFigureOut">
              <a:rPr lang="en-US" smtClean="0"/>
              <a:t>8/8/24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641D8-C544-4C83-B723-F3FDA52639E2}" type="slidenum">
              <a:rPr lang="en-US" smtClean="0"/>
              <a:t>‹#›</a:t>
            </a:fld>
            <a:endParaRPr lang="en-US"/>
          </a:p>
        </p:txBody>
      </p:sp>
    </p:spTree>
    <p:extLst>
      <p:ext uri="{BB962C8B-B14F-4D97-AF65-F5344CB8AC3E}">
        <p14:creationId xmlns:p14="http://schemas.microsoft.com/office/powerpoint/2010/main" val="80587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For those of you who do not know me, I am Vijaykumar Mehtre, and I am a Analytics Lead at Bank. </a:t>
            </a:r>
          </a:p>
          <a:p>
            <a:r>
              <a:rPr lang="en-US" dirty="0"/>
              <a:t>I am here today to speak to you about an exciting initiative at Bank called the “Smart Approval AI Project”</a:t>
            </a:r>
          </a:p>
          <a:p>
            <a:endParaRPr lang="en-US" dirty="0"/>
          </a:p>
        </p:txBody>
      </p:sp>
      <p:sp>
        <p:nvSpPr>
          <p:cNvPr id="4" name="Slide Number Placeholder 3"/>
          <p:cNvSpPr>
            <a:spLocks noGrp="1"/>
          </p:cNvSpPr>
          <p:nvPr>
            <p:ph type="sldNum" sz="quarter" idx="5"/>
          </p:nvPr>
        </p:nvSpPr>
        <p:spPr/>
        <p:txBody>
          <a:bodyPr/>
          <a:lstStyle/>
          <a:p>
            <a:fld id="{A3F641D8-C544-4C83-B723-F3FDA52639E2}" type="slidenum">
              <a:rPr lang="en-US" smtClean="0"/>
              <a:t>1</a:t>
            </a:fld>
            <a:endParaRPr lang="en-US"/>
          </a:p>
        </p:txBody>
      </p:sp>
    </p:spTree>
    <p:extLst>
      <p:ext uri="{BB962C8B-B14F-4D97-AF65-F5344CB8AC3E}">
        <p14:creationId xmlns:p14="http://schemas.microsoft.com/office/powerpoint/2010/main" val="177066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to the Approval AI Project is to create an algorithm to predict a loan status application as approved, yes or no.</a:t>
            </a:r>
          </a:p>
          <a:p>
            <a:r>
              <a:rPr lang="en-US" dirty="0"/>
              <a:t>This automation project will streamline the loan application review process.</a:t>
            </a:r>
          </a:p>
          <a:p>
            <a:r>
              <a:rPr lang="en-US" dirty="0"/>
              <a:t>Our bank has grown substantially over the years, and our current staffing model is not currently adequate to accommodate this unprecedented growth.</a:t>
            </a:r>
          </a:p>
          <a:p>
            <a:r>
              <a:rPr lang="en-US" dirty="0"/>
              <a:t>Therefore, to provide much need assistance to our valued Loan Officers, we are investigating methods to help balance their workloads.</a:t>
            </a:r>
          </a:p>
          <a:p>
            <a:r>
              <a:rPr lang="en-US" dirty="0"/>
              <a:t>This algorithm will be leveraged in the first stage of screening loan applications to essentially weed out the obvious unqualified loan applications, leaving the borderline or fully qualified loan applicants for Loan Officer review.</a:t>
            </a:r>
          </a:p>
          <a:p>
            <a:r>
              <a:rPr lang="en-US" dirty="0"/>
              <a:t>This will lessen the time spent reviewing applications that clearly do not meet our loan approval requirements.</a:t>
            </a:r>
          </a:p>
        </p:txBody>
      </p:sp>
      <p:sp>
        <p:nvSpPr>
          <p:cNvPr id="4" name="Slide Number Placeholder 3"/>
          <p:cNvSpPr>
            <a:spLocks noGrp="1"/>
          </p:cNvSpPr>
          <p:nvPr>
            <p:ph type="sldNum" sz="quarter" idx="5"/>
          </p:nvPr>
        </p:nvSpPr>
        <p:spPr/>
        <p:txBody>
          <a:bodyPr/>
          <a:lstStyle/>
          <a:p>
            <a:fld id="{A3F641D8-C544-4C83-B723-F3FDA52639E2}" type="slidenum">
              <a:rPr lang="en-US" smtClean="0"/>
              <a:t>2</a:t>
            </a:fld>
            <a:endParaRPr lang="en-US"/>
          </a:p>
        </p:txBody>
      </p:sp>
    </p:spTree>
    <p:extLst>
      <p:ext uri="{BB962C8B-B14F-4D97-AF65-F5344CB8AC3E}">
        <p14:creationId xmlns:p14="http://schemas.microsoft.com/office/powerpoint/2010/main" val="373113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 toward implementing this algorithm, there are key points for consideration.</a:t>
            </a:r>
          </a:p>
          <a:p>
            <a:r>
              <a:rPr lang="en-US" dirty="0"/>
              <a:t>First, the potential benefits of this project. If successful, we will be able to increase the scalability of our operations at Loans Today. This sets us up for success as we continue along this exponential company growth </a:t>
            </a:r>
            <a:r>
              <a:rPr lang="en-US" dirty="0" err="1"/>
              <a:t>projectory</a:t>
            </a:r>
            <a:r>
              <a:rPr lang="en-US" dirty="0"/>
              <a:t>.</a:t>
            </a:r>
          </a:p>
          <a:p>
            <a:r>
              <a:rPr lang="en-US" dirty="0"/>
              <a:t>Additionally, the automated screening will support the Loan Officer team, providing them with enhanced process efficiency and removing bottlenecks from the loan application review process.</a:t>
            </a:r>
          </a:p>
          <a:p>
            <a:endParaRPr lang="en-US" dirty="0"/>
          </a:p>
          <a:p>
            <a:r>
              <a:rPr lang="en-US" dirty="0"/>
              <a:t>The risks of this project must also be considered. For instance, loan approval does not necessarily always equate to loan profitability for the bank. We also risk false rejections by the model.</a:t>
            </a:r>
          </a:p>
          <a:p>
            <a:endParaRPr lang="en-US" dirty="0"/>
          </a:p>
          <a:p>
            <a:r>
              <a:rPr lang="en-US" dirty="0"/>
              <a:t>Finally, the ethical considerations must also be taken into account. Loans impact the livelihood of individuals. Therefore, the decision on whether an applicant qualifies for a loan is not to be taken lightly. We must also ensure that we avoid any unfair biases within the model. </a:t>
            </a:r>
          </a:p>
          <a:p>
            <a:endParaRPr lang="en-US" dirty="0"/>
          </a:p>
          <a:p>
            <a:r>
              <a:rPr lang="en-US" dirty="0"/>
              <a:t>With these key considerations in mind, let us next explore the dataset and models used to achieve our project goals. </a:t>
            </a:r>
          </a:p>
        </p:txBody>
      </p:sp>
      <p:sp>
        <p:nvSpPr>
          <p:cNvPr id="4" name="Slide Number Placeholder 3"/>
          <p:cNvSpPr>
            <a:spLocks noGrp="1"/>
          </p:cNvSpPr>
          <p:nvPr>
            <p:ph type="sldNum" sz="quarter" idx="5"/>
          </p:nvPr>
        </p:nvSpPr>
        <p:spPr/>
        <p:txBody>
          <a:bodyPr/>
          <a:lstStyle/>
          <a:p>
            <a:fld id="{A3F641D8-C544-4C83-B723-F3FDA52639E2}" type="slidenum">
              <a:rPr lang="en-US" smtClean="0"/>
              <a:t>3</a:t>
            </a:fld>
            <a:endParaRPr lang="en-US"/>
          </a:p>
        </p:txBody>
      </p:sp>
    </p:spTree>
    <p:extLst>
      <p:ext uri="{BB962C8B-B14F-4D97-AF65-F5344CB8AC3E}">
        <p14:creationId xmlns:p14="http://schemas.microsoft.com/office/powerpoint/2010/main" val="375824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used for the Approval AI Project comes from Kaggle. </a:t>
            </a:r>
          </a:p>
          <a:p>
            <a:r>
              <a:rPr lang="en-US" dirty="0"/>
              <a:t>The Loan Approval Data Set consists of data from 614 loan applications for loan amounts ranging from nine thousand dollars to six hundred thousand dollars.</a:t>
            </a:r>
          </a:p>
          <a:p>
            <a:pPr marL="0" marR="0">
              <a:lnSpc>
                <a:spcPct val="20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 features the key variables included on the Loans Today loan application. These variables include:</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Loan ID </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Married</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Dependents</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Education</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Self Employed</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Applicant Income</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Co-applicant Income</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Loan Amount</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Loan Amount Term</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Credit History</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Property Area</a:t>
            </a:r>
          </a:p>
          <a:p>
            <a:pPr marL="342900" marR="0" lvl="0" indent="-342900">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Loan Status </a:t>
            </a:r>
          </a:p>
          <a:p>
            <a:endParaRPr lang="en-US" dirty="0"/>
          </a:p>
          <a:p>
            <a:r>
              <a:rPr lang="en-US" dirty="0"/>
              <a:t>Loan Status is the target variable for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begin preparing this dataset for modeling, I removed all null records.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substantial transformation the dataset required was the creation of dummy variables due to many of the fields containing categorical data such as gender, married, if a graduate, self-employed, and property area. The final transformation was to split the dataset into training and testing datasets. </a:t>
            </a:r>
          </a:p>
          <a:p>
            <a:endParaRPr lang="en-US" dirty="0"/>
          </a:p>
        </p:txBody>
      </p:sp>
      <p:sp>
        <p:nvSpPr>
          <p:cNvPr id="4" name="Slide Number Placeholder 3"/>
          <p:cNvSpPr>
            <a:spLocks noGrp="1"/>
          </p:cNvSpPr>
          <p:nvPr>
            <p:ph type="sldNum" sz="quarter" idx="5"/>
          </p:nvPr>
        </p:nvSpPr>
        <p:spPr/>
        <p:txBody>
          <a:bodyPr/>
          <a:lstStyle/>
          <a:p>
            <a:fld id="{A3F641D8-C544-4C83-B723-F3FDA52639E2}" type="slidenum">
              <a:rPr lang="en-US" smtClean="0"/>
              <a:t>4</a:t>
            </a:fld>
            <a:endParaRPr lang="en-US"/>
          </a:p>
        </p:txBody>
      </p:sp>
    </p:spTree>
    <p:extLst>
      <p:ext uri="{BB962C8B-B14F-4D97-AF65-F5344CB8AC3E}">
        <p14:creationId xmlns:p14="http://schemas.microsoft.com/office/powerpoint/2010/main" val="171659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data preparation complete, I moved into building the models. I first built a Logistic Regression. I elected to also construct a Random Forest Model for comparison.</a:t>
            </a:r>
          </a:p>
          <a:p>
            <a:r>
              <a:rPr lang="en-US" dirty="0"/>
              <a:t>To evaluate the success of the models, I calculated the accuracy scores and created a confusion matrix to view the model performance on the test data set.</a:t>
            </a:r>
          </a:p>
          <a:p>
            <a:endParaRPr lang="en-US" dirty="0"/>
          </a:p>
          <a:p>
            <a:r>
              <a:rPr lang="en-US" dirty="0"/>
              <a:t>The Logistic Regression achieved the higher accuracy score of the two models at 79%. This model also performed better based on the number of applications that were incorrectly rejected when compared to the Random Forest Model. </a:t>
            </a:r>
          </a:p>
        </p:txBody>
      </p:sp>
      <p:sp>
        <p:nvSpPr>
          <p:cNvPr id="4" name="Slide Number Placeholder 3"/>
          <p:cNvSpPr>
            <a:spLocks noGrp="1"/>
          </p:cNvSpPr>
          <p:nvPr>
            <p:ph type="sldNum" sz="quarter" idx="5"/>
          </p:nvPr>
        </p:nvSpPr>
        <p:spPr/>
        <p:txBody>
          <a:bodyPr/>
          <a:lstStyle/>
          <a:p>
            <a:fld id="{A3F641D8-C544-4C83-B723-F3FDA52639E2}" type="slidenum">
              <a:rPr lang="en-US" smtClean="0"/>
              <a:t>5</a:t>
            </a:fld>
            <a:endParaRPr lang="en-US"/>
          </a:p>
        </p:txBody>
      </p:sp>
    </p:spTree>
    <p:extLst>
      <p:ext uri="{BB962C8B-B14F-4D97-AF65-F5344CB8AC3E}">
        <p14:creationId xmlns:p14="http://schemas.microsoft.com/office/powerpoint/2010/main" val="270312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the model results, I recommend the Logistic Regression Model for implementation. </a:t>
            </a:r>
          </a:p>
          <a:p>
            <a:r>
              <a:rPr lang="en-US" dirty="0"/>
              <a:t>This model demonstrates a lower chance of falsely rejecting loan applications that should actually be considered for approval. </a:t>
            </a:r>
          </a:p>
          <a:p>
            <a:r>
              <a:rPr lang="en-US" dirty="0"/>
              <a:t>I recommend that Loans Today track loan repayment statuses and leverage the data to increase the model profitability.</a:t>
            </a:r>
          </a:p>
          <a:p>
            <a:r>
              <a:rPr lang="en-US" dirty="0"/>
              <a:t>The recommended approach for this implementation is to launch the model as an initial filter of the loan applications and not as the final decision maker. Our Loan Officers will still ultimately determine which of the loan applications will be approved based on the preapprovals from the model.</a:t>
            </a:r>
          </a:p>
          <a:p>
            <a:endParaRPr lang="en-US" dirty="0"/>
          </a:p>
          <a:p>
            <a:r>
              <a:rPr lang="en-US" dirty="0"/>
              <a:t>There are potential areas to consider additional applications. For example, the model could be made more robust to determine optimal loan terms such as APR and repayment schedule. The model could also be expanded for smaller loan amounts. </a:t>
            </a:r>
          </a:p>
        </p:txBody>
      </p:sp>
      <p:sp>
        <p:nvSpPr>
          <p:cNvPr id="4" name="Slide Number Placeholder 3"/>
          <p:cNvSpPr>
            <a:spLocks noGrp="1"/>
          </p:cNvSpPr>
          <p:nvPr>
            <p:ph type="sldNum" sz="quarter" idx="5"/>
          </p:nvPr>
        </p:nvSpPr>
        <p:spPr/>
        <p:txBody>
          <a:bodyPr/>
          <a:lstStyle/>
          <a:p>
            <a:fld id="{A3F641D8-C544-4C83-B723-F3FDA52639E2}" type="slidenum">
              <a:rPr lang="en-US" smtClean="0"/>
              <a:t>6</a:t>
            </a:fld>
            <a:endParaRPr lang="en-US"/>
          </a:p>
        </p:txBody>
      </p:sp>
    </p:spTree>
    <p:extLst>
      <p:ext uri="{BB962C8B-B14F-4D97-AF65-F5344CB8AC3E}">
        <p14:creationId xmlns:p14="http://schemas.microsoft.com/office/powerpoint/2010/main" val="429113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9110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12616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1141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860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4345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92570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2476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38196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4240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4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8/8/24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9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8/8/24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765421"/>
      </p:ext>
    </p:extLst>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36" r:id="rId6"/>
    <p:sldLayoutId id="2147483832" r:id="rId7"/>
    <p:sldLayoutId id="2147483833" r:id="rId8"/>
    <p:sldLayoutId id="2147483834" r:id="rId9"/>
    <p:sldLayoutId id="2147483835" r:id="rId10"/>
    <p:sldLayoutId id="214748383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7.xml"/><Relationship Id="rId7" Type="http://schemas.openxmlformats.org/officeDocument/2006/relationships/diagramQuickStyle" Target="../diagrams/quickStyle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4B9C3-5B2F-F4E7-15AB-9109DBE7C84F}"/>
              </a:ext>
            </a:extLst>
          </p:cNvPr>
          <p:cNvSpPr>
            <a:spLocks noGrp="1"/>
          </p:cNvSpPr>
          <p:nvPr>
            <p:ph type="ctrTitle"/>
          </p:nvPr>
        </p:nvSpPr>
        <p:spPr>
          <a:xfrm>
            <a:off x="764593" y="895440"/>
            <a:ext cx="5331406" cy="1560083"/>
          </a:xfrm>
        </p:spPr>
        <p:txBody>
          <a:bodyPr vert="horz" lIns="91440" tIns="45720" rIns="91440" bIns="45720" rtlCol="0" anchor="b">
            <a:normAutofit/>
          </a:bodyPr>
          <a:lstStyle/>
          <a:p>
            <a:r>
              <a:rPr lang="en-US" sz="4400" kern="1200" dirty="0">
                <a:solidFill>
                  <a:schemeClr val="tx2"/>
                </a:solidFill>
                <a:latin typeface="+mj-lt"/>
                <a:ea typeface="+mj-ea"/>
                <a:cs typeface="+mj-cs"/>
              </a:rPr>
              <a:t>Smart Approval AI Project</a:t>
            </a:r>
          </a:p>
        </p:txBody>
      </p:sp>
      <p:cxnSp>
        <p:nvCxnSpPr>
          <p:cNvPr id="27" name="Straight Connector 26">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500"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56DD0E9E-6D45-DCB0-5711-A6790AD2B53C}"/>
              </a:ext>
            </a:extLst>
          </p:cNvPr>
          <p:cNvSpPr>
            <a:spLocks noGrp="1"/>
          </p:cNvSpPr>
          <p:nvPr>
            <p:ph type="subTitle" idx="1"/>
          </p:nvPr>
        </p:nvSpPr>
        <p:spPr>
          <a:xfrm>
            <a:off x="1306829" y="3525666"/>
            <a:ext cx="4434841" cy="1753623"/>
          </a:xfrm>
        </p:spPr>
        <p:txBody>
          <a:bodyPr vert="horz" lIns="91440" tIns="45720" rIns="91440" bIns="45720" rtlCol="0" anchor="t">
            <a:normAutofit/>
          </a:bodyPr>
          <a:lstStyle/>
          <a:p>
            <a:pPr marL="0" marR="0">
              <a:spcBef>
                <a:spcPts val="0"/>
              </a:spcBef>
              <a:spcAft>
                <a:spcPts val="800"/>
              </a:spcAft>
            </a:pPr>
            <a:r>
              <a:rPr lang="en-US" sz="1200" dirty="0">
                <a:effectLst/>
              </a:rPr>
              <a:t>Vijaykumar Mehtre</a:t>
            </a:r>
          </a:p>
          <a:p>
            <a:pPr marL="0" marR="0">
              <a:spcBef>
                <a:spcPts val="0"/>
              </a:spcBef>
              <a:spcAft>
                <a:spcPts val="800"/>
              </a:spcAft>
            </a:pPr>
            <a:r>
              <a:rPr lang="en-US" sz="1200" dirty="0">
                <a:effectLst/>
              </a:rPr>
              <a:t>Data Science, Bellevue University</a:t>
            </a:r>
          </a:p>
          <a:p>
            <a:pPr marL="0" marR="0">
              <a:spcBef>
                <a:spcPts val="0"/>
              </a:spcBef>
              <a:spcAft>
                <a:spcPts val="800"/>
              </a:spcAft>
            </a:pPr>
            <a:r>
              <a:rPr lang="en-US" sz="1200" dirty="0">
                <a:effectLst/>
              </a:rPr>
              <a:t>DSC 680: Applied Data Science</a:t>
            </a:r>
          </a:p>
          <a:p>
            <a:pPr marL="0" marR="0">
              <a:spcBef>
                <a:spcPts val="0"/>
              </a:spcBef>
              <a:spcAft>
                <a:spcPts val="800"/>
              </a:spcAft>
            </a:pPr>
            <a:r>
              <a:rPr lang="en-US" sz="1200" dirty="0">
                <a:effectLst/>
              </a:rPr>
              <a:t>Aug 9, 2024</a:t>
            </a:r>
          </a:p>
          <a:p>
            <a:endParaRPr lang="en-US" dirty="0"/>
          </a:p>
        </p:txBody>
      </p:sp>
      <p:pic>
        <p:nvPicPr>
          <p:cNvPr id="16" name="Picture 3" descr="White calculator">
            <a:extLst>
              <a:ext uri="{FF2B5EF4-FFF2-40B4-BE49-F238E27FC236}">
                <a16:creationId xmlns:a16="http://schemas.microsoft.com/office/drawing/2014/main" id="{A919EE55-86DC-61A1-36C7-B67C3E2CD2F9}"/>
              </a:ext>
            </a:extLst>
          </p:cNvPr>
          <p:cNvPicPr>
            <a:picLocks noChangeAspect="1"/>
          </p:cNvPicPr>
          <p:nvPr/>
        </p:nvPicPr>
        <p:blipFill rotWithShape="1">
          <a:blip r:embed="rId5"/>
          <a:srcRect l="1358" r="39345" b="2"/>
          <a:stretch/>
        </p:blipFill>
        <p:spPr>
          <a:xfrm>
            <a:off x="6096000" y="-16591"/>
            <a:ext cx="6107073" cy="6874591"/>
          </a:xfrm>
          <a:prstGeom prst="rect">
            <a:avLst/>
          </a:prstGeom>
        </p:spPr>
      </p:pic>
      <p:pic>
        <p:nvPicPr>
          <p:cNvPr id="7" name="Audio 6">
            <a:extLst>
              <a:ext uri="{FF2B5EF4-FFF2-40B4-BE49-F238E27FC236}">
                <a16:creationId xmlns:a16="http://schemas.microsoft.com/office/drawing/2014/main" id="{2A75AE29-C0E0-398D-27EA-1A640CE4425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44285593"/>
      </p:ext>
    </p:extLst>
  </p:cSld>
  <p:clrMapOvr>
    <a:masterClrMapping/>
  </p:clrMapOvr>
  <mc:AlternateContent xmlns:mc="http://schemas.openxmlformats.org/markup-compatibility/2006">
    <mc:Choice xmlns:p14="http://schemas.microsoft.com/office/powerpoint/2010/main" Requires="p14">
      <p:transition spd="slow" p14:dur="2000" advTm="18332"/>
    </mc:Choice>
    <mc:Fallback>
      <p:transition spd="slow" advTm="18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10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7"/>
                </p:tgtEl>
              </p:cMediaNode>
            </p:audio>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5844-1ED9-09BE-D798-57D31E130F01}"/>
              </a:ext>
            </a:extLst>
          </p:cNvPr>
          <p:cNvSpPr>
            <a:spLocks noGrp="1"/>
          </p:cNvSpPr>
          <p:nvPr>
            <p:ph type="title"/>
          </p:nvPr>
        </p:nvSpPr>
        <p:spPr>
          <a:xfrm>
            <a:off x="849758" y="264051"/>
            <a:ext cx="10427840" cy="1086056"/>
          </a:xfrm>
        </p:spPr>
        <p:txBody>
          <a:bodyPr/>
          <a:lstStyle/>
          <a:p>
            <a:r>
              <a:rPr lang="en-US" dirty="0"/>
              <a:t>Purpose</a:t>
            </a:r>
          </a:p>
        </p:txBody>
      </p:sp>
      <p:sp>
        <p:nvSpPr>
          <p:cNvPr id="3" name="Content Placeholder 2">
            <a:extLst>
              <a:ext uri="{FF2B5EF4-FFF2-40B4-BE49-F238E27FC236}">
                <a16:creationId xmlns:a16="http://schemas.microsoft.com/office/drawing/2014/main" id="{C0277BFB-34ED-0457-A5B6-CB6BAA3F7DFF}"/>
              </a:ext>
            </a:extLst>
          </p:cNvPr>
          <p:cNvSpPr>
            <a:spLocks noGrp="1"/>
          </p:cNvSpPr>
          <p:nvPr>
            <p:ph idx="1"/>
          </p:nvPr>
        </p:nvSpPr>
        <p:spPr>
          <a:xfrm>
            <a:off x="849758" y="2065984"/>
            <a:ext cx="10719390" cy="3903298"/>
          </a:xfrm>
        </p:spPr>
        <p:txBody>
          <a:bodyPr/>
          <a:lstStyle/>
          <a:p>
            <a:r>
              <a:rPr lang="en-US" dirty="0"/>
              <a:t>Goal to create an algorithm to predict loan status as approved, yes or no</a:t>
            </a:r>
          </a:p>
          <a:p>
            <a:pPr marL="0" indent="0">
              <a:buNone/>
            </a:pPr>
            <a:endParaRPr lang="en-US" dirty="0"/>
          </a:p>
          <a:p>
            <a:pPr lvl="1"/>
            <a:r>
              <a:rPr lang="en-US" dirty="0"/>
              <a:t>Streamline loan application review process</a:t>
            </a:r>
          </a:p>
          <a:p>
            <a:pPr lvl="1"/>
            <a:endParaRPr lang="en-US" dirty="0"/>
          </a:p>
          <a:p>
            <a:pPr lvl="1"/>
            <a:r>
              <a:rPr lang="en-US" dirty="0"/>
              <a:t>Utilize for first stage of screening loan applications to weed out clearly unqualified loan applications</a:t>
            </a:r>
          </a:p>
          <a:p>
            <a:pPr lvl="1"/>
            <a:endParaRPr lang="en-US" dirty="0"/>
          </a:p>
          <a:p>
            <a:pPr lvl="1"/>
            <a:r>
              <a:rPr lang="en-US" dirty="0"/>
              <a:t>Loan Officers focus on reviewing borderline or fully qualified loan applicants</a:t>
            </a:r>
          </a:p>
        </p:txBody>
      </p:sp>
      <p:pic>
        <p:nvPicPr>
          <p:cNvPr id="13" name="Audio 12">
            <a:extLst>
              <a:ext uri="{FF2B5EF4-FFF2-40B4-BE49-F238E27FC236}">
                <a16:creationId xmlns:a16="http://schemas.microsoft.com/office/drawing/2014/main" id="{57F131D6-5A97-76B4-0C0B-EC320769C1F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77268155"/>
      </p:ext>
    </p:extLst>
  </p:cSld>
  <p:clrMapOvr>
    <a:masterClrMapping/>
  </p:clrMapOvr>
  <mc:AlternateContent xmlns:mc="http://schemas.openxmlformats.org/markup-compatibility/2006">
    <mc:Choice xmlns:p14="http://schemas.microsoft.com/office/powerpoint/2010/main" Requires="p14">
      <p:transition spd="slow" p14:dur="2000" advTm="62088"/>
    </mc:Choice>
    <mc:Fallback>
      <p:transition spd="slow" advTm="620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A35382-48FC-8910-6317-E06B407A87D2}"/>
              </a:ext>
            </a:extLst>
          </p:cNvPr>
          <p:cNvSpPr txBox="1">
            <a:spLocks/>
          </p:cNvSpPr>
          <p:nvPr/>
        </p:nvSpPr>
        <p:spPr>
          <a:xfrm>
            <a:off x="103872" y="1974"/>
            <a:ext cx="529703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Key Considerations</a:t>
            </a:r>
          </a:p>
        </p:txBody>
      </p:sp>
      <p:sp>
        <p:nvSpPr>
          <p:cNvPr id="9" name="Content Placeholder 2">
            <a:extLst>
              <a:ext uri="{FF2B5EF4-FFF2-40B4-BE49-F238E27FC236}">
                <a16:creationId xmlns:a16="http://schemas.microsoft.com/office/drawing/2014/main" id="{58C42988-51F7-19A9-A946-EF6DA8B7AF35}"/>
              </a:ext>
            </a:extLst>
          </p:cNvPr>
          <p:cNvSpPr txBox="1">
            <a:spLocks/>
          </p:cNvSpPr>
          <p:nvPr/>
        </p:nvSpPr>
        <p:spPr>
          <a:xfrm>
            <a:off x="7851428" y="3429000"/>
            <a:ext cx="2748038" cy="14134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26" name="Content Placeholder 2">
            <a:extLst>
              <a:ext uri="{FF2B5EF4-FFF2-40B4-BE49-F238E27FC236}">
                <a16:creationId xmlns:a16="http://schemas.microsoft.com/office/drawing/2014/main" id="{F4E87ED2-054B-39B3-B9F3-4BD53958808E}"/>
              </a:ext>
            </a:extLst>
          </p:cNvPr>
          <p:cNvGraphicFramePr/>
          <p:nvPr>
            <p:extLst>
              <p:ext uri="{D42A27DB-BD31-4B8C-83A1-F6EECF244321}">
                <p14:modId xmlns:p14="http://schemas.microsoft.com/office/powerpoint/2010/main" val="2593832082"/>
              </p:ext>
            </p:extLst>
          </p:nvPr>
        </p:nvGraphicFramePr>
        <p:xfrm>
          <a:off x="5033913" y="0"/>
          <a:ext cx="7158088" cy="685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Audio 11">
            <a:extLst>
              <a:ext uri="{FF2B5EF4-FFF2-40B4-BE49-F238E27FC236}">
                <a16:creationId xmlns:a16="http://schemas.microsoft.com/office/drawing/2014/main" id="{1F1A4231-B103-8584-F25B-5BA6C274923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55673485"/>
      </p:ext>
    </p:extLst>
  </p:cSld>
  <p:clrMapOvr>
    <a:masterClrMapping/>
  </p:clrMapOvr>
  <mc:AlternateContent xmlns:mc="http://schemas.openxmlformats.org/markup-compatibility/2006">
    <mc:Choice xmlns:p14="http://schemas.microsoft.com/office/powerpoint/2010/main" Requires="p14">
      <p:transition spd="slow" p14:dur="2000" advTm="91788"/>
    </mc:Choice>
    <mc:Fallback>
      <p:transition spd="slow" advTm="917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6FAC-D5C4-C93E-33F3-2F6AC68F91A1}"/>
              </a:ext>
            </a:extLst>
          </p:cNvPr>
          <p:cNvSpPr>
            <a:spLocks noGrp="1"/>
          </p:cNvSpPr>
          <p:nvPr>
            <p:ph type="title"/>
          </p:nvPr>
        </p:nvSpPr>
        <p:spPr>
          <a:xfrm>
            <a:off x="849759" y="169281"/>
            <a:ext cx="10427840" cy="1086056"/>
          </a:xfrm>
        </p:spPr>
        <p:txBody>
          <a:bodyPr/>
          <a:lstStyle/>
          <a:p>
            <a:r>
              <a:rPr lang="en-US" dirty="0"/>
              <a:t>Data</a:t>
            </a:r>
          </a:p>
        </p:txBody>
      </p:sp>
      <p:sp>
        <p:nvSpPr>
          <p:cNvPr id="3" name="Content Placeholder 2">
            <a:extLst>
              <a:ext uri="{FF2B5EF4-FFF2-40B4-BE49-F238E27FC236}">
                <a16:creationId xmlns:a16="http://schemas.microsoft.com/office/drawing/2014/main" id="{64161222-F1A4-D5E3-C63A-198F55C425C9}"/>
              </a:ext>
            </a:extLst>
          </p:cNvPr>
          <p:cNvSpPr>
            <a:spLocks noGrp="1"/>
          </p:cNvSpPr>
          <p:nvPr>
            <p:ph idx="1"/>
          </p:nvPr>
        </p:nvSpPr>
        <p:spPr>
          <a:xfrm>
            <a:off x="849758" y="1497726"/>
            <a:ext cx="10427841" cy="4471556"/>
          </a:xfrm>
        </p:spPr>
        <p:txBody>
          <a:bodyPr/>
          <a:lstStyle/>
          <a:p>
            <a:r>
              <a:rPr lang="en-US" dirty="0"/>
              <a:t>“Loan Approval Data Set” – Kaggle</a:t>
            </a:r>
          </a:p>
          <a:p>
            <a:pPr lvl="1"/>
            <a:r>
              <a:rPr lang="en-US" dirty="0"/>
              <a:t>614 applications for loans </a:t>
            </a:r>
          </a:p>
          <a:p>
            <a:pPr lvl="1"/>
            <a:r>
              <a:rPr lang="en-US" sz="1800" i="1" dirty="0"/>
              <a:t>Loan amount range: $9k - $600k</a:t>
            </a:r>
            <a:endParaRPr lang="en-US" dirty="0"/>
          </a:p>
          <a:p>
            <a:pPr lvl="1"/>
            <a:endParaRPr lang="en-US" dirty="0"/>
          </a:p>
          <a:p>
            <a:r>
              <a:rPr lang="en-US" dirty="0"/>
              <a:t>“Loan Status” – Target Variable</a:t>
            </a:r>
          </a:p>
          <a:p>
            <a:endParaRPr lang="en-US" dirty="0"/>
          </a:p>
          <a:p>
            <a:r>
              <a:rPr lang="en-US" dirty="0"/>
              <a:t>Preparation</a:t>
            </a:r>
          </a:p>
          <a:p>
            <a:pPr lvl="1"/>
            <a:r>
              <a:rPr lang="en-US" dirty="0"/>
              <a:t>Removed null records</a:t>
            </a:r>
          </a:p>
          <a:p>
            <a:pPr lvl="1"/>
            <a:r>
              <a:rPr lang="en-US" dirty="0"/>
              <a:t>Created dummy variables</a:t>
            </a:r>
          </a:p>
          <a:p>
            <a:pPr lvl="1"/>
            <a:r>
              <a:rPr lang="en-US" dirty="0"/>
              <a:t>Split into training &amp; test datasets</a:t>
            </a:r>
          </a:p>
        </p:txBody>
      </p:sp>
      <p:pic>
        <p:nvPicPr>
          <p:cNvPr id="7" name="Picture 6">
            <a:extLst>
              <a:ext uri="{FF2B5EF4-FFF2-40B4-BE49-F238E27FC236}">
                <a16:creationId xmlns:a16="http://schemas.microsoft.com/office/drawing/2014/main" id="{D240A105-AE75-1857-7CC9-1A10F414900B}"/>
              </a:ext>
            </a:extLst>
          </p:cNvPr>
          <p:cNvPicPr>
            <a:picLocks noChangeAspect="1"/>
          </p:cNvPicPr>
          <p:nvPr/>
        </p:nvPicPr>
        <p:blipFill>
          <a:blip r:embed="rId5"/>
          <a:stretch>
            <a:fillRect/>
          </a:stretch>
        </p:blipFill>
        <p:spPr>
          <a:xfrm>
            <a:off x="6096000" y="1326070"/>
            <a:ext cx="5220152" cy="3772227"/>
          </a:xfrm>
          <a:prstGeom prst="rect">
            <a:avLst/>
          </a:prstGeom>
        </p:spPr>
      </p:pic>
      <p:pic>
        <p:nvPicPr>
          <p:cNvPr id="15" name="Audio 14">
            <a:extLst>
              <a:ext uri="{FF2B5EF4-FFF2-40B4-BE49-F238E27FC236}">
                <a16:creationId xmlns:a16="http://schemas.microsoft.com/office/drawing/2014/main" id="{58523F79-171D-C844-8570-3D48C61501C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68179121"/>
      </p:ext>
    </p:extLst>
  </p:cSld>
  <p:clrMapOvr>
    <a:masterClrMapping/>
  </p:clrMapOvr>
  <mc:AlternateContent xmlns:mc="http://schemas.openxmlformats.org/markup-compatibility/2006">
    <mc:Choice xmlns:p14="http://schemas.microsoft.com/office/powerpoint/2010/main" Requires="p14">
      <p:transition spd="slow" p14:dur="2000" advTm="64475"/>
    </mc:Choice>
    <mc:Fallback>
      <p:transition spd="slow" advTm="644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ACE703B-177A-4A03-827E-692635A35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89FAE-FA4D-D10C-7472-4A9EC23B7E79}"/>
              </a:ext>
            </a:extLst>
          </p:cNvPr>
          <p:cNvSpPr>
            <a:spLocks noGrp="1"/>
          </p:cNvSpPr>
          <p:nvPr>
            <p:ph type="title"/>
          </p:nvPr>
        </p:nvSpPr>
        <p:spPr>
          <a:xfrm>
            <a:off x="928105" y="4044961"/>
            <a:ext cx="4405895" cy="2169153"/>
          </a:xfrm>
        </p:spPr>
        <p:txBody>
          <a:bodyPr anchor="ctr">
            <a:normAutofit/>
          </a:bodyPr>
          <a:lstStyle/>
          <a:p>
            <a:r>
              <a:rPr lang="en-US" dirty="0"/>
              <a:t>Models &amp; Results</a:t>
            </a:r>
          </a:p>
        </p:txBody>
      </p:sp>
      <p:cxnSp>
        <p:nvCxnSpPr>
          <p:cNvPr id="12" name="Straight Connector 11">
            <a:extLst>
              <a:ext uri="{FF2B5EF4-FFF2-40B4-BE49-F238E27FC236}">
                <a16:creationId xmlns:a16="http://schemas.microsoft.com/office/drawing/2014/main" id="{D8C0D56F-4A65-48B9-843D-F9D262C354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34000" y="4244223"/>
            <a:ext cx="0" cy="1623177"/>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E43662-C6F2-ABD2-764A-A52C79824370}"/>
              </a:ext>
            </a:extLst>
          </p:cNvPr>
          <p:cNvSpPr>
            <a:spLocks noGrp="1"/>
          </p:cNvSpPr>
          <p:nvPr>
            <p:ph idx="1"/>
          </p:nvPr>
        </p:nvSpPr>
        <p:spPr>
          <a:xfrm>
            <a:off x="5629533" y="3495159"/>
            <a:ext cx="5314986" cy="3144255"/>
          </a:xfrm>
        </p:spPr>
        <p:txBody>
          <a:bodyPr anchor="ctr">
            <a:normAutofit/>
          </a:bodyPr>
          <a:lstStyle/>
          <a:p>
            <a:pPr>
              <a:lnSpc>
                <a:spcPct val="110000"/>
              </a:lnSpc>
            </a:pPr>
            <a:r>
              <a:rPr lang="en-US" sz="1600" dirty="0"/>
              <a:t>Logistic Regression</a:t>
            </a:r>
          </a:p>
          <a:p>
            <a:pPr lvl="1">
              <a:lnSpc>
                <a:spcPct val="110000"/>
              </a:lnSpc>
            </a:pPr>
            <a:r>
              <a:rPr lang="en-US" sz="1200" dirty="0"/>
              <a:t>Accuracy Score = 79%</a:t>
            </a:r>
          </a:p>
          <a:p>
            <a:pPr lvl="1">
              <a:lnSpc>
                <a:spcPct val="110000"/>
              </a:lnSpc>
            </a:pPr>
            <a:r>
              <a:rPr lang="en-US" sz="1200" dirty="0"/>
              <a:t>Identified 64 of 68 loans for approval</a:t>
            </a:r>
          </a:p>
          <a:p>
            <a:pPr lvl="1">
              <a:lnSpc>
                <a:spcPct val="110000"/>
              </a:lnSpc>
            </a:pPr>
            <a:r>
              <a:rPr lang="en-US" sz="1200" dirty="0"/>
              <a:t>Incorrectly approved 16 of 28 loans</a:t>
            </a:r>
          </a:p>
          <a:p>
            <a:pPr lvl="1">
              <a:lnSpc>
                <a:spcPct val="110000"/>
              </a:lnSpc>
            </a:pPr>
            <a:endParaRPr lang="en-US" sz="1200" dirty="0"/>
          </a:p>
          <a:p>
            <a:pPr>
              <a:lnSpc>
                <a:spcPct val="110000"/>
              </a:lnSpc>
            </a:pPr>
            <a:r>
              <a:rPr lang="en-US" sz="1600" dirty="0"/>
              <a:t>Random Forest Model</a:t>
            </a:r>
            <a:endParaRPr lang="en-US" sz="1600" i="1" dirty="0"/>
          </a:p>
          <a:p>
            <a:pPr lvl="1">
              <a:lnSpc>
                <a:spcPct val="110000"/>
              </a:lnSpc>
            </a:pPr>
            <a:r>
              <a:rPr lang="en-US" sz="1200" dirty="0"/>
              <a:t>Accuracy Score = 78%</a:t>
            </a:r>
          </a:p>
          <a:p>
            <a:pPr lvl="1">
              <a:lnSpc>
                <a:spcPct val="110000"/>
              </a:lnSpc>
            </a:pPr>
            <a:r>
              <a:rPr lang="en-US" sz="1200" dirty="0"/>
              <a:t>false positives :15</a:t>
            </a:r>
          </a:p>
          <a:p>
            <a:pPr lvl="1">
              <a:lnSpc>
                <a:spcPct val="110000"/>
              </a:lnSpc>
            </a:pPr>
            <a:r>
              <a:rPr lang="en-US" sz="1200" dirty="0"/>
              <a:t>Falsely rejected 2 additional applications</a:t>
            </a:r>
          </a:p>
        </p:txBody>
      </p:sp>
      <p:pic>
        <p:nvPicPr>
          <p:cNvPr id="1026" name="Picture 2">
            <a:extLst>
              <a:ext uri="{FF2B5EF4-FFF2-40B4-BE49-F238E27FC236}">
                <a16:creationId xmlns:a16="http://schemas.microsoft.com/office/drawing/2014/main" id="{F994F5CF-7A41-5E86-4CB3-EDB995140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686" y="183569"/>
            <a:ext cx="4004847" cy="32454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5434330-3465-D6A7-1DBB-898F7F2781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533" y="186198"/>
            <a:ext cx="4004847" cy="3245430"/>
          </a:xfrm>
          <a:prstGeom prst="rect">
            <a:avLst/>
          </a:prstGeom>
          <a:noFill/>
          <a:extLst>
            <a:ext uri="{909E8E84-426E-40DD-AFC4-6F175D3DCCD1}">
              <a14:hiddenFill xmlns:a14="http://schemas.microsoft.com/office/drawing/2010/main">
                <a:solidFill>
                  <a:srgbClr val="FFFFFF"/>
                </a:solidFill>
              </a14:hiddenFill>
            </a:ext>
          </a:extLst>
        </p:spPr>
      </p:pic>
      <p:pic>
        <p:nvPicPr>
          <p:cNvPr id="15" name="Audio 14">
            <a:extLst>
              <a:ext uri="{FF2B5EF4-FFF2-40B4-BE49-F238E27FC236}">
                <a16:creationId xmlns:a16="http://schemas.microsoft.com/office/drawing/2014/main" id="{72AC8F65-C5BF-96E6-6242-690020E5E879}"/>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88529624"/>
      </p:ext>
    </p:extLst>
  </p:cSld>
  <p:clrMapOvr>
    <a:masterClrMapping/>
  </p:clrMapOvr>
  <mc:AlternateContent xmlns:mc="http://schemas.openxmlformats.org/markup-compatibility/2006">
    <mc:Choice xmlns:p14="http://schemas.microsoft.com/office/powerpoint/2010/main" Requires="p14">
      <p:transition spd="slow" p14:dur="2000" advTm="44208"/>
    </mc:Choice>
    <mc:Fallback>
      <p:transition spd="slow" advTm="442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39F7-9309-94EA-D3DC-D98F3F5F7FB8}"/>
              </a:ext>
            </a:extLst>
          </p:cNvPr>
          <p:cNvSpPr>
            <a:spLocks noGrp="1"/>
          </p:cNvSpPr>
          <p:nvPr>
            <p:ph type="title"/>
          </p:nvPr>
        </p:nvSpPr>
        <p:spPr>
          <a:xfrm>
            <a:off x="849758" y="240197"/>
            <a:ext cx="10427840" cy="1086056"/>
          </a:xfrm>
        </p:spPr>
        <p:txBody>
          <a:bodyPr/>
          <a:lstStyle/>
          <a:p>
            <a:r>
              <a:rPr lang="en-US" dirty="0"/>
              <a:t>Recommendations</a:t>
            </a:r>
          </a:p>
        </p:txBody>
      </p:sp>
      <p:sp>
        <p:nvSpPr>
          <p:cNvPr id="3" name="Content Placeholder 2">
            <a:extLst>
              <a:ext uri="{FF2B5EF4-FFF2-40B4-BE49-F238E27FC236}">
                <a16:creationId xmlns:a16="http://schemas.microsoft.com/office/drawing/2014/main" id="{34568734-B00A-A6CC-E1B4-E1ABB17B8B10}"/>
              </a:ext>
            </a:extLst>
          </p:cNvPr>
          <p:cNvSpPr>
            <a:spLocks noGrp="1"/>
          </p:cNvSpPr>
          <p:nvPr>
            <p:ph idx="1"/>
          </p:nvPr>
        </p:nvSpPr>
        <p:spPr>
          <a:xfrm>
            <a:off x="849757" y="1557100"/>
            <a:ext cx="10427841" cy="4589257"/>
          </a:xfrm>
        </p:spPr>
        <p:txBody>
          <a:bodyPr/>
          <a:lstStyle/>
          <a:p>
            <a:r>
              <a:rPr lang="en-US" dirty="0"/>
              <a:t>Model for Implementation: Logistic Regression Model</a:t>
            </a:r>
          </a:p>
          <a:p>
            <a:pPr lvl="1"/>
            <a:r>
              <a:rPr lang="en-US" dirty="0"/>
              <a:t>Low chance of falsely rejecting loan applications</a:t>
            </a:r>
          </a:p>
          <a:p>
            <a:pPr lvl="1"/>
            <a:r>
              <a:rPr lang="en-US" dirty="0"/>
              <a:t>Track loan repayment status &amp; leverage to increase model profitability</a:t>
            </a:r>
          </a:p>
          <a:p>
            <a:pPr lvl="1"/>
            <a:r>
              <a:rPr lang="en-US" dirty="0"/>
              <a:t>Launch model as initial filter</a:t>
            </a:r>
          </a:p>
          <a:p>
            <a:endParaRPr lang="en-US" dirty="0"/>
          </a:p>
          <a:p>
            <a:r>
              <a:rPr lang="en-US" dirty="0"/>
              <a:t>Additional Applications</a:t>
            </a:r>
          </a:p>
          <a:p>
            <a:pPr lvl="1"/>
            <a:r>
              <a:rPr lang="en-US" dirty="0"/>
              <a:t>Determine optimal loan terms</a:t>
            </a:r>
          </a:p>
          <a:p>
            <a:pPr lvl="1"/>
            <a:r>
              <a:rPr lang="en-US" dirty="0"/>
              <a:t>Expand model for lower loan amounts</a:t>
            </a:r>
          </a:p>
          <a:p>
            <a:pPr lvl="1"/>
            <a:endParaRPr lang="en-US" dirty="0"/>
          </a:p>
        </p:txBody>
      </p:sp>
      <p:pic>
        <p:nvPicPr>
          <p:cNvPr id="12" name="Audio 11">
            <a:extLst>
              <a:ext uri="{FF2B5EF4-FFF2-40B4-BE49-F238E27FC236}">
                <a16:creationId xmlns:a16="http://schemas.microsoft.com/office/drawing/2014/main" id="{BAE27F16-850D-839D-D4D6-BFF901A79BD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55302307"/>
      </p:ext>
    </p:extLst>
  </p:cSld>
  <p:clrMapOvr>
    <a:masterClrMapping/>
  </p:clrMapOvr>
  <mc:AlternateContent xmlns:mc="http://schemas.openxmlformats.org/markup-compatibility/2006">
    <mc:Choice xmlns:p14="http://schemas.microsoft.com/office/powerpoint/2010/main" Requires="p14">
      <p:transition spd="slow" p14:dur="2000" advTm="67173"/>
    </mc:Choice>
    <mc:Fallback>
      <p:transition spd="slow" advTm="671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7980-546C-E12C-266B-D1ABFF17153C}"/>
              </a:ext>
            </a:extLst>
          </p:cNvPr>
          <p:cNvSpPr>
            <a:spLocks noGrp="1"/>
          </p:cNvSpPr>
          <p:nvPr>
            <p:ph type="title"/>
          </p:nvPr>
        </p:nvSpPr>
        <p:spPr>
          <a:xfrm>
            <a:off x="174929" y="157198"/>
            <a:ext cx="10427840" cy="1086056"/>
          </a:xfrm>
        </p:spPr>
        <p:txBody>
          <a:bodyPr/>
          <a:lstStyle/>
          <a:p>
            <a:r>
              <a:rPr lang="en-US" dirty="0"/>
              <a:t>Concluding Remarks</a:t>
            </a:r>
          </a:p>
        </p:txBody>
      </p:sp>
      <p:sp>
        <p:nvSpPr>
          <p:cNvPr id="3" name="Content Placeholder 2">
            <a:extLst>
              <a:ext uri="{FF2B5EF4-FFF2-40B4-BE49-F238E27FC236}">
                <a16:creationId xmlns:a16="http://schemas.microsoft.com/office/drawing/2014/main" id="{1A2381CC-22CE-96CB-9305-67356440EFC7}"/>
              </a:ext>
            </a:extLst>
          </p:cNvPr>
          <p:cNvSpPr>
            <a:spLocks noGrp="1"/>
          </p:cNvSpPr>
          <p:nvPr>
            <p:ph idx="1"/>
          </p:nvPr>
        </p:nvSpPr>
        <p:spPr>
          <a:xfrm>
            <a:off x="882079" y="1757237"/>
            <a:ext cx="10427841" cy="3337401"/>
          </a:xfrm>
        </p:spPr>
        <p:txBody>
          <a:bodyPr/>
          <a:lstStyle/>
          <a:p>
            <a:r>
              <a:rPr lang="en-US" dirty="0"/>
              <a:t>Smart Approval AI is the first data science project of many to help make our bank scalable for future growth.</a:t>
            </a:r>
          </a:p>
          <a:p>
            <a:endParaRPr lang="en-US" dirty="0"/>
          </a:p>
          <a:p>
            <a:r>
              <a:rPr lang="en-US" dirty="0"/>
              <a:t>Thank you for joining us on this exciting journey toward the launch of our first major automation initiative !</a:t>
            </a:r>
          </a:p>
          <a:p>
            <a:pPr marL="0" indent="0">
              <a:buNone/>
            </a:pPr>
            <a:r>
              <a:rPr lang="en-US" dirty="0"/>
              <a:t> </a:t>
            </a:r>
          </a:p>
        </p:txBody>
      </p:sp>
      <p:pic>
        <p:nvPicPr>
          <p:cNvPr id="12" name="Audio 11">
            <a:extLst>
              <a:ext uri="{FF2B5EF4-FFF2-40B4-BE49-F238E27FC236}">
                <a16:creationId xmlns:a16="http://schemas.microsoft.com/office/drawing/2014/main" id="{AA7FDB76-E8AA-DCA6-748D-95432BE2A4B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87642129"/>
      </p:ext>
    </p:extLst>
  </p:cSld>
  <p:clrMapOvr>
    <a:masterClrMapping/>
  </p:clrMapOvr>
  <mc:AlternateContent xmlns:mc="http://schemas.openxmlformats.org/markup-compatibility/2006">
    <mc:Choice xmlns:p14="http://schemas.microsoft.com/office/powerpoint/2010/main" Requires="p14">
      <p:transition spd="slow" p14:dur="2000" advTm="21365"/>
    </mc:Choice>
    <mc:Fallback>
      <p:transition spd="slow" advTm="213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1052</Words>
  <Application>Microsoft Macintosh PowerPoint</Application>
  <PresentationFormat>Widescreen</PresentationFormat>
  <Paragraphs>112</Paragraphs>
  <Slides>7</Slides>
  <Notes>6</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 Pro Light</vt:lpstr>
      <vt:lpstr>Symbol</vt:lpstr>
      <vt:lpstr>VaultVTI</vt:lpstr>
      <vt:lpstr>Smart Approval AI Project</vt:lpstr>
      <vt:lpstr>Purpose</vt:lpstr>
      <vt:lpstr>PowerPoint Presentation</vt:lpstr>
      <vt:lpstr>Data</vt:lpstr>
      <vt:lpstr>Models &amp; Results</vt:lpstr>
      <vt:lpstr>Recommendations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Approval AI Project</dc:title>
  <dc:creator>Alexa Wittlieff</dc:creator>
  <cp:lastModifiedBy>Vijaykumar Mehtre</cp:lastModifiedBy>
  <cp:revision>3</cp:revision>
  <dcterms:created xsi:type="dcterms:W3CDTF">2022-07-03T17:13:53Z</dcterms:created>
  <dcterms:modified xsi:type="dcterms:W3CDTF">2024-08-09T01:45:50Z</dcterms:modified>
</cp:coreProperties>
</file>