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4"/>
  </p:sldMasterIdLst>
  <p:notesMasterIdLst>
    <p:notesMasterId r:id="rId25"/>
  </p:notesMasterIdLst>
  <p:handoutMasterIdLst>
    <p:handoutMasterId r:id="rId26"/>
  </p:handoutMasterIdLst>
  <p:sldIdLst>
    <p:sldId id="256" r:id="rId5"/>
    <p:sldId id="269" r:id="rId6"/>
    <p:sldId id="273" r:id="rId7"/>
    <p:sldId id="258" r:id="rId8"/>
    <p:sldId id="257" r:id="rId9"/>
    <p:sldId id="271" r:id="rId10"/>
    <p:sldId id="259" r:id="rId11"/>
    <p:sldId id="260" r:id="rId12"/>
    <p:sldId id="265" r:id="rId13"/>
    <p:sldId id="274" r:id="rId14"/>
    <p:sldId id="261" r:id="rId15"/>
    <p:sldId id="275" r:id="rId16"/>
    <p:sldId id="262" r:id="rId17"/>
    <p:sldId id="276" r:id="rId18"/>
    <p:sldId id="263" r:id="rId19"/>
    <p:sldId id="277" r:id="rId20"/>
    <p:sldId id="264" r:id="rId21"/>
    <p:sldId id="266" r:id="rId22"/>
    <p:sldId id="268" r:id="rId23"/>
    <p:sldId id="26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A6FD72-D588-4547-BAC1-BA0D3D53A8EF}" v="165" dt="2024-05-20T00:49:06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026" autoAdjust="0"/>
    <p:restoredTop sz="94660" autoAdjust="0"/>
  </p:normalViewPr>
  <p:slideViewPr>
    <p:cSldViewPr snapToGrid="0">
      <p:cViewPr varScale="1">
        <p:scale>
          <a:sx n="102" d="100"/>
          <a:sy n="102" d="100"/>
        </p:scale>
        <p:origin x="88" y="1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224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image" Target="../media/image3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jp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image" Target="../media/image3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870BFF-C57D-4603-8BBE-867C89945E1A}" type="doc">
      <dgm:prSet loTypeId="urn:microsoft.com/office/officeart/2005/8/layout/vList6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9492937D-171E-4B05-8A72-8F7939064E2F}">
      <dgm:prSet phldrT="[Text]" custT="1"/>
      <dgm:spPr>
        <a:solidFill>
          <a:schemeClr val="bg1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2400" b="1" i="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Inbound Knowledge Flows</a:t>
          </a:r>
          <a:endParaRPr lang="en-DE" sz="2400" dirty="0">
            <a:solidFill>
              <a:schemeClr val="bg2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A110BAB-D3E4-4AAA-9A29-35C85EB70E2A}" type="parTrans" cxnId="{6FDCF773-192A-4225-8A5B-C7421750D5B0}">
      <dgm:prSet/>
      <dgm:spPr/>
      <dgm:t>
        <a:bodyPr/>
        <a:lstStyle/>
        <a:p>
          <a:endParaRPr lang="en-DE"/>
        </a:p>
      </dgm:t>
    </dgm:pt>
    <dgm:pt modelId="{D94BFBE7-9105-49B6-ABC5-7CC752ED041B}" type="sibTrans" cxnId="{6FDCF773-192A-4225-8A5B-C7421750D5B0}">
      <dgm:prSet/>
      <dgm:spPr/>
      <dgm:t>
        <a:bodyPr/>
        <a:lstStyle/>
        <a:p>
          <a:endParaRPr lang="en-DE"/>
        </a:p>
      </dgm:t>
    </dgm:pt>
    <dgm:pt modelId="{7FCD5B43-FC47-4FDC-9AE1-AB27E68E1585}">
      <dgm:prSet phldrT="[Text]"/>
      <dgm:spPr>
        <a:ln>
          <a:solidFill>
            <a:schemeClr val="accent1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US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Definition: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Refers to the knowledge acquired by a firm from external sources. </a:t>
          </a:r>
          <a:endParaRPr lang="en-D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C0578B-F8D4-44C2-B1EC-5B45AAFA8FFF}" type="parTrans" cxnId="{13134A42-8B5D-4F8D-AA36-44BB4EBCB09C}">
      <dgm:prSet/>
      <dgm:spPr/>
      <dgm:t>
        <a:bodyPr/>
        <a:lstStyle/>
        <a:p>
          <a:endParaRPr lang="en-DE"/>
        </a:p>
      </dgm:t>
    </dgm:pt>
    <dgm:pt modelId="{191689A4-16EC-44B4-9B99-04A9551C0130}" type="sibTrans" cxnId="{13134A42-8B5D-4F8D-AA36-44BB4EBCB09C}">
      <dgm:prSet/>
      <dgm:spPr/>
      <dgm:t>
        <a:bodyPr/>
        <a:lstStyle/>
        <a:p>
          <a:endParaRPr lang="en-DE"/>
        </a:p>
      </dgm:t>
    </dgm:pt>
    <dgm:pt modelId="{130EAC81-5896-4BEE-8E70-55A47AFE184C}">
      <dgm:prSet phldrT="[Text]"/>
      <dgm:spPr>
        <a:ln>
          <a:solidFill>
            <a:schemeClr val="accent1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US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Examples: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Acquisition of external expertise, use of open-source resources like Arduino, GitHub etc.</a:t>
          </a:r>
          <a:endParaRPr lang="en-D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72E8E9-5797-4338-80F4-68E6A21E9298}" type="parTrans" cxnId="{D9F2C5EF-A42E-465B-AD95-34B91E118D59}">
      <dgm:prSet/>
      <dgm:spPr/>
      <dgm:t>
        <a:bodyPr/>
        <a:lstStyle/>
        <a:p>
          <a:endParaRPr lang="en-DE"/>
        </a:p>
      </dgm:t>
    </dgm:pt>
    <dgm:pt modelId="{B90D585D-006C-4E71-8203-2566BBF91708}" type="sibTrans" cxnId="{D9F2C5EF-A42E-465B-AD95-34B91E118D59}">
      <dgm:prSet/>
      <dgm:spPr/>
      <dgm:t>
        <a:bodyPr/>
        <a:lstStyle/>
        <a:p>
          <a:endParaRPr lang="en-DE"/>
        </a:p>
      </dgm:t>
    </dgm:pt>
    <dgm:pt modelId="{3CFDCDFF-7807-4B0F-90BD-E3EDC896F8BF}">
      <dgm:prSet phldrT="[Text]" custT="1"/>
      <dgm:spPr>
        <a:solidFill>
          <a:schemeClr val="bg1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2400" b="1" i="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Outbound Knowledge Flows</a:t>
          </a:r>
          <a:endParaRPr lang="en-DE" sz="2400" dirty="0">
            <a:solidFill>
              <a:schemeClr val="bg2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6B17B3-FC79-4F4F-A244-06D5DD4A7C11}" type="parTrans" cxnId="{9190EAFF-D95A-4FD2-8237-417183E471D0}">
      <dgm:prSet/>
      <dgm:spPr/>
      <dgm:t>
        <a:bodyPr/>
        <a:lstStyle/>
        <a:p>
          <a:endParaRPr lang="en-DE"/>
        </a:p>
      </dgm:t>
    </dgm:pt>
    <dgm:pt modelId="{52E178DA-CF03-4873-AEAD-EE8E88EFB42B}" type="sibTrans" cxnId="{9190EAFF-D95A-4FD2-8237-417183E471D0}">
      <dgm:prSet/>
      <dgm:spPr/>
      <dgm:t>
        <a:bodyPr/>
        <a:lstStyle/>
        <a:p>
          <a:endParaRPr lang="en-DE"/>
        </a:p>
      </dgm:t>
    </dgm:pt>
    <dgm:pt modelId="{65124BCD-4A45-4C08-8C24-D5A097AB1066}">
      <dgm:prSet phldrT="[Text]"/>
      <dgm:spPr>
        <a:ln>
          <a:solidFill>
            <a:schemeClr val="accent1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US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Definition: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Involves the dissemination of a firm's knowledge to external parties. </a:t>
          </a:r>
          <a:endParaRPr lang="en-D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A6373D-4D6D-414E-BDE7-685A751ED041}" type="parTrans" cxnId="{04D4B775-9A69-4A17-8091-882BE2D66390}">
      <dgm:prSet/>
      <dgm:spPr/>
      <dgm:t>
        <a:bodyPr/>
        <a:lstStyle/>
        <a:p>
          <a:endParaRPr lang="en-DE"/>
        </a:p>
      </dgm:t>
    </dgm:pt>
    <dgm:pt modelId="{65BE7B0C-E6E6-471F-A230-93748E27BB2C}" type="sibTrans" cxnId="{04D4B775-9A69-4A17-8091-882BE2D66390}">
      <dgm:prSet/>
      <dgm:spPr/>
      <dgm:t>
        <a:bodyPr/>
        <a:lstStyle/>
        <a:p>
          <a:endParaRPr lang="en-DE"/>
        </a:p>
      </dgm:t>
    </dgm:pt>
    <dgm:pt modelId="{A7853A58-4BC6-4F89-8970-5F581368DF3C}">
      <dgm:prSet phldrT="[Text]"/>
      <dgm:spPr>
        <a:ln>
          <a:solidFill>
            <a:schemeClr val="accent1">
              <a:lumMod val="60000"/>
              <a:lumOff val="40000"/>
              <a:alpha val="90000"/>
            </a:schemeClr>
          </a:solidFill>
        </a:ln>
      </dgm:spPr>
      <dgm:t>
        <a:bodyPr/>
        <a:lstStyle/>
        <a:p>
          <a:r>
            <a:rPr lang="en-US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Examples: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Consultancy services, contribution to industry standards. </a:t>
          </a:r>
          <a:endParaRPr lang="en-D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7775D0-E0DE-460C-BA6F-1BC71E8CEE4B}" type="parTrans" cxnId="{750D1DF7-82CA-40AF-8E37-6EB16A4BD6A2}">
      <dgm:prSet/>
      <dgm:spPr/>
      <dgm:t>
        <a:bodyPr/>
        <a:lstStyle/>
        <a:p>
          <a:endParaRPr lang="en-DE"/>
        </a:p>
      </dgm:t>
    </dgm:pt>
    <dgm:pt modelId="{421F9595-67FF-4ACD-9BBA-91804C8C7996}" type="sibTrans" cxnId="{750D1DF7-82CA-40AF-8E37-6EB16A4BD6A2}">
      <dgm:prSet/>
      <dgm:spPr/>
      <dgm:t>
        <a:bodyPr/>
        <a:lstStyle/>
        <a:p>
          <a:endParaRPr lang="en-DE"/>
        </a:p>
      </dgm:t>
    </dgm:pt>
    <dgm:pt modelId="{CF2E30EF-9CC3-46A9-B942-FFDD9CF47C84}">
      <dgm:prSet phldrT="[Text]" custT="1"/>
      <dgm:spPr>
        <a:solidFill>
          <a:schemeClr val="bg1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sz="2400" b="1" i="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Collaboration</a:t>
          </a:r>
          <a:endParaRPr lang="en-DE" sz="2800" dirty="0">
            <a:solidFill>
              <a:schemeClr val="bg2">
                <a:lumMod val="50000"/>
              </a:schemeClr>
            </a:solidFill>
          </a:endParaRPr>
        </a:p>
      </dgm:t>
    </dgm:pt>
    <dgm:pt modelId="{D6F600F3-B178-4633-B7C1-B0C2DC6CE059}" type="parTrans" cxnId="{732A5230-B27E-4676-8A88-BED84EB715E1}">
      <dgm:prSet/>
      <dgm:spPr/>
      <dgm:t>
        <a:bodyPr/>
        <a:lstStyle/>
        <a:p>
          <a:endParaRPr lang="en-DE"/>
        </a:p>
      </dgm:t>
    </dgm:pt>
    <dgm:pt modelId="{B4ED8A62-5AB2-490F-9511-757763B2D9C4}" type="sibTrans" cxnId="{732A5230-B27E-4676-8A88-BED84EB715E1}">
      <dgm:prSet/>
      <dgm:spPr/>
      <dgm:t>
        <a:bodyPr/>
        <a:lstStyle/>
        <a:p>
          <a:endParaRPr lang="en-DE"/>
        </a:p>
      </dgm:t>
    </dgm:pt>
    <dgm:pt modelId="{3F8D3C5B-E1EC-4C70-8DB0-8109FA5563AA}">
      <dgm:prSet/>
      <dgm:spPr>
        <a:ln>
          <a:solidFill>
            <a:srgbClr val="FFC000">
              <a:alpha val="90000"/>
            </a:srgbClr>
          </a:solidFill>
        </a:ln>
      </dgm:spPr>
      <dgm:t>
        <a:bodyPr/>
        <a:lstStyle/>
        <a:p>
          <a:r>
            <a:rPr lang="en-US" b="1" i="0" dirty="0">
              <a:latin typeface="Times New Roman" panose="02020603050405020304" pitchFamily="18" charset="0"/>
              <a:cs typeface="Times New Roman" panose="02020603050405020304" pitchFamily="18" charset="0"/>
            </a:rPr>
            <a:t>Collaboration:</a:t>
          </a:r>
          <a:r>
            <a:rPr lang="en-US" b="0" i="0" dirty="0">
              <a:latin typeface="Times New Roman" panose="02020603050405020304" pitchFamily="18" charset="0"/>
              <a:cs typeface="Times New Roman" panose="02020603050405020304" pitchFamily="18" charset="0"/>
            </a:rPr>
            <a:t> Coordinated effort across different parties to address a common problem or goal. </a:t>
          </a:r>
          <a:endParaRPr lang="en-DE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2E36EB-F157-4F20-A716-45AEF6388296}" type="parTrans" cxnId="{69783DFC-149E-469A-B0F5-8765DB7EA8D6}">
      <dgm:prSet/>
      <dgm:spPr/>
      <dgm:t>
        <a:bodyPr/>
        <a:lstStyle/>
        <a:p>
          <a:endParaRPr lang="en-DE"/>
        </a:p>
      </dgm:t>
    </dgm:pt>
    <dgm:pt modelId="{9C67B063-4862-4ADC-8A8B-E8912B045FDA}" type="sibTrans" cxnId="{69783DFC-149E-469A-B0F5-8765DB7EA8D6}">
      <dgm:prSet/>
      <dgm:spPr/>
      <dgm:t>
        <a:bodyPr/>
        <a:lstStyle/>
        <a:p>
          <a:endParaRPr lang="en-DE"/>
        </a:p>
      </dgm:t>
    </dgm:pt>
    <dgm:pt modelId="{1D4C467A-348A-4D6B-B05C-2D11A301E007}">
      <dgm:prSet/>
      <dgm:spPr>
        <a:ln>
          <a:solidFill>
            <a:srgbClr val="FFC000">
              <a:alpha val="90000"/>
            </a:srgbClr>
          </a:solidFill>
        </a:ln>
      </dgm:spPr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Example: </a:t>
          </a:r>
          <a:r>
            <a:rPr lang="en-US" b="0" dirty="0">
              <a:latin typeface="Times New Roman" panose="02020603050405020304" pitchFamily="18" charset="0"/>
              <a:cs typeface="Times New Roman" panose="02020603050405020304" pitchFamily="18" charset="0"/>
            </a:rPr>
            <a:t>Collaborative R&amp;D between multiple Agricultural Organization in Argentina like INTA, Private Agribusiness Companies, International Research Institutions.</a:t>
          </a:r>
          <a:endParaRPr lang="en-DE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EAD5D17-57D2-46ED-90F4-9BF42599FE0A}" type="parTrans" cxnId="{96ECE2D1-BD24-4DBD-AD71-25A36B645BEB}">
      <dgm:prSet/>
      <dgm:spPr/>
      <dgm:t>
        <a:bodyPr/>
        <a:lstStyle/>
        <a:p>
          <a:endParaRPr lang="en-DE"/>
        </a:p>
      </dgm:t>
    </dgm:pt>
    <dgm:pt modelId="{7D8FCF4F-C516-4614-914B-80AB44185ADD}" type="sibTrans" cxnId="{96ECE2D1-BD24-4DBD-AD71-25A36B645BEB}">
      <dgm:prSet/>
      <dgm:spPr/>
      <dgm:t>
        <a:bodyPr/>
        <a:lstStyle/>
        <a:p>
          <a:endParaRPr lang="en-DE"/>
        </a:p>
      </dgm:t>
    </dgm:pt>
    <dgm:pt modelId="{0252B718-5486-4DDE-88EE-7D51ADEC182E}" type="pres">
      <dgm:prSet presAssocID="{1E870BFF-C57D-4603-8BBE-867C89945E1A}" presName="Name0" presStyleCnt="0">
        <dgm:presLayoutVars>
          <dgm:dir/>
          <dgm:animLvl val="lvl"/>
          <dgm:resizeHandles/>
        </dgm:presLayoutVars>
      </dgm:prSet>
      <dgm:spPr/>
    </dgm:pt>
    <dgm:pt modelId="{8FC1B91D-2B49-4BC3-8778-B8005EADBC81}" type="pres">
      <dgm:prSet presAssocID="{9492937D-171E-4B05-8A72-8F7939064E2F}" presName="linNode" presStyleCnt="0"/>
      <dgm:spPr/>
    </dgm:pt>
    <dgm:pt modelId="{8329F2BA-A19C-43D2-898D-438F0CDEC087}" type="pres">
      <dgm:prSet presAssocID="{9492937D-171E-4B05-8A72-8F7939064E2F}" presName="parentShp" presStyleLbl="node1" presStyleIdx="0" presStyleCnt="3">
        <dgm:presLayoutVars>
          <dgm:bulletEnabled val="1"/>
        </dgm:presLayoutVars>
      </dgm:prSet>
      <dgm:spPr/>
    </dgm:pt>
    <dgm:pt modelId="{429367D3-F2EA-4DB4-BDD3-2438CC20E95D}" type="pres">
      <dgm:prSet presAssocID="{9492937D-171E-4B05-8A72-8F7939064E2F}" presName="childShp" presStyleLbl="bgAccFollowNode1" presStyleIdx="0" presStyleCnt="3">
        <dgm:presLayoutVars>
          <dgm:bulletEnabled val="1"/>
        </dgm:presLayoutVars>
      </dgm:prSet>
      <dgm:spPr/>
    </dgm:pt>
    <dgm:pt modelId="{8D44C02D-C270-4DDA-A9E3-FFF29C08609A}" type="pres">
      <dgm:prSet presAssocID="{D94BFBE7-9105-49B6-ABC5-7CC752ED041B}" presName="spacing" presStyleCnt="0"/>
      <dgm:spPr/>
    </dgm:pt>
    <dgm:pt modelId="{A8875236-CC4C-40DE-A274-546E13482D00}" type="pres">
      <dgm:prSet presAssocID="{3CFDCDFF-7807-4B0F-90BD-E3EDC896F8BF}" presName="linNode" presStyleCnt="0"/>
      <dgm:spPr/>
    </dgm:pt>
    <dgm:pt modelId="{69F319C9-0D86-4725-8D72-0E94FE16D83B}" type="pres">
      <dgm:prSet presAssocID="{3CFDCDFF-7807-4B0F-90BD-E3EDC896F8BF}" presName="parentShp" presStyleLbl="node1" presStyleIdx="1" presStyleCnt="3">
        <dgm:presLayoutVars>
          <dgm:bulletEnabled val="1"/>
        </dgm:presLayoutVars>
      </dgm:prSet>
      <dgm:spPr/>
    </dgm:pt>
    <dgm:pt modelId="{D82F391A-CCA2-469D-B331-7E16AD39F327}" type="pres">
      <dgm:prSet presAssocID="{3CFDCDFF-7807-4B0F-90BD-E3EDC896F8BF}" presName="childShp" presStyleLbl="bgAccFollowNode1" presStyleIdx="1" presStyleCnt="3">
        <dgm:presLayoutVars>
          <dgm:bulletEnabled val="1"/>
        </dgm:presLayoutVars>
      </dgm:prSet>
      <dgm:spPr/>
    </dgm:pt>
    <dgm:pt modelId="{55347707-C00C-45C6-9436-88E31CA2EBE9}" type="pres">
      <dgm:prSet presAssocID="{52E178DA-CF03-4873-AEAD-EE8E88EFB42B}" presName="spacing" presStyleCnt="0"/>
      <dgm:spPr/>
    </dgm:pt>
    <dgm:pt modelId="{427361C1-C774-42B7-9D9E-8DA2D1855263}" type="pres">
      <dgm:prSet presAssocID="{CF2E30EF-9CC3-46A9-B942-FFDD9CF47C84}" presName="linNode" presStyleCnt="0"/>
      <dgm:spPr/>
    </dgm:pt>
    <dgm:pt modelId="{A529490A-8709-415B-8A66-239D6AD79142}" type="pres">
      <dgm:prSet presAssocID="{CF2E30EF-9CC3-46A9-B942-FFDD9CF47C84}" presName="parentShp" presStyleLbl="node1" presStyleIdx="2" presStyleCnt="3">
        <dgm:presLayoutVars>
          <dgm:bulletEnabled val="1"/>
        </dgm:presLayoutVars>
      </dgm:prSet>
      <dgm:spPr/>
    </dgm:pt>
    <dgm:pt modelId="{FEFD0978-9822-44CE-8A17-08A75A8BD3EF}" type="pres">
      <dgm:prSet presAssocID="{CF2E30EF-9CC3-46A9-B942-FFDD9CF47C84}" presName="childShp" presStyleLbl="bgAccFollowNode1" presStyleIdx="2" presStyleCnt="3" custScaleY="115484">
        <dgm:presLayoutVars>
          <dgm:bulletEnabled val="1"/>
        </dgm:presLayoutVars>
      </dgm:prSet>
      <dgm:spPr/>
    </dgm:pt>
  </dgm:ptLst>
  <dgm:cxnLst>
    <dgm:cxn modelId="{FF86660F-4936-4353-8F71-736679D306E0}" type="presOf" srcId="{1E870BFF-C57D-4603-8BBE-867C89945E1A}" destId="{0252B718-5486-4DDE-88EE-7D51ADEC182E}" srcOrd="0" destOrd="0" presId="urn:microsoft.com/office/officeart/2005/8/layout/vList6"/>
    <dgm:cxn modelId="{6A5A6510-E4F9-4041-BE14-FCD8FEA930FE}" type="presOf" srcId="{3CFDCDFF-7807-4B0F-90BD-E3EDC896F8BF}" destId="{69F319C9-0D86-4725-8D72-0E94FE16D83B}" srcOrd="0" destOrd="0" presId="urn:microsoft.com/office/officeart/2005/8/layout/vList6"/>
    <dgm:cxn modelId="{732A5230-B27E-4676-8A88-BED84EB715E1}" srcId="{1E870BFF-C57D-4603-8BBE-867C89945E1A}" destId="{CF2E30EF-9CC3-46A9-B942-FFDD9CF47C84}" srcOrd="2" destOrd="0" parTransId="{D6F600F3-B178-4633-B7C1-B0C2DC6CE059}" sibTransId="{B4ED8A62-5AB2-490F-9511-757763B2D9C4}"/>
    <dgm:cxn modelId="{E2F7B561-D08B-4ADA-856A-2489728B8055}" type="presOf" srcId="{7FCD5B43-FC47-4FDC-9AE1-AB27E68E1585}" destId="{429367D3-F2EA-4DB4-BDD3-2438CC20E95D}" srcOrd="0" destOrd="0" presId="urn:microsoft.com/office/officeart/2005/8/layout/vList6"/>
    <dgm:cxn modelId="{13134A42-8B5D-4F8D-AA36-44BB4EBCB09C}" srcId="{9492937D-171E-4B05-8A72-8F7939064E2F}" destId="{7FCD5B43-FC47-4FDC-9AE1-AB27E68E1585}" srcOrd="0" destOrd="0" parTransId="{75C0578B-F8D4-44C2-B1EC-5B45AAFA8FFF}" sibTransId="{191689A4-16EC-44B4-9B99-04A9551C0130}"/>
    <dgm:cxn modelId="{8A7A5C66-CE41-4CA1-929E-3B692B1ABDDF}" type="presOf" srcId="{130EAC81-5896-4BEE-8E70-55A47AFE184C}" destId="{429367D3-F2EA-4DB4-BDD3-2438CC20E95D}" srcOrd="0" destOrd="1" presId="urn:microsoft.com/office/officeart/2005/8/layout/vList6"/>
    <dgm:cxn modelId="{6FDCF773-192A-4225-8A5B-C7421750D5B0}" srcId="{1E870BFF-C57D-4603-8BBE-867C89945E1A}" destId="{9492937D-171E-4B05-8A72-8F7939064E2F}" srcOrd="0" destOrd="0" parTransId="{CA110BAB-D3E4-4AAA-9A29-35C85EB70E2A}" sibTransId="{D94BFBE7-9105-49B6-ABC5-7CC752ED041B}"/>
    <dgm:cxn modelId="{04D4B775-9A69-4A17-8091-882BE2D66390}" srcId="{3CFDCDFF-7807-4B0F-90BD-E3EDC896F8BF}" destId="{65124BCD-4A45-4C08-8C24-D5A097AB1066}" srcOrd="0" destOrd="0" parTransId="{53A6373D-4D6D-414E-BDE7-685A751ED041}" sibTransId="{65BE7B0C-E6E6-471F-A230-93748E27BB2C}"/>
    <dgm:cxn modelId="{F74B5488-36CB-4A79-BEDD-A81599235285}" type="presOf" srcId="{65124BCD-4A45-4C08-8C24-D5A097AB1066}" destId="{D82F391A-CCA2-469D-B331-7E16AD39F327}" srcOrd="0" destOrd="0" presId="urn:microsoft.com/office/officeart/2005/8/layout/vList6"/>
    <dgm:cxn modelId="{96ECE2D1-BD24-4DBD-AD71-25A36B645BEB}" srcId="{CF2E30EF-9CC3-46A9-B942-FFDD9CF47C84}" destId="{1D4C467A-348A-4D6B-B05C-2D11A301E007}" srcOrd="1" destOrd="0" parTransId="{9EAD5D17-57D2-46ED-90F4-9BF42599FE0A}" sibTransId="{7D8FCF4F-C516-4614-914B-80AB44185ADD}"/>
    <dgm:cxn modelId="{E3A614D3-7B20-4494-B35A-B8D2A54D4660}" type="presOf" srcId="{1D4C467A-348A-4D6B-B05C-2D11A301E007}" destId="{FEFD0978-9822-44CE-8A17-08A75A8BD3EF}" srcOrd="0" destOrd="1" presId="urn:microsoft.com/office/officeart/2005/8/layout/vList6"/>
    <dgm:cxn modelId="{46CF5DE3-059A-435B-AB0E-B51B3F6AD96B}" type="presOf" srcId="{3F8D3C5B-E1EC-4C70-8DB0-8109FA5563AA}" destId="{FEFD0978-9822-44CE-8A17-08A75A8BD3EF}" srcOrd="0" destOrd="0" presId="urn:microsoft.com/office/officeart/2005/8/layout/vList6"/>
    <dgm:cxn modelId="{7CA9BFE9-8D89-4E28-A47D-75AED9D9F7AE}" type="presOf" srcId="{CF2E30EF-9CC3-46A9-B942-FFDD9CF47C84}" destId="{A529490A-8709-415B-8A66-239D6AD79142}" srcOrd="0" destOrd="0" presId="urn:microsoft.com/office/officeart/2005/8/layout/vList6"/>
    <dgm:cxn modelId="{D9F2C5EF-A42E-465B-AD95-34B91E118D59}" srcId="{9492937D-171E-4B05-8A72-8F7939064E2F}" destId="{130EAC81-5896-4BEE-8E70-55A47AFE184C}" srcOrd="1" destOrd="0" parTransId="{2D72E8E9-5797-4338-80F4-68E6A21E9298}" sibTransId="{B90D585D-006C-4E71-8203-2566BBF91708}"/>
    <dgm:cxn modelId="{750D1DF7-82CA-40AF-8E37-6EB16A4BD6A2}" srcId="{3CFDCDFF-7807-4B0F-90BD-E3EDC896F8BF}" destId="{A7853A58-4BC6-4F89-8970-5F581368DF3C}" srcOrd="1" destOrd="0" parTransId="{7E7775D0-E0DE-460C-BA6F-1BC71E8CEE4B}" sibTransId="{421F9595-67FF-4ACD-9BBA-91804C8C7996}"/>
    <dgm:cxn modelId="{26CC40FB-AE36-4964-9111-D2854888D760}" type="presOf" srcId="{9492937D-171E-4B05-8A72-8F7939064E2F}" destId="{8329F2BA-A19C-43D2-898D-438F0CDEC087}" srcOrd="0" destOrd="0" presId="urn:microsoft.com/office/officeart/2005/8/layout/vList6"/>
    <dgm:cxn modelId="{69783DFC-149E-469A-B0F5-8765DB7EA8D6}" srcId="{CF2E30EF-9CC3-46A9-B942-FFDD9CF47C84}" destId="{3F8D3C5B-E1EC-4C70-8DB0-8109FA5563AA}" srcOrd="0" destOrd="0" parTransId="{F32E36EB-F157-4F20-A716-45AEF6388296}" sibTransId="{9C67B063-4862-4ADC-8A8B-E8912B045FDA}"/>
    <dgm:cxn modelId="{7588E0FC-9EEA-4294-9C7F-488A96BFC570}" type="presOf" srcId="{A7853A58-4BC6-4F89-8970-5F581368DF3C}" destId="{D82F391A-CCA2-469D-B331-7E16AD39F327}" srcOrd="0" destOrd="1" presId="urn:microsoft.com/office/officeart/2005/8/layout/vList6"/>
    <dgm:cxn modelId="{9190EAFF-D95A-4FD2-8237-417183E471D0}" srcId="{1E870BFF-C57D-4603-8BBE-867C89945E1A}" destId="{3CFDCDFF-7807-4B0F-90BD-E3EDC896F8BF}" srcOrd="1" destOrd="0" parTransId="{466B17B3-FC79-4F4F-A244-06D5DD4A7C11}" sibTransId="{52E178DA-CF03-4873-AEAD-EE8E88EFB42B}"/>
    <dgm:cxn modelId="{5FECF3CD-D799-47AC-949A-2CDB93FEED05}" type="presParOf" srcId="{0252B718-5486-4DDE-88EE-7D51ADEC182E}" destId="{8FC1B91D-2B49-4BC3-8778-B8005EADBC81}" srcOrd="0" destOrd="0" presId="urn:microsoft.com/office/officeart/2005/8/layout/vList6"/>
    <dgm:cxn modelId="{A640BA42-FA02-4AF8-B0D5-7F661DAC87F0}" type="presParOf" srcId="{8FC1B91D-2B49-4BC3-8778-B8005EADBC81}" destId="{8329F2BA-A19C-43D2-898D-438F0CDEC087}" srcOrd="0" destOrd="0" presId="urn:microsoft.com/office/officeart/2005/8/layout/vList6"/>
    <dgm:cxn modelId="{7A5D832E-93CD-409E-8025-C6B318FB102D}" type="presParOf" srcId="{8FC1B91D-2B49-4BC3-8778-B8005EADBC81}" destId="{429367D3-F2EA-4DB4-BDD3-2438CC20E95D}" srcOrd="1" destOrd="0" presId="urn:microsoft.com/office/officeart/2005/8/layout/vList6"/>
    <dgm:cxn modelId="{271AEA0C-595F-4E62-9A84-CBCDF8103B5E}" type="presParOf" srcId="{0252B718-5486-4DDE-88EE-7D51ADEC182E}" destId="{8D44C02D-C270-4DDA-A9E3-FFF29C08609A}" srcOrd="1" destOrd="0" presId="urn:microsoft.com/office/officeart/2005/8/layout/vList6"/>
    <dgm:cxn modelId="{A53AF3DE-B693-42DE-A6A5-7E7902AA7D44}" type="presParOf" srcId="{0252B718-5486-4DDE-88EE-7D51ADEC182E}" destId="{A8875236-CC4C-40DE-A274-546E13482D00}" srcOrd="2" destOrd="0" presId="urn:microsoft.com/office/officeart/2005/8/layout/vList6"/>
    <dgm:cxn modelId="{8A736CB0-C635-4B38-885D-17F6F3594421}" type="presParOf" srcId="{A8875236-CC4C-40DE-A274-546E13482D00}" destId="{69F319C9-0D86-4725-8D72-0E94FE16D83B}" srcOrd="0" destOrd="0" presId="urn:microsoft.com/office/officeart/2005/8/layout/vList6"/>
    <dgm:cxn modelId="{D25B76B0-5050-4F2E-8FEB-505EFB1F0DEE}" type="presParOf" srcId="{A8875236-CC4C-40DE-A274-546E13482D00}" destId="{D82F391A-CCA2-469D-B331-7E16AD39F327}" srcOrd="1" destOrd="0" presId="urn:microsoft.com/office/officeart/2005/8/layout/vList6"/>
    <dgm:cxn modelId="{F3B59364-FE94-482A-BAAB-7FB1FA864812}" type="presParOf" srcId="{0252B718-5486-4DDE-88EE-7D51ADEC182E}" destId="{55347707-C00C-45C6-9436-88E31CA2EBE9}" srcOrd="3" destOrd="0" presId="urn:microsoft.com/office/officeart/2005/8/layout/vList6"/>
    <dgm:cxn modelId="{EE6D9FEF-8839-4C78-AADA-2CB677D37789}" type="presParOf" srcId="{0252B718-5486-4DDE-88EE-7D51ADEC182E}" destId="{427361C1-C774-42B7-9D9E-8DA2D1855263}" srcOrd="4" destOrd="0" presId="urn:microsoft.com/office/officeart/2005/8/layout/vList6"/>
    <dgm:cxn modelId="{FA370E71-5DF2-40E4-9DA0-BBCCEE93CE6F}" type="presParOf" srcId="{427361C1-C774-42B7-9D9E-8DA2D1855263}" destId="{A529490A-8709-415B-8A66-239D6AD79142}" srcOrd="0" destOrd="0" presId="urn:microsoft.com/office/officeart/2005/8/layout/vList6"/>
    <dgm:cxn modelId="{674B1311-3C32-42DA-8CED-A343E61BD5E1}" type="presParOf" srcId="{427361C1-C774-42B7-9D9E-8DA2D1855263}" destId="{FEFD0978-9822-44CE-8A17-08A75A8BD3EF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D7121A-5512-444D-8BFF-AC1B13F2EC04}" type="doc">
      <dgm:prSet loTypeId="urn:microsoft.com/office/officeart/2005/8/layout/cycle4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5D4A1D09-23DE-439D-83D4-244947AF699D}">
      <dgm:prSet phldrT="[Text]"/>
      <dgm:spPr>
        <a:solidFill>
          <a:schemeClr val="bg1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b="1" i="0" dirty="0">
              <a:solidFill>
                <a:schemeClr val="bg2">
                  <a:lumMod val="50000"/>
                </a:schemeClr>
              </a:solidFill>
            </a:rPr>
            <a:t>Collaboration is Key</a:t>
          </a:r>
          <a:endParaRPr lang="en-DE" dirty="0">
            <a:solidFill>
              <a:schemeClr val="bg2">
                <a:lumMod val="50000"/>
              </a:schemeClr>
            </a:solidFill>
          </a:endParaRPr>
        </a:p>
      </dgm:t>
    </dgm:pt>
    <dgm:pt modelId="{8165255A-09EC-4FA7-855C-63DC800C48CC}" type="parTrans" cxnId="{A1B71287-8029-4727-B90D-98C58DC12BFD}">
      <dgm:prSet/>
      <dgm:spPr/>
      <dgm:t>
        <a:bodyPr/>
        <a:lstStyle/>
        <a:p>
          <a:endParaRPr lang="en-DE"/>
        </a:p>
      </dgm:t>
    </dgm:pt>
    <dgm:pt modelId="{1E696C8B-5DFD-4018-998E-5223882F4F2D}" type="sibTrans" cxnId="{A1B71287-8029-4727-B90D-98C58DC12BFD}">
      <dgm:prSet/>
      <dgm:spPr/>
      <dgm:t>
        <a:bodyPr/>
        <a:lstStyle/>
        <a:p>
          <a:endParaRPr lang="en-DE"/>
        </a:p>
      </dgm:t>
    </dgm:pt>
    <dgm:pt modelId="{CE41461A-FF14-4843-B92B-989BB1AA672E}">
      <dgm:prSet phldrT="[Text]" custT="1"/>
      <dgm:spPr/>
      <dgm:t>
        <a:bodyPr/>
        <a:lstStyle/>
        <a:p>
          <a:r>
            <a:rPr lang="en-US" sz="1200" b="0" i="0" dirty="0"/>
            <a:t>Companies collaborate with external partners like suppliers, customers, and even competitors to innovate.</a:t>
          </a:r>
          <a:endParaRPr lang="en-DE" sz="1200" dirty="0"/>
        </a:p>
      </dgm:t>
    </dgm:pt>
    <dgm:pt modelId="{09252E5A-EA4D-438B-8DE6-525D8C02CD55}" type="parTrans" cxnId="{29F36394-DB92-4084-B07C-995074C1B92D}">
      <dgm:prSet/>
      <dgm:spPr/>
      <dgm:t>
        <a:bodyPr/>
        <a:lstStyle/>
        <a:p>
          <a:endParaRPr lang="en-DE"/>
        </a:p>
      </dgm:t>
    </dgm:pt>
    <dgm:pt modelId="{F3084DB7-2C33-4E12-B73E-FB8D846172EB}" type="sibTrans" cxnId="{29F36394-DB92-4084-B07C-995074C1B92D}">
      <dgm:prSet/>
      <dgm:spPr/>
      <dgm:t>
        <a:bodyPr/>
        <a:lstStyle/>
        <a:p>
          <a:endParaRPr lang="en-DE"/>
        </a:p>
      </dgm:t>
    </dgm:pt>
    <dgm:pt modelId="{7B33B24F-C0FB-46D1-A9C3-DAB72A9D0717}">
      <dgm:prSet phldrT="[Text]"/>
      <dgm:spPr>
        <a:solidFill>
          <a:schemeClr val="bg1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b="1" i="0" dirty="0">
              <a:solidFill>
                <a:schemeClr val="bg2">
                  <a:lumMod val="50000"/>
                </a:schemeClr>
              </a:solidFill>
            </a:rPr>
            <a:t>Sharing Knowledge</a:t>
          </a:r>
          <a:endParaRPr lang="en-DE" dirty="0">
            <a:solidFill>
              <a:schemeClr val="bg2">
                <a:lumMod val="50000"/>
              </a:schemeClr>
            </a:solidFill>
          </a:endParaRPr>
        </a:p>
      </dgm:t>
    </dgm:pt>
    <dgm:pt modelId="{F1907F1F-A9C0-4F17-9071-0F09B63B1B69}" type="parTrans" cxnId="{9EA2340E-7F14-47D6-A638-68234AACFD14}">
      <dgm:prSet/>
      <dgm:spPr/>
      <dgm:t>
        <a:bodyPr/>
        <a:lstStyle/>
        <a:p>
          <a:endParaRPr lang="en-DE"/>
        </a:p>
      </dgm:t>
    </dgm:pt>
    <dgm:pt modelId="{286632D1-1C4A-4489-9B79-BDFE2AECBF43}" type="sibTrans" cxnId="{9EA2340E-7F14-47D6-A638-68234AACFD14}">
      <dgm:prSet/>
      <dgm:spPr/>
      <dgm:t>
        <a:bodyPr/>
        <a:lstStyle/>
        <a:p>
          <a:endParaRPr lang="en-DE"/>
        </a:p>
      </dgm:t>
    </dgm:pt>
    <dgm:pt modelId="{8BCFEE7F-0BEE-44A0-9020-D89D4C4F07B9}">
      <dgm:prSet phldrT="[Text]" custT="1"/>
      <dgm:spPr/>
      <dgm:t>
        <a:bodyPr/>
        <a:lstStyle/>
        <a:p>
          <a:r>
            <a:rPr lang="en-US" sz="1200" b="0" i="0" dirty="0"/>
            <a:t>Open innovation involves sharing </a:t>
          </a:r>
          <a:r>
            <a:rPr lang="en-US" sz="1200" b="0" i="0"/>
            <a:t>ideas, technologies</a:t>
          </a:r>
          <a:r>
            <a:rPr lang="en-US" sz="1200" b="0" i="0" dirty="0"/>
            <a:t>, and resources with others.</a:t>
          </a:r>
          <a:r>
            <a:rPr lang="en-US" sz="900" b="0" i="0" dirty="0"/>
            <a:t> </a:t>
          </a:r>
          <a:endParaRPr lang="en-DE" sz="900" dirty="0"/>
        </a:p>
      </dgm:t>
    </dgm:pt>
    <dgm:pt modelId="{76CF18F2-B10A-4F9D-9739-801648F31288}" type="parTrans" cxnId="{7FB7A3DB-8051-45E7-9348-50C47540855D}">
      <dgm:prSet/>
      <dgm:spPr/>
      <dgm:t>
        <a:bodyPr/>
        <a:lstStyle/>
        <a:p>
          <a:endParaRPr lang="en-DE"/>
        </a:p>
      </dgm:t>
    </dgm:pt>
    <dgm:pt modelId="{A57BE99D-2857-4246-AE07-62DEAF58117E}" type="sibTrans" cxnId="{7FB7A3DB-8051-45E7-9348-50C47540855D}">
      <dgm:prSet/>
      <dgm:spPr/>
      <dgm:t>
        <a:bodyPr/>
        <a:lstStyle/>
        <a:p>
          <a:endParaRPr lang="en-DE"/>
        </a:p>
      </dgm:t>
    </dgm:pt>
    <dgm:pt modelId="{5CDF635C-7D47-4638-997C-EC7FF7E51E9E}">
      <dgm:prSet phldrT="[Text]"/>
      <dgm:spPr>
        <a:solidFill>
          <a:schemeClr val="bg1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b="1" i="0" dirty="0">
              <a:solidFill>
                <a:schemeClr val="bg2">
                  <a:lumMod val="50000"/>
                </a:schemeClr>
              </a:solidFill>
            </a:rPr>
            <a:t>Benefits for Everyone</a:t>
          </a:r>
          <a:endParaRPr lang="en-DE" dirty="0">
            <a:solidFill>
              <a:schemeClr val="bg2">
                <a:lumMod val="50000"/>
              </a:schemeClr>
            </a:solidFill>
          </a:endParaRPr>
        </a:p>
      </dgm:t>
    </dgm:pt>
    <dgm:pt modelId="{B1BC7B5A-9544-4BDF-B630-61415847B06F}" type="parTrans" cxnId="{A28E66D7-83C5-44DF-9C02-256188071469}">
      <dgm:prSet/>
      <dgm:spPr/>
      <dgm:t>
        <a:bodyPr/>
        <a:lstStyle/>
        <a:p>
          <a:endParaRPr lang="en-DE"/>
        </a:p>
      </dgm:t>
    </dgm:pt>
    <dgm:pt modelId="{56D84604-5511-4795-9CD8-E942A36A00A8}" type="sibTrans" cxnId="{A28E66D7-83C5-44DF-9C02-256188071469}">
      <dgm:prSet/>
      <dgm:spPr/>
      <dgm:t>
        <a:bodyPr/>
        <a:lstStyle/>
        <a:p>
          <a:endParaRPr lang="en-DE"/>
        </a:p>
      </dgm:t>
    </dgm:pt>
    <dgm:pt modelId="{F331F662-DD78-4D8D-B5BE-33EDD9A38DCC}">
      <dgm:prSet phldrT="[Text]" custT="1"/>
      <dgm:spPr/>
      <dgm:t>
        <a:bodyPr/>
        <a:lstStyle/>
        <a:p>
          <a:r>
            <a:rPr lang="en-US" sz="1200" b="0" i="0" dirty="0"/>
            <a:t>It's a win-win situation where all parties involved benefit from the exchange of knowledge and expertise.</a:t>
          </a:r>
          <a:r>
            <a:rPr lang="en-US" sz="900" b="0" i="0" dirty="0"/>
            <a:t> </a:t>
          </a:r>
          <a:endParaRPr lang="en-DE" sz="900" dirty="0"/>
        </a:p>
      </dgm:t>
    </dgm:pt>
    <dgm:pt modelId="{BA6215EC-0C76-47B0-9C5A-AB5C7E80A881}" type="parTrans" cxnId="{3DEB1DFC-D43A-4470-8A2F-48EBC2D9A8BC}">
      <dgm:prSet/>
      <dgm:spPr/>
      <dgm:t>
        <a:bodyPr/>
        <a:lstStyle/>
        <a:p>
          <a:endParaRPr lang="en-DE"/>
        </a:p>
      </dgm:t>
    </dgm:pt>
    <dgm:pt modelId="{9D88503A-AC07-4E71-B879-E25819477D18}" type="sibTrans" cxnId="{3DEB1DFC-D43A-4470-8A2F-48EBC2D9A8BC}">
      <dgm:prSet/>
      <dgm:spPr/>
      <dgm:t>
        <a:bodyPr/>
        <a:lstStyle/>
        <a:p>
          <a:endParaRPr lang="en-DE"/>
        </a:p>
      </dgm:t>
    </dgm:pt>
    <dgm:pt modelId="{EC746E0B-A0F0-4C10-A69B-D43A96C69503}">
      <dgm:prSet phldrT="[Text]"/>
      <dgm:spPr>
        <a:solidFill>
          <a:schemeClr val="bg1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b="1" i="0" dirty="0">
              <a:solidFill>
                <a:schemeClr val="bg2">
                  <a:lumMod val="50000"/>
                </a:schemeClr>
              </a:solidFill>
            </a:rPr>
            <a:t>Breaking Boundaries</a:t>
          </a:r>
          <a:endParaRPr lang="en-DE" dirty="0">
            <a:solidFill>
              <a:schemeClr val="bg2">
                <a:lumMod val="50000"/>
              </a:schemeClr>
            </a:solidFill>
          </a:endParaRPr>
        </a:p>
      </dgm:t>
    </dgm:pt>
    <dgm:pt modelId="{C4FFD4FD-AC22-4A35-A683-B75697135D74}" type="parTrans" cxnId="{81C111D5-FD9F-4A70-BC47-99A698A2BEE6}">
      <dgm:prSet/>
      <dgm:spPr/>
      <dgm:t>
        <a:bodyPr/>
        <a:lstStyle/>
        <a:p>
          <a:endParaRPr lang="en-DE"/>
        </a:p>
      </dgm:t>
    </dgm:pt>
    <dgm:pt modelId="{2EC1DED4-18A4-4517-A582-467A10D5F574}" type="sibTrans" cxnId="{81C111D5-FD9F-4A70-BC47-99A698A2BEE6}">
      <dgm:prSet/>
      <dgm:spPr/>
      <dgm:t>
        <a:bodyPr/>
        <a:lstStyle/>
        <a:p>
          <a:endParaRPr lang="en-DE"/>
        </a:p>
      </dgm:t>
    </dgm:pt>
    <dgm:pt modelId="{371F86E1-2440-49E2-85A6-26E7761F32B2}">
      <dgm:prSet phldrT="[Text]" custT="1"/>
      <dgm:spPr/>
      <dgm:t>
        <a:bodyPr/>
        <a:lstStyle/>
        <a:p>
          <a:r>
            <a:rPr lang="en-US" sz="1200" b="0" i="0" dirty="0"/>
            <a:t>Open innovation breaks down traditional barriers between companies and encourages a more inclusive approach to innovation.</a:t>
          </a:r>
          <a:r>
            <a:rPr lang="en-US" sz="900" b="0" i="0" dirty="0"/>
            <a:t> </a:t>
          </a:r>
          <a:endParaRPr lang="en-DE" sz="900" dirty="0"/>
        </a:p>
      </dgm:t>
    </dgm:pt>
    <dgm:pt modelId="{BF8F9CB5-58EB-4F68-A31F-13E42D66D38B}" type="parTrans" cxnId="{699189BF-63C6-4F10-8022-DA98AA5AFA24}">
      <dgm:prSet/>
      <dgm:spPr/>
      <dgm:t>
        <a:bodyPr/>
        <a:lstStyle/>
        <a:p>
          <a:endParaRPr lang="en-DE"/>
        </a:p>
      </dgm:t>
    </dgm:pt>
    <dgm:pt modelId="{F7A52982-EFDD-4F74-8183-7C5496A3EF1F}" type="sibTrans" cxnId="{699189BF-63C6-4F10-8022-DA98AA5AFA24}">
      <dgm:prSet/>
      <dgm:spPr/>
      <dgm:t>
        <a:bodyPr/>
        <a:lstStyle/>
        <a:p>
          <a:endParaRPr lang="en-DE"/>
        </a:p>
      </dgm:t>
    </dgm:pt>
    <dgm:pt modelId="{8EA38592-6FE6-481C-A291-2A3C07C856C0}" type="pres">
      <dgm:prSet presAssocID="{7DD7121A-5512-444D-8BFF-AC1B13F2EC04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E110611E-9DDC-4B0A-B6A7-A9499CBD5F80}" type="pres">
      <dgm:prSet presAssocID="{7DD7121A-5512-444D-8BFF-AC1B13F2EC04}" presName="children" presStyleCnt="0"/>
      <dgm:spPr/>
    </dgm:pt>
    <dgm:pt modelId="{CC8A2F1E-BDFD-4FF9-BFF5-A6A474CA4C6F}" type="pres">
      <dgm:prSet presAssocID="{7DD7121A-5512-444D-8BFF-AC1B13F2EC04}" presName="child1group" presStyleCnt="0"/>
      <dgm:spPr/>
    </dgm:pt>
    <dgm:pt modelId="{EE0D687C-04ED-4BB0-BCEB-A1465B85CE45}" type="pres">
      <dgm:prSet presAssocID="{7DD7121A-5512-444D-8BFF-AC1B13F2EC04}" presName="child1" presStyleLbl="bgAcc1" presStyleIdx="0" presStyleCnt="4" custLinFactNeighborX="-34112" custLinFactNeighborY="8327"/>
      <dgm:spPr/>
    </dgm:pt>
    <dgm:pt modelId="{7B713B65-AF8B-4B29-8CE9-B058F9B3147F}" type="pres">
      <dgm:prSet presAssocID="{7DD7121A-5512-444D-8BFF-AC1B13F2EC04}" presName="child1Text" presStyleLbl="bgAcc1" presStyleIdx="0" presStyleCnt="4">
        <dgm:presLayoutVars>
          <dgm:bulletEnabled val="1"/>
        </dgm:presLayoutVars>
      </dgm:prSet>
      <dgm:spPr/>
    </dgm:pt>
    <dgm:pt modelId="{CC867898-E34F-4224-95DE-600402222718}" type="pres">
      <dgm:prSet presAssocID="{7DD7121A-5512-444D-8BFF-AC1B13F2EC04}" presName="child2group" presStyleCnt="0"/>
      <dgm:spPr/>
    </dgm:pt>
    <dgm:pt modelId="{840FF88E-60D9-4B16-BABF-BB3F0BEBB81D}" type="pres">
      <dgm:prSet presAssocID="{7DD7121A-5512-444D-8BFF-AC1B13F2EC04}" presName="child2" presStyleLbl="bgAcc1" presStyleIdx="1" presStyleCnt="4" custLinFactNeighborX="18499" custLinFactNeighborY="10957"/>
      <dgm:spPr/>
    </dgm:pt>
    <dgm:pt modelId="{9506BA6A-ED3E-4F3C-AF91-DE6AF4E595D1}" type="pres">
      <dgm:prSet presAssocID="{7DD7121A-5512-444D-8BFF-AC1B13F2EC04}" presName="child2Text" presStyleLbl="bgAcc1" presStyleIdx="1" presStyleCnt="4">
        <dgm:presLayoutVars>
          <dgm:bulletEnabled val="1"/>
        </dgm:presLayoutVars>
      </dgm:prSet>
      <dgm:spPr/>
    </dgm:pt>
    <dgm:pt modelId="{E78E3DB3-48D0-4860-87C8-C8DF364A8720}" type="pres">
      <dgm:prSet presAssocID="{7DD7121A-5512-444D-8BFF-AC1B13F2EC04}" presName="child3group" presStyleCnt="0"/>
      <dgm:spPr/>
    </dgm:pt>
    <dgm:pt modelId="{6775AEBE-1719-453E-9954-9C592D197259}" type="pres">
      <dgm:prSet presAssocID="{7DD7121A-5512-444D-8BFF-AC1B13F2EC04}" presName="child3" presStyleLbl="bgAcc1" presStyleIdx="2" presStyleCnt="4" custScaleX="154565" custScaleY="113225" custLinFactNeighborX="32094" custLinFactNeighborY="-38482"/>
      <dgm:spPr/>
    </dgm:pt>
    <dgm:pt modelId="{6E159996-B28F-48F2-98EC-74D319E37EF0}" type="pres">
      <dgm:prSet presAssocID="{7DD7121A-5512-444D-8BFF-AC1B13F2EC04}" presName="child3Text" presStyleLbl="bgAcc1" presStyleIdx="2" presStyleCnt="4">
        <dgm:presLayoutVars>
          <dgm:bulletEnabled val="1"/>
        </dgm:presLayoutVars>
      </dgm:prSet>
      <dgm:spPr/>
    </dgm:pt>
    <dgm:pt modelId="{C2604F54-1B6C-4F99-B40D-43C30E81BB69}" type="pres">
      <dgm:prSet presAssocID="{7DD7121A-5512-444D-8BFF-AC1B13F2EC04}" presName="child4group" presStyleCnt="0"/>
      <dgm:spPr/>
    </dgm:pt>
    <dgm:pt modelId="{2F0C57B8-7230-41EF-ABA8-EFD832C6AC6E}" type="pres">
      <dgm:prSet presAssocID="{7DD7121A-5512-444D-8BFF-AC1B13F2EC04}" presName="child4" presStyleLbl="bgAcc1" presStyleIdx="3" presStyleCnt="4" custScaleX="154515" custScaleY="98991" custLinFactNeighborX="-31919" custLinFactNeighborY="-45945"/>
      <dgm:spPr/>
    </dgm:pt>
    <dgm:pt modelId="{CAED734E-53D7-44B5-9D3E-33F28203615D}" type="pres">
      <dgm:prSet presAssocID="{7DD7121A-5512-444D-8BFF-AC1B13F2EC04}" presName="child4Text" presStyleLbl="bgAcc1" presStyleIdx="3" presStyleCnt="4">
        <dgm:presLayoutVars>
          <dgm:bulletEnabled val="1"/>
        </dgm:presLayoutVars>
      </dgm:prSet>
      <dgm:spPr/>
    </dgm:pt>
    <dgm:pt modelId="{7BA40804-6757-4DBC-94EC-4694F7697C20}" type="pres">
      <dgm:prSet presAssocID="{7DD7121A-5512-444D-8BFF-AC1B13F2EC04}" presName="childPlaceholder" presStyleCnt="0"/>
      <dgm:spPr/>
    </dgm:pt>
    <dgm:pt modelId="{E050A47C-241E-440D-B713-61D290C73455}" type="pres">
      <dgm:prSet presAssocID="{7DD7121A-5512-444D-8BFF-AC1B13F2EC04}" presName="circle" presStyleCnt="0"/>
      <dgm:spPr/>
    </dgm:pt>
    <dgm:pt modelId="{A9096213-5F52-4CCF-917E-867812AAEC51}" type="pres">
      <dgm:prSet presAssocID="{7DD7121A-5512-444D-8BFF-AC1B13F2EC04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A546D19D-E1C3-4FB8-8B04-ADD8E705BE2E}" type="pres">
      <dgm:prSet presAssocID="{7DD7121A-5512-444D-8BFF-AC1B13F2EC04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76A123EE-EB1D-42B7-BA76-0FA5636066F8}" type="pres">
      <dgm:prSet presAssocID="{7DD7121A-5512-444D-8BFF-AC1B13F2EC04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9D2497F4-F657-4768-A841-103A74CA53D7}" type="pres">
      <dgm:prSet presAssocID="{7DD7121A-5512-444D-8BFF-AC1B13F2EC04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EAF1A6EF-A4F8-40AC-A90F-D23E228A2D16}" type="pres">
      <dgm:prSet presAssocID="{7DD7121A-5512-444D-8BFF-AC1B13F2EC04}" presName="quadrantPlaceholder" presStyleCnt="0"/>
      <dgm:spPr/>
    </dgm:pt>
    <dgm:pt modelId="{F4EE7CA4-7DC7-4F49-81FC-FFA02CE8B202}" type="pres">
      <dgm:prSet presAssocID="{7DD7121A-5512-444D-8BFF-AC1B13F2EC04}" presName="center1" presStyleLbl="fgShp" presStyleIdx="0" presStyleCnt="2"/>
      <dgm:spPr/>
    </dgm:pt>
    <dgm:pt modelId="{E07F4C3B-E419-4F29-9FDF-19C3F9C8E994}" type="pres">
      <dgm:prSet presAssocID="{7DD7121A-5512-444D-8BFF-AC1B13F2EC04}" presName="center2" presStyleLbl="fgShp" presStyleIdx="1" presStyleCnt="2"/>
      <dgm:spPr/>
    </dgm:pt>
  </dgm:ptLst>
  <dgm:cxnLst>
    <dgm:cxn modelId="{9EA2340E-7F14-47D6-A638-68234AACFD14}" srcId="{7DD7121A-5512-444D-8BFF-AC1B13F2EC04}" destId="{7B33B24F-C0FB-46D1-A9C3-DAB72A9D0717}" srcOrd="1" destOrd="0" parTransId="{F1907F1F-A9C0-4F17-9071-0F09B63B1B69}" sibTransId="{286632D1-1C4A-4489-9B79-BDFE2AECBF43}"/>
    <dgm:cxn modelId="{1F6F2918-F0D5-42B3-99FB-665F7DEC518A}" type="presOf" srcId="{7B33B24F-C0FB-46D1-A9C3-DAB72A9D0717}" destId="{A546D19D-E1C3-4FB8-8B04-ADD8E705BE2E}" srcOrd="0" destOrd="0" presId="urn:microsoft.com/office/officeart/2005/8/layout/cycle4"/>
    <dgm:cxn modelId="{3AEB6E1A-E3BB-4B69-A77C-D61C9708B920}" type="presOf" srcId="{8BCFEE7F-0BEE-44A0-9020-D89D4C4F07B9}" destId="{840FF88E-60D9-4B16-BABF-BB3F0BEBB81D}" srcOrd="0" destOrd="0" presId="urn:microsoft.com/office/officeart/2005/8/layout/cycle4"/>
    <dgm:cxn modelId="{C56FDD37-9EC3-4E74-A0E6-44E526D643D0}" type="presOf" srcId="{5CDF635C-7D47-4638-997C-EC7FF7E51E9E}" destId="{76A123EE-EB1D-42B7-BA76-0FA5636066F8}" srcOrd="0" destOrd="0" presId="urn:microsoft.com/office/officeart/2005/8/layout/cycle4"/>
    <dgm:cxn modelId="{BB4CF05C-F102-4DCB-A691-074E2EF6C644}" type="presOf" srcId="{CE41461A-FF14-4843-B92B-989BB1AA672E}" destId="{EE0D687C-04ED-4BB0-BCEB-A1465B85CE45}" srcOrd="0" destOrd="0" presId="urn:microsoft.com/office/officeart/2005/8/layout/cycle4"/>
    <dgm:cxn modelId="{FBA39769-8D76-494A-82E6-FA8F483BEB36}" type="presOf" srcId="{8BCFEE7F-0BEE-44A0-9020-D89D4C4F07B9}" destId="{9506BA6A-ED3E-4F3C-AF91-DE6AF4E595D1}" srcOrd="1" destOrd="0" presId="urn:microsoft.com/office/officeart/2005/8/layout/cycle4"/>
    <dgm:cxn modelId="{6866956B-E63F-4DA3-A68E-18D7F1A989F5}" type="presOf" srcId="{371F86E1-2440-49E2-85A6-26E7761F32B2}" destId="{2F0C57B8-7230-41EF-ABA8-EFD832C6AC6E}" srcOrd="0" destOrd="0" presId="urn:microsoft.com/office/officeart/2005/8/layout/cycle4"/>
    <dgm:cxn modelId="{A1B71287-8029-4727-B90D-98C58DC12BFD}" srcId="{7DD7121A-5512-444D-8BFF-AC1B13F2EC04}" destId="{5D4A1D09-23DE-439D-83D4-244947AF699D}" srcOrd="0" destOrd="0" parTransId="{8165255A-09EC-4FA7-855C-63DC800C48CC}" sibTransId="{1E696C8B-5DFD-4018-998E-5223882F4F2D}"/>
    <dgm:cxn modelId="{BAB6CB8A-7833-45AB-8AB1-80B38709AE52}" type="presOf" srcId="{EC746E0B-A0F0-4C10-A69B-D43A96C69503}" destId="{9D2497F4-F657-4768-A841-103A74CA53D7}" srcOrd="0" destOrd="0" presId="urn:microsoft.com/office/officeart/2005/8/layout/cycle4"/>
    <dgm:cxn modelId="{44303691-84B5-45A9-BBAC-914EBC630105}" type="presOf" srcId="{F331F662-DD78-4D8D-B5BE-33EDD9A38DCC}" destId="{6E159996-B28F-48F2-98EC-74D319E37EF0}" srcOrd="1" destOrd="0" presId="urn:microsoft.com/office/officeart/2005/8/layout/cycle4"/>
    <dgm:cxn modelId="{29F36394-DB92-4084-B07C-995074C1B92D}" srcId="{5D4A1D09-23DE-439D-83D4-244947AF699D}" destId="{CE41461A-FF14-4843-B92B-989BB1AA672E}" srcOrd="0" destOrd="0" parTransId="{09252E5A-EA4D-438B-8DE6-525D8C02CD55}" sibTransId="{F3084DB7-2C33-4E12-B73E-FB8D846172EB}"/>
    <dgm:cxn modelId="{B95F77AA-AD53-4A4D-AA5D-44C40FC07B04}" type="presOf" srcId="{F331F662-DD78-4D8D-B5BE-33EDD9A38DCC}" destId="{6775AEBE-1719-453E-9954-9C592D197259}" srcOrd="0" destOrd="0" presId="urn:microsoft.com/office/officeart/2005/8/layout/cycle4"/>
    <dgm:cxn modelId="{E72D7FAD-C41D-4B8B-B6E0-CD80FAD2AFB9}" type="presOf" srcId="{7DD7121A-5512-444D-8BFF-AC1B13F2EC04}" destId="{8EA38592-6FE6-481C-A291-2A3C07C856C0}" srcOrd="0" destOrd="0" presId="urn:microsoft.com/office/officeart/2005/8/layout/cycle4"/>
    <dgm:cxn modelId="{699189BF-63C6-4F10-8022-DA98AA5AFA24}" srcId="{EC746E0B-A0F0-4C10-A69B-D43A96C69503}" destId="{371F86E1-2440-49E2-85A6-26E7761F32B2}" srcOrd="0" destOrd="0" parTransId="{BF8F9CB5-58EB-4F68-A31F-13E42D66D38B}" sibTransId="{F7A52982-EFDD-4F74-8183-7C5496A3EF1F}"/>
    <dgm:cxn modelId="{81C111D5-FD9F-4A70-BC47-99A698A2BEE6}" srcId="{7DD7121A-5512-444D-8BFF-AC1B13F2EC04}" destId="{EC746E0B-A0F0-4C10-A69B-D43A96C69503}" srcOrd="3" destOrd="0" parTransId="{C4FFD4FD-AC22-4A35-A683-B75697135D74}" sibTransId="{2EC1DED4-18A4-4517-A582-467A10D5F574}"/>
    <dgm:cxn modelId="{A28E66D7-83C5-44DF-9C02-256188071469}" srcId="{7DD7121A-5512-444D-8BFF-AC1B13F2EC04}" destId="{5CDF635C-7D47-4638-997C-EC7FF7E51E9E}" srcOrd="2" destOrd="0" parTransId="{B1BC7B5A-9544-4BDF-B630-61415847B06F}" sibTransId="{56D84604-5511-4795-9CD8-E942A36A00A8}"/>
    <dgm:cxn modelId="{7FB7A3DB-8051-45E7-9348-50C47540855D}" srcId="{7B33B24F-C0FB-46D1-A9C3-DAB72A9D0717}" destId="{8BCFEE7F-0BEE-44A0-9020-D89D4C4F07B9}" srcOrd="0" destOrd="0" parTransId="{76CF18F2-B10A-4F9D-9739-801648F31288}" sibTransId="{A57BE99D-2857-4246-AE07-62DEAF58117E}"/>
    <dgm:cxn modelId="{30CC4FDF-5BFD-4D6E-A568-2C4E42E358EC}" type="presOf" srcId="{CE41461A-FF14-4843-B92B-989BB1AA672E}" destId="{7B713B65-AF8B-4B29-8CE9-B058F9B3147F}" srcOrd="1" destOrd="0" presId="urn:microsoft.com/office/officeart/2005/8/layout/cycle4"/>
    <dgm:cxn modelId="{F295DFE1-E549-4EFD-962E-EBE4D7F0A982}" type="presOf" srcId="{371F86E1-2440-49E2-85A6-26E7761F32B2}" destId="{CAED734E-53D7-44B5-9D3E-33F28203615D}" srcOrd="1" destOrd="0" presId="urn:microsoft.com/office/officeart/2005/8/layout/cycle4"/>
    <dgm:cxn modelId="{51F7BAE9-1BBE-4901-9251-E72292762CDB}" type="presOf" srcId="{5D4A1D09-23DE-439D-83D4-244947AF699D}" destId="{A9096213-5F52-4CCF-917E-867812AAEC51}" srcOrd="0" destOrd="0" presId="urn:microsoft.com/office/officeart/2005/8/layout/cycle4"/>
    <dgm:cxn modelId="{3DEB1DFC-D43A-4470-8A2F-48EBC2D9A8BC}" srcId="{5CDF635C-7D47-4638-997C-EC7FF7E51E9E}" destId="{F331F662-DD78-4D8D-B5BE-33EDD9A38DCC}" srcOrd="0" destOrd="0" parTransId="{BA6215EC-0C76-47B0-9C5A-AB5C7E80A881}" sibTransId="{9D88503A-AC07-4E71-B879-E25819477D18}"/>
    <dgm:cxn modelId="{9A21D7C8-4544-4B4A-9487-3CD7B3A1AAA7}" type="presParOf" srcId="{8EA38592-6FE6-481C-A291-2A3C07C856C0}" destId="{E110611E-9DDC-4B0A-B6A7-A9499CBD5F80}" srcOrd="0" destOrd="0" presId="urn:microsoft.com/office/officeart/2005/8/layout/cycle4"/>
    <dgm:cxn modelId="{D00CC197-076B-48DA-A361-F6807E1A3F8A}" type="presParOf" srcId="{E110611E-9DDC-4B0A-B6A7-A9499CBD5F80}" destId="{CC8A2F1E-BDFD-4FF9-BFF5-A6A474CA4C6F}" srcOrd="0" destOrd="0" presId="urn:microsoft.com/office/officeart/2005/8/layout/cycle4"/>
    <dgm:cxn modelId="{A87CF930-F0AF-474F-ACA2-D38A27335384}" type="presParOf" srcId="{CC8A2F1E-BDFD-4FF9-BFF5-A6A474CA4C6F}" destId="{EE0D687C-04ED-4BB0-BCEB-A1465B85CE45}" srcOrd="0" destOrd="0" presId="urn:microsoft.com/office/officeart/2005/8/layout/cycle4"/>
    <dgm:cxn modelId="{DBE826D1-A959-4776-976E-832DC542AA37}" type="presParOf" srcId="{CC8A2F1E-BDFD-4FF9-BFF5-A6A474CA4C6F}" destId="{7B713B65-AF8B-4B29-8CE9-B058F9B3147F}" srcOrd="1" destOrd="0" presId="urn:microsoft.com/office/officeart/2005/8/layout/cycle4"/>
    <dgm:cxn modelId="{F344189E-3A8D-42EA-A06F-7BC2A267BEC1}" type="presParOf" srcId="{E110611E-9DDC-4B0A-B6A7-A9499CBD5F80}" destId="{CC867898-E34F-4224-95DE-600402222718}" srcOrd="1" destOrd="0" presId="urn:microsoft.com/office/officeart/2005/8/layout/cycle4"/>
    <dgm:cxn modelId="{BD7ABA83-85A1-4AB5-865D-055879E75E1F}" type="presParOf" srcId="{CC867898-E34F-4224-95DE-600402222718}" destId="{840FF88E-60D9-4B16-BABF-BB3F0BEBB81D}" srcOrd="0" destOrd="0" presId="urn:microsoft.com/office/officeart/2005/8/layout/cycle4"/>
    <dgm:cxn modelId="{AA1FF94D-38E0-412B-B4C4-4BC71055A769}" type="presParOf" srcId="{CC867898-E34F-4224-95DE-600402222718}" destId="{9506BA6A-ED3E-4F3C-AF91-DE6AF4E595D1}" srcOrd="1" destOrd="0" presId="urn:microsoft.com/office/officeart/2005/8/layout/cycle4"/>
    <dgm:cxn modelId="{AF026AB3-741D-4D40-A8C2-04D719071139}" type="presParOf" srcId="{E110611E-9DDC-4B0A-B6A7-A9499CBD5F80}" destId="{E78E3DB3-48D0-4860-87C8-C8DF364A8720}" srcOrd="2" destOrd="0" presId="urn:microsoft.com/office/officeart/2005/8/layout/cycle4"/>
    <dgm:cxn modelId="{B557826E-77C2-48E3-8B74-C1D2BEBBE806}" type="presParOf" srcId="{E78E3DB3-48D0-4860-87C8-C8DF364A8720}" destId="{6775AEBE-1719-453E-9954-9C592D197259}" srcOrd="0" destOrd="0" presId="urn:microsoft.com/office/officeart/2005/8/layout/cycle4"/>
    <dgm:cxn modelId="{92EA42B9-C2EC-45C8-869A-E5934455D249}" type="presParOf" srcId="{E78E3DB3-48D0-4860-87C8-C8DF364A8720}" destId="{6E159996-B28F-48F2-98EC-74D319E37EF0}" srcOrd="1" destOrd="0" presId="urn:microsoft.com/office/officeart/2005/8/layout/cycle4"/>
    <dgm:cxn modelId="{2B712E45-8569-4B6D-9470-4CF868F55C71}" type="presParOf" srcId="{E110611E-9DDC-4B0A-B6A7-A9499CBD5F80}" destId="{C2604F54-1B6C-4F99-B40D-43C30E81BB69}" srcOrd="3" destOrd="0" presId="urn:microsoft.com/office/officeart/2005/8/layout/cycle4"/>
    <dgm:cxn modelId="{F40501D2-189E-47A9-9978-AB6706FD14DC}" type="presParOf" srcId="{C2604F54-1B6C-4F99-B40D-43C30E81BB69}" destId="{2F0C57B8-7230-41EF-ABA8-EFD832C6AC6E}" srcOrd="0" destOrd="0" presId="urn:microsoft.com/office/officeart/2005/8/layout/cycle4"/>
    <dgm:cxn modelId="{1A5B4390-F8DB-47CF-A31B-50D18B5B838F}" type="presParOf" srcId="{C2604F54-1B6C-4F99-B40D-43C30E81BB69}" destId="{CAED734E-53D7-44B5-9D3E-33F28203615D}" srcOrd="1" destOrd="0" presId="urn:microsoft.com/office/officeart/2005/8/layout/cycle4"/>
    <dgm:cxn modelId="{19794394-27B9-4460-BDF0-DAE096525573}" type="presParOf" srcId="{E110611E-9DDC-4B0A-B6A7-A9499CBD5F80}" destId="{7BA40804-6757-4DBC-94EC-4694F7697C20}" srcOrd="4" destOrd="0" presId="urn:microsoft.com/office/officeart/2005/8/layout/cycle4"/>
    <dgm:cxn modelId="{BDDCCF96-5D75-42DE-B639-27D04249719C}" type="presParOf" srcId="{8EA38592-6FE6-481C-A291-2A3C07C856C0}" destId="{E050A47C-241E-440D-B713-61D290C73455}" srcOrd="1" destOrd="0" presId="urn:microsoft.com/office/officeart/2005/8/layout/cycle4"/>
    <dgm:cxn modelId="{1A88EBB1-10C6-4050-9704-2B096B3A3984}" type="presParOf" srcId="{E050A47C-241E-440D-B713-61D290C73455}" destId="{A9096213-5F52-4CCF-917E-867812AAEC51}" srcOrd="0" destOrd="0" presId="urn:microsoft.com/office/officeart/2005/8/layout/cycle4"/>
    <dgm:cxn modelId="{CCC0C825-4D99-4365-A6B9-19EE7A635EDD}" type="presParOf" srcId="{E050A47C-241E-440D-B713-61D290C73455}" destId="{A546D19D-E1C3-4FB8-8B04-ADD8E705BE2E}" srcOrd="1" destOrd="0" presId="urn:microsoft.com/office/officeart/2005/8/layout/cycle4"/>
    <dgm:cxn modelId="{1772907A-69F0-4A1E-B470-F2F21961E8AF}" type="presParOf" srcId="{E050A47C-241E-440D-B713-61D290C73455}" destId="{76A123EE-EB1D-42B7-BA76-0FA5636066F8}" srcOrd="2" destOrd="0" presId="urn:microsoft.com/office/officeart/2005/8/layout/cycle4"/>
    <dgm:cxn modelId="{3875BA8C-9977-4312-9470-A2F716793097}" type="presParOf" srcId="{E050A47C-241E-440D-B713-61D290C73455}" destId="{9D2497F4-F657-4768-A841-103A74CA53D7}" srcOrd="3" destOrd="0" presId="urn:microsoft.com/office/officeart/2005/8/layout/cycle4"/>
    <dgm:cxn modelId="{AE10208F-230E-4AF5-B458-0997EC618C29}" type="presParOf" srcId="{E050A47C-241E-440D-B713-61D290C73455}" destId="{EAF1A6EF-A4F8-40AC-A90F-D23E228A2D16}" srcOrd="4" destOrd="0" presId="urn:microsoft.com/office/officeart/2005/8/layout/cycle4"/>
    <dgm:cxn modelId="{2EA517F9-ED47-4C7B-A8FD-8134A589FE5A}" type="presParOf" srcId="{8EA38592-6FE6-481C-A291-2A3C07C856C0}" destId="{F4EE7CA4-7DC7-4F49-81FC-FFA02CE8B202}" srcOrd="2" destOrd="0" presId="urn:microsoft.com/office/officeart/2005/8/layout/cycle4"/>
    <dgm:cxn modelId="{74482628-E771-4DD8-954F-557831DFC325}" type="presParOf" srcId="{8EA38592-6FE6-481C-A291-2A3C07C856C0}" destId="{E07F4C3B-E419-4F29-9FDF-19C3F9C8E994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4971D0E-0986-48AB-B7B7-1658FFB18F32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73EBD45A-CE8A-4934-88F2-67085616A45B}">
      <dgm:prSet phldrT="[Text]"/>
      <dgm:spPr>
        <a:solidFill>
          <a:schemeClr val="bg1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b="1" i="0" dirty="0">
              <a:solidFill>
                <a:schemeClr val="bg2">
                  <a:lumMod val="50000"/>
                </a:schemeClr>
              </a:solidFill>
            </a:rPr>
            <a:t>Co-operation:</a:t>
          </a:r>
          <a:r>
            <a:rPr lang="en-US" b="0" i="0" dirty="0">
              <a:solidFill>
                <a:schemeClr val="bg2">
                  <a:lumMod val="50000"/>
                </a:schemeClr>
              </a:solidFill>
            </a:rPr>
            <a:t> </a:t>
          </a:r>
          <a:endParaRPr lang="en-DE" dirty="0">
            <a:solidFill>
              <a:schemeClr val="bg2">
                <a:lumMod val="50000"/>
              </a:schemeClr>
            </a:solidFill>
          </a:endParaRPr>
        </a:p>
      </dgm:t>
    </dgm:pt>
    <dgm:pt modelId="{7A98FBB0-7478-4B76-B731-2C95FCE971B4}" type="parTrans" cxnId="{53328CB0-3633-4214-B41F-C2CBAEDFB542}">
      <dgm:prSet/>
      <dgm:spPr/>
      <dgm:t>
        <a:bodyPr/>
        <a:lstStyle/>
        <a:p>
          <a:endParaRPr lang="en-DE"/>
        </a:p>
      </dgm:t>
    </dgm:pt>
    <dgm:pt modelId="{71986F69-D246-492F-AE0C-5A60B4097BC0}" type="sibTrans" cxnId="{53328CB0-3633-4214-B41F-C2CBAEDFB542}">
      <dgm:prSet/>
      <dgm:spPr/>
      <dgm:t>
        <a:bodyPr/>
        <a:lstStyle/>
        <a:p>
          <a:endParaRPr lang="en-DE"/>
        </a:p>
      </dgm:t>
    </dgm:pt>
    <dgm:pt modelId="{69425B1F-8142-4CFA-82C4-7D032770F137}">
      <dgm:prSet phldrT="[Text]"/>
      <dgm:spPr>
        <a:solidFill>
          <a:schemeClr val="bg1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b="0" i="0" dirty="0">
              <a:solidFill>
                <a:schemeClr val="tx1">
                  <a:lumMod val="65000"/>
                  <a:lumOff val="35000"/>
                </a:schemeClr>
              </a:solidFill>
            </a:rPr>
            <a:t>Working together in a general sense, sharing resources or information. </a:t>
          </a:r>
          <a:endParaRPr lang="en-DE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AA8676FD-C43E-4477-955A-AB6A7FF4BEA2}" type="parTrans" cxnId="{39ED8FB8-269F-4966-B3A1-58361D680F9E}">
      <dgm:prSet/>
      <dgm:spPr/>
      <dgm:t>
        <a:bodyPr/>
        <a:lstStyle/>
        <a:p>
          <a:endParaRPr lang="en-DE"/>
        </a:p>
      </dgm:t>
    </dgm:pt>
    <dgm:pt modelId="{6646978D-2640-4B19-9F53-C46CBE6767C6}" type="sibTrans" cxnId="{39ED8FB8-269F-4966-B3A1-58361D680F9E}">
      <dgm:prSet/>
      <dgm:spPr/>
      <dgm:t>
        <a:bodyPr/>
        <a:lstStyle/>
        <a:p>
          <a:endParaRPr lang="en-DE"/>
        </a:p>
      </dgm:t>
    </dgm:pt>
    <dgm:pt modelId="{D514B830-51CE-49E4-BAB8-B6BC4799578A}">
      <dgm:prSet phldrT="[Text]"/>
      <dgm:spPr>
        <a:solidFill>
          <a:schemeClr val="bg1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b="1" i="0" dirty="0">
              <a:solidFill>
                <a:schemeClr val="tx1">
                  <a:lumMod val="65000"/>
                  <a:lumOff val="35000"/>
                </a:schemeClr>
              </a:solidFill>
            </a:rPr>
            <a:t>Example:</a:t>
          </a:r>
          <a:r>
            <a:rPr lang="en-US" b="0" i="0" dirty="0">
              <a:solidFill>
                <a:schemeClr val="tx1">
                  <a:lumMod val="65000"/>
                  <a:lumOff val="35000"/>
                </a:schemeClr>
              </a:solidFill>
            </a:rPr>
            <a:t> Two companies agreeing to share market research data. </a:t>
          </a:r>
          <a:endParaRPr lang="en-DE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C909B311-CC75-44EB-948B-64C464A9C6E2}" type="parTrans" cxnId="{C15A8A50-228B-40B7-AEE9-CA27FCC39A49}">
      <dgm:prSet/>
      <dgm:spPr/>
      <dgm:t>
        <a:bodyPr/>
        <a:lstStyle/>
        <a:p>
          <a:endParaRPr lang="en-DE"/>
        </a:p>
      </dgm:t>
    </dgm:pt>
    <dgm:pt modelId="{CBBB7A7A-2945-4A78-B604-B7331B97AC5A}" type="sibTrans" cxnId="{C15A8A50-228B-40B7-AEE9-CA27FCC39A49}">
      <dgm:prSet/>
      <dgm:spPr/>
      <dgm:t>
        <a:bodyPr/>
        <a:lstStyle/>
        <a:p>
          <a:endParaRPr lang="en-DE"/>
        </a:p>
      </dgm:t>
    </dgm:pt>
    <dgm:pt modelId="{0A6B0933-6DAB-4841-B15B-6EA46943D8B8}">
      <dgm:prSet phldrT="[Text]"/>
      <dgm:spPr>
        <a:solidFill>
          <a:schemeClr val="bg1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b="1" i="0" dirty="0">
              <a:solidFill>
                <a:schemeClr val="bg2">
                  <a:lumMod val="50000"/>
                </a:schemeClr>
              </a:solidFill>
            </a:rPr>
            <a:t>Collaboration:</a:t>
          </a:r>
          <a:r>
            <a:rPr lang="en-US" b="0" i="0" dirty="0">
              <a:solidFill>
                <a:schemeClr val="bg2">
                  <a:lumMod val="50000"/>
                </a:schemeClr>
              </a:solidFill>
            </a:rPr>
            <a:t> </a:t>
          </a:r>
          <a:endParaRPr lang="en-DE" dirty="0">
            <a:solidFill>
              <a:schemeClr val="bg2">
                <a:lumMod val="50000"/>
              </a:schemeClr>
            </a:solidFill>
          </a:endParaRPr>
        </a:p>
      </dgm:t>
    </dgm:pt>
    <dgm:pt modelId="{6EB918A7-621E-4C4E-A17E-2643279E6F7C}" type="parTrans" cxnId="{481C2339-3FF6-4C33-9C5C-2166304566C0}">
      <dgm:prSet/>
      <dgm:spPr/>
      <dgm:t>
        <a:bodyPr/>
        <a:lstStyle/>
        <a:p>
          <a:endParaRPr lang="en-DE"/>
        </a:p>
      </dgm:t>
    </dgm:pt>
    <dgm:pt modelId="{65F3BD4B-AF19-4DF4-A1BB-5126CA6CEF1C}" type="sibTrans" cxnId="{481C2339-3FF6-4C33-9C5C-2166304566C0}">
      <dgm:prSet/>
      <dgm:spPr/>
      <dgm:t>
        <a:bodyPr/>
        <a:lstStyle/>
        <a:p>
          <a:endParaRPr lang="en-DE"/>
        </a:p>
      </dgm:t>
    </dgm:pt>
    <dgm:pt modelId="{BC6B4B27-CC0A-4EFB-AADD-521C0B36E06A}">
      <dgm:prSet phldrT="[Text]"/>
      <dgm:spPr>
        <a:solidFill>
          <a:schemeClr val="bg1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b="0" i="0" dirty="0">
              <a:solidFill>
                <a:schemeClr val="tx1">
                  <a:lumMod val="65000"/>
                  <a:lumOff val="35000"/>
                </a:schemeClr>
              </a:solidFill>
            </a:rPr>
            <a:t>A deeper level of working together, often involving joint projects or initiatives. </a:t>
          </a:r>
          <a:endParaRPr lang="en-DE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790D6520-4F24-454F-B9DE-7DC3966D3EEF}" type="parTrans" cxnId="{3B526265-F13A-4556-8E00-8E9D4B77491A}">
      <dgm:prSet/>
      <dgm:spPr/>
      <dgm:t>
        <a:bodyPr/>
        <a:lstStyle/>
        <a:p>
          <a:endParaRPr lang="en-DE"/>
        </a:p>
      </dgm:t>
    </dgm:pt>
    <dgm:pt modelId="{FDC71F63-7484-401F-ABEC-A497F354B9E8}" type="sibTrans" cxnId="{3B526265-F13A-4556-8E00-8E9D4B77491A}">
      <dgm:prSet/>
      <dgm:spPr/>
      <dgm:t>
        <a:bodyPr/>
        <a:lstStyle/>
        <a:p>
          <a:endParaRPr lang="en-DE"/>
        </a:p>
      </dgm:t>
    </dgm:pt>
    <dgm:pt modelId="{9FC75980-4B98-4A6E-A652-C643EAC20AC5}">
      <dgm:prSet phldrT="[Text]"/>
      <dgm:spPr>
        <a:solidFill>
          <a:schemeClr val="bg1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b="1" i="0" dirty="0">
              <a:solidFill>
                <a:schemeClr val="tx1">
                  <a:lumMod val="65000"/>
                  <a:lumOff val="35000"/>
                </a:schemeClr>
              </a:solidFill>
            </a:rPr>
            <a:t>Example: </a:t>
          </a:r>
          <a:r>
            <a:rPr lang="en-US" b="0" i="0" dirty="0">
              <a:solidFill>
                <a:schemeClr val="tx1">
                  <a:lumMod val="65000"/>
                  <a:lumOff val="35000"/>
                </a:schemeClr>
              </a:solidFill>
            </a:rPr>
            <a:t>Two companies partnering to develop a new product. </a:t>
          </a:r>
          <a:endParaRPr lang="en-DE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295C30AB-31A4-4FAB-BD17-C20598C6BEE7}" type="parTrans" cxnId="{35A2D2E8-7677-40BB-9B5C-593A46920E37}">
      <dgm:prSet/>
      <dgm:spPr/>
      <dgm:t>
        <a:bodyPr/>
        <a:lstStyle/>
        <a:p>
          <a:endParaRPr lang="en-DE"/>
        </a:p>
      </dgm:t>
    </dgm:pt>
    <dgm:pt modelId="{5BB3D095-B96C-4085-A9B0-9AE45335C40B}" type="sibTrans" cxnId="{35A2D2E8-7677-40BB-9B5C-593A46920E37}">
      <dgm:prSet/>
      <dgm:spPr/>
      <dgm:t>
        <a:bodyPr/>
        <a:lstStyle/>
        <a:p>
          <a:endParaRPr lang="en-DE"/>
        </a:p>
      </dgm:t>
    </dgm:pt>
    <dgm:pt modelId="{9F234311-5662-4996-979F-A032335A481D}">
      <dgm:prSet phldrT="[Text]"/>
      <dgm:spPr>
        <a:solidFill>
          <a:schemeClr val="bg1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b="1" i="0" dirty="0">
              <a:solidFill>
                <a:schemeClr val="bg2">
                  <a:lumMod val="50000"/>
                </a:schemeClr>
              </a:solidFill>
            </a:rPr>
            <a:t>Co-Innovation:</a:t>
          </a:r>
          <a:r>
            <a:rPr lang="en-US" b="0" i="0" dirty="0">
              <a:solidFill>
                <a:schemeClr val="bg2">
                  <a:lumMod val="50000"/>
                </a:schemeClr>
              </a:solidFill>
            </a:rPr>
            <a:t> </a:t>
          </a:r>
          <a:endParaRPr lang="en-DE" dirty="0">
            <a:solidFill>
              <a:schemeClr val="bg2">
                <a:lumMod val="50000"/>
              </a:schemeClr>
            </a:solidFill>
          </a:endParaRPr>
        </a:p>
      </dgm:t>
    </dgm:pt>
    <dgm:pt modelId="{87345AEB-EBCA-41D0-A690-0A05DB8C1FA3}" type="parTrans" cxnId="{9ABAF3C0-5D45-490D-9807-FD51098D30DF}">
      <dgm:prSet/>
      <dgm:spPr/>
      <dgm:t>
        <a:bodyPr/>
        <a:lstStyle/>
        <a:p>
          <a:endParaRPr lang="en-DE"/>
        </a:p>
      </dgm:t>
    </dgm:pt>
    <dgm:pt modelId="{B058694D-E3F5-4C24-8DB3-78711A4B7058}" type="sibTrans" cxnId="{9ABAF3C0-5D45-490D-9807-FD51098D30DF}">
      <dgm:prSet/>
      <dgm:spPr/>
      <dgm:t>
        <a:bodyPr/>
        <a:lstStyle/>
        <a:p>
          <a:endParaRPr lang="en-DE"/>
        </a:p>
      </dgm:t>
    </dgm:pt>
    <dgm:pt modelId="{D24BEE53-4800-468F-9F6F-0265472CE954}">
      <dgm:prSet phldrT="[Text]"/>
      <dgm:spPr>
        <a:solidFill>
          <a:schemeClr val="bg1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b="0" i="0" dirty="0">
              <a:solidFill>
                <a:schemeClr val="tx1">
                  <a:lumMod val="65000"/>
                  <a:lumOff val="35000"/>
                </a:schemeClr>
              </a:solidFill>
            </a:rPr>
            <a:t>Collaborating specifically to create new innovations or ideas. </a:t>
          </a:r>
          <a:endParaRPr lang="en-DE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415EB3A8-F3E0-4180-B01E-0D33AB28FDA0}" type="parTrans" cxnId="{02631F9B-19CC-4F2F-99E2-3ACFD07AC55E}">
      <dgm:prSet/>
      <dgm:spPr/>
      <dgm:t>
        <a:bodyPr/>
        <a:lstStyle/>
        <a:p>
          <a:endParaRPr lang="en-DE"/>
        </a:p>
      </dgm:t>
    </dgm:pt>
    <dgm:pt modelId="{60611CF8-CE3A-488D-8767-D04BAFFAA736}" type="sibTrans" cxnId="{02631F9B-19CC-4F2F-99E2-3ACFD07AC55E}">
      <dgm:prSet/>
      <dgm:spPr/>
      <dgm:t>
        <a:bodyPr/>
        <a:lstStyle/>
        <a:p>
          <a:endParaRPr lang="en-DE"/>
        </a:p>
      </dgm:t>
    </dgm:pt>
    <dgm:pt modelId="{6911225C-3C9F-4C47-9D6A-AE21B167357D}">
      <dgm:prSet phldrT="[Text]"/>
      <dgm:spPr>
        <a:solidFill>
          <a:schemeClr val="bg1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b="1" i="0" dirty="0">
              <a:solidFill>
                <a:schemeClr val="tx1">
                  <a:lumMod val="65000"/>
                  <a:lumOff val="35000"/>
                </a:schemeClr>
              </a:solidFill>
            </a:rPr>
            <a:t>Example: </a:t>
          </a:r>
          <a:r>
            <a:rPr lang="en-US" b="0" i="0" dirty="0">
              <a:solidFill>
                <a:schemeClr val="tx1">
                  <a:lumMod val="65000"/>
                  <a:lumOff val="35000"/>
                </a:schemeClr>
              </a:solidFill>
            </a:rPr>
            <a:t>Companies and research institutes teaming up to develop breakthrough technologies. </a:t>
          </a:r>
          <a:endParaRPr lang="en-DE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924788C3-E37C-4A9C-A40F-AFBB529F0631}" type="parTrans" cxnId="{49798025-CAFE-4F86-BF74-E8687FDE58DD}">
      <dgm:prSet/>
      <dgm:spPr/>
      <dgm:t>
        <a:bodyPr/>
        <a:lstStyle/>
        <a:p>
          <a:endParaRPr lang="en-DE"/>
        </a:p>
      </dgm:t>
    </dgm:pt>
    <dgm:pt modelId="{E4FC810E-99C6-45F1-B222-31C32DEEF936}" type="sibTrans" cxnId="{49798025-CAFE-4F86-BF74-E8687FDE58DD}">
      <dgm:prSet/>
      <dgm:spPr/>
      <dgm:t>
        <a:bodyPr/>
        <a:lstStyle/>
        <a:p>
          <a:endParaRPr lang="en-DE"/>
        </a:p>
      </dgm:t>
    </dgm:pt>
    <dgm:pt modelId="{E72B1F25-48FC-4603-90C6-8481533BA349}" type="pres">
      <dgm:prSet presAssocID="{A4971D0E-0986-48AB-B7B7-1658FFB18F32}" presName="linear" presStyleCnt="0">
        <dgm:presLayoutVars>
          <dgm:dir/>
          <dgm:resizeHandles val="exact"/>
        </dgm:presLayoutVars>
      </dgm:prSet>
      <dgm:spPr/>
    </dgm:pt>
    <dgm:pt modelId="{529C07E3-20EC-4B69-A302-2965E017321B}" type="pres">
      <dgm:prSet presAssocID="{73EBD45A-CE8A-4934-88F2-67085616A45B}" presName="comp" presStyleCnt="0"/>
      <dgm:spPr/>
    </dgm:pt>
    <dgm:pt modelId="{1105FC3D-3489-4494-9297-702ECAEF9A40}" type="pres">
      <dgm:prSet presAssocID="{73EBD45A-CE8A-4934-88F2-67085616A45B}" presName="box" presStyleLbl="node1" presStyleIdx="0" presStyleCnt="3"/>
      <dgm:spPr/>
    </dgm:pt>
    <dgm:pt modelId="{EF21D356-A65A-47ED-B06D-9CB5E925BAEA}" type="pres">
      <dgm:prSet presAssocID="{73EBD45A-CE8A-4934-88F2-67085616A45B}" presName="img" presStyleLbl="fgImgPlace1" presStyleIdx="0" presStyleCnt="3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3000" b="-53000"/>
          </a:stretch>
        </a:blipFill>
      </dgm:spPr>
    </dgm:pt>
    <dgm:pt modelId="{0D21A7B9-BE9E-45CC-952D-F2C837CF4200}" type="pres">
      <dgm:prSet presAssocID="{73EBD45A-CE8A-4934-88F2-67085616A45B}" presName="text" presStyleLbl="node1" presStyleIdx="0" presStyleCnt="3">
        <dgm:presLayoutVars>
          <dgm:bulletEnabled val="1"/>
        </dgm:presLayoutVars>
      </dgm:prSet>
      <dgm:spPr/>
    </dgm:pt>
    <dgm:pt modelId="{D5B9CD99-049D-4E3E-8B73-E4076B3951CF}" type="pres">
      <dgm:prSet presAssocID="{71986F69-D246-492F-AE0C-5A60B4097BC0}" presName="spacer" presStyleCnt="0"/>
      <dgm:spPr/>
    </dgm:pt>
    <dgm:pt modelId="{E9487CDE-1648-4A7A-8055-BE62C521470C}" type="pres">
      <dgm:prSet presAssocID="{0A6B0933-6DAB-4841-B15B-6EA46943D8B8}" presName="comp" presStyleCnt="0"/>
      <dgm:spPr/>
    </dgm:pt>
    <dgm:pt modelId="{603C76A7-E24B-484D-B306-F755C439DC8D}" type="pres">
      <dgm:prSet presAssocID="{0A6B0933-6DAB-4841-B15B-6EA46943D8B8}" presName="box" presStyleLbl="node1" presStyleIdx="1" presStyleCnt="3"/>
      <dgm:spPr/>
    </dgm:pt>
    <dgm:pt modelId="{A8737D85-483F-418B-AE78-8E06D24273F8}" type="pres">
      <dgm:prSet presAssocID="{0A6B0933-6DAB-4841-B15B-6EA46943D8B8}" presName="img" presStyleLbl="fgImgPlace1" presStyleIdx="1" presStyleCnt="3"/>
      <dgm:spPr>
        <a:blipFill>
          <a:blip xmlns:r="http://schemas.openxmlformats.org/officeDocument/2006/relationships" r:embed="rId2"/>
          <a:srcRect/>
          <a:stretch>
            <a:fillRect t="-23000" b="-23000"/>
          </a:stretch>
        </a:blipFill>
      </dgm:spPr>
    </dgm:pt>
    <dgm:pt modelId="{7616BA78-EA3A-4758-9632-CFE742D8057D}" type="pres">
      <dgm:prSet presAssocID="{0A6B0933-6DAB-4841-B15B-6EA46943D8B8}" presName="text" presStyleLbl="node1" presStyleIdx="1" presStyleCnt="3">
        <dgm:presLayoutVars>
          <dgm:bulletEnabled val="1"/>
        </dgm:presLayoutVars>
      </dgm:prSet>
      <dgm:spPr/>
    </dgm:pt>
    <dgm:pt modelId="{4F2BDB3A-F6C1-4BBE-ADA7-D436CE2F7295}" type="pres">
      <dgm:prSet presAssocID="{65F3BD4B-AF19-4DF4-A1BB-5126CA6CEF1C}" presName="spacer" presStyleCnt="0"/>
      <dgm:spPr/>
    </dgm:pt>
    <dgm:pt modelId="{3D8A0B88-235A-4FF1-B6A6-2A7BEC995658}" type="pres">
      <dgm:prSet presAssocID="{9F234311-5662-4996-979F-A032335A481D}" presName="comp" presStyleCnt="0"/>
      <dgm:spPr/>
    </dgm:pt>
    <dgm:pt modelId="{A5A21AFC-5D80-47E2-909D-C2BC1AA6C89D}" type="pres">
      <dgm:prSet presAssocID="{9F234311-5662-4996-979F-A032335A481D}" presName="box" presStyleLbl="node1" presStyleIdx="2" presStyleCnt="3"/>
      <dgm:spPr/>
    </dgm:pt>
    <dgm:pt modelId="{563EDF13-527C-40FC-BED1-BBF93B55B359}" type="pres">
      <dgm:prSet presAssocID="{9F234311-5662-4996-979F-A032335A481D}" presName="img" presStyleLbl="fgImgPlace1" presStyleIdx="2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</dgm:spPr>
    </dgm:pt>
    <dgm:pt modelId="{0D340F37-084F-413B-847A-AF76AE6F1C6F}" type="pres">
      <dgm:prSet presAssocID="{9F234311-5662-4996-979F-A032335A481D}" presName="text" presStyleLbl="node1" presStyleIdx="2" presStyleCnt="3">
        <dgm:presLayoutVars>
          <dgm:bulletEnabled val="1"/>
        </dgm:presLayoutVars>
      </dgm:prSet>
      <dgm:spPr/>
    </dgm:pt>
  </dgm:ptLst>
  <dgm:cxnLst>
    <dgm:cxn modelId="{E3EE6511-EF27-42F9-BD3C-FAE996DEA063}" type="presOf" srcId="{9F234311-5662-4996-979F-A032335A481D}" destId="{0D340F37-084F-413B-847A-AF76AE6F1C6F}" srcOrd="1" destOrd="0" presId="urn:microsoft.com/office/officeart/2005/8/layout/vList4"/>
    <dgm:cxn modelId="{3A3FA814-97D3-4FC5-A8E2-D0FAED8BF0EF}" type="presOf" srcId="{69425B1F-8142-4CFA-82C4-7D032770F137}" destId="{0D21A7B9-BE9E-45CC-952D-F2C837CF4200}" srcOrd="1" destOrd="1" presId="urn:microsoft.com/office/officeart/2005/8/layout/vList4"/>
    <dgm:cxn modelId="{49798025-CAFE-4F86-BF74-E8687FDE58DD}" srcId="{9F234311-5662-4996-979F-A032335A481D}" destId="{6911225C-3C9F-4C47-9D6A-AE21B167357D}" srcOrd="1" destOrd="0" parTransId="{924788C3-E37C-4A9C-A40F-AFBB529F0631}" sibTransId="{E4FC810E-99C6-45F1-B222-31C32DEEF936}"/>
    <dgm:cxn modelId="{EEA9112F-F5B0-4BFE-AB57-3C981BA26472}" type="presOf" srcId="{D24BEE53-4800-468F-9F6F-0265472CE954}" destId="{A5A21AFC-5D80-47E2-909D-C2BC1AA6C89D}" srcOrd="0" destOrd="1" presId="urn:microsoft.com/office/officeart/2005/8/layout/vList4"/>
    <dgm:cxn modelId="{481C2339-3FF6-4C33-9C5C-2166304566C0}" srcId="{A4971D0E-0986-48AB-B7B7-1658FFB18F32}" destId="{0A6B0933-6DAB-4841-B15B-6EA46943D8B8}" srcOrd="1" destOrd="0" parTransId="{6EB918A7-621E-4C4E-A17E-2643279E6F7C}" sibTransId="{65F3BD4B-AF19-4DF4-A1BB-5126CA6CEF1C}"/>
    <dgm:cxn modelId="{22114A5B-49C2-4062-95DF-4776A4267697}" type="presOf" srcId="{69425B1F-8142-4CFA-82C4-7D032770F137}" destId="{1105FC3D-3489-4494-9297-702ECAEF9A40}" srcOrd="0" destOrd="1" presId="urn:microsoft.com/office/officeart/2005/8/layout/vList4"/>
    <dgm:cxn modelId="{3B526265-F13A-4556-8E00-8E9D4B77491A}" srcId="{0A6B0933-6DAB-4841-B15B-6EA46943D8B8}" destId="{BC6B4B27-CC0A-4EFB-AADD-521C0B36E06A}" srcOrd="0" destOrd="0" parTransId="{790D6520-4F24-454F-B9DE-7DC3966D3EEF}" sibTransId="{FDC71F63-7484-401F-ABEC-A497F354B9E8}"/>
    <dgm:cxn modelId="{92040E50-E92E-4B9F-8F92-E891D96E06C4}" type="presOf" srcId="{D24BEE53-4800-468F-9F6F-0265472CE954}" destId="{0D340F37-084F-413B-847A-AF76AE6F1C6F}" srcOrd="1" destOrd="1" presId="urn:microsoft.com/office/officeart/2005/8/layout/vList4"/>
    <dgm:cxn modelId="{C15A8A50-228B-40B7-AEE9-CA27FCC39A49}" srcId="{73EBD45A-CE8A-4934-88F2-67085616A45B}" destId="{D514B830-51CE-49E4-BAB8-B6BC4799578A}" srcOrd="1" destOrd="0" parTransId="{C909B311-CC75-44EB-948B-64C464A9C6E2}" sibTransId="{CBBB7A7A-2945-4A78-B604-B7331B97AC5A}"/>
    <dgm:cxn modelId="{DE53BC50-181D-4DAC-8993-F71343C6A15D}" type="presOf" srcId="{73EBD45A-CE8A-4934-88F2-67085616A45B}" destId="{0D21A7B9-BE9E-45CC-952D-F2C837CF4200}" srcOrd="1" destOrd="0" presId="urn:microsoft.com/office/officeart/2005/8/layout/vList4"/>
    <dgm:cxn modelId="{0EACFE73-30A9-45A1-BE57-F8306FAF352F}" type="presOf" srcId="{9F234311-5662-4996-979F-A032335A481D}" destId="{A5A21AFC-5D80-47E2-909D-C2BC1AA6C89D}" srcOrd="0" destOrd="0" presId="urn:microsoft.com/office/officeart/2005/8/layout/vList4"/>
    <dgm:cxn modelId="{6BD00874-3E3B-4D41-952C-829EDBE64A99}" type="presOf" srcId="{0A6B0933-6DAB-4841-B15B-6EA46943D8B8}" destId="{603C76A7-E24B-484D-B306-F755C439DC8D}" srcOrd="0" destOrd="0" presId="urn:microsoft.com/office/officeart/2005/8/layout/vList4"/>
    <dgm:cxn modelId="{B4D52174-333A-4783-B833-D13CBC4D6076}" type="presOf" srcId="{BC6B4B27-CC0A-4EFB-AADD-521C0B36E06A}" destId="{603C76A7-E24B-484D-B306-F755C439DC8D}" srcOrd="0" destOrd="1" presId="urn:microsoft.com/office/officeart/2005/8/layout/vList4"/>
    <dgm:cxn modelId="{70666178-2A45-40E9-8790-6FC28F3FE6C1}" type="presOf" srcId="{D514B830-51CE-49E4-BAB8-B6BC4799578A}" destId="{1105FC3D-3489-4494-9297-702ECAEF9A40}" srcOrd="0" destOrd="2" presId="urn:microsoft.com/office/officeart/2005/8/layout/vList4"/>
    <dgm:cxn modelId="{B6D10782-B36D-4940-B524-085A97CA2344}" type="presOf" srcId="{D514B830-51CE-49E4-BAB8-B6BC4799578A}" destId="{0D21A7B9-BE9E-45CC-952D-F2C837CF4200}" srcOrd="1" destOrd="2" presId="urn:microsoft.com/office/officeart/2005/8/layout/vList4"/>
    <dgm:cxn modelId="{BD5C9B90-B64D-4186-8AFB-E9BF772467C5}" type="presOf" srcId="{73EBD45A-CE8A-4934-88F2-67085616A45B}" destId="{1105FC3D-3489-4494-9297-702ECAEF9A40}" srcOrd="0" destOrd="0" presId="urn:microsoft.com/office/officeart/2005/8/layout/vList4"/>
    <dgm:cxn modelId="{FD80CF96-EB81-451F-9616-7674197DD268}" type="presOf" srcId="{9FC75980-4B98-4A6E-A652-C643EAC20AC5}" destId="{603C76A7-E24B-484D-B306-F755C439DC8D}" srcOrd="0" destOrd="2" presId="urn:microsoft.com/office/officeart/2005/8/layout/vList4"/>
    <dgm:cxn modelId="{74465498-F9FF-4A5C-B46B-55A3954ED51D}" type="presOf" srcId="{9FC75980-4B98-4A6E-A652-C643EAC20AC5}" destId="{7616BA78-EA3A-4758-9632-CFE742D8057D}" srcOrd="1" destOrd="2" presId="urn:microsoft.com/office/officeart/2005/8/layout/vList4"/>
    <dgm:cxn modelId="{02631F9B-19CC-4F2F-99E2-3ACFD07AC55E}" srcId="{9F234311-5662-4996-979F-A032335A481D}" destId="{D24BEE53-4800-468F-9F6F-0265472CE954}" srcOrd="0" destOrd="0" parTransId="{415EB3A8-F3E0-4180-B01E-0D33AB28FDA0}" sibTransId="{60611CF8-CE3A-488D-8767-D04BAFFAA736}"/>
    <dgm:cxn modelId="{4718FD9E-AFF5-4E01-B368-9E2843EC5AA1}" type="presOf" srcId="{BC6B4B27-CC0A-4EFB-AADD-521C0B36E06A}" destId="{7616BA78-EA3A-4758-9632-CFE742D8057D}" srcOrd="1" destOrd="1" presId="urn:microsoft.com/office/officeart/2005/8/layout/vList4"/>
    <dgm:cxn modelId="{53328CB0-3633-4214-B41F-C2CBAEDFB542}" srcId="{A4971D0E-0986-48AB-B7B7-1658FFB18F32}" destId="{73EBD45A-CE8A-4934-88F2-67085616A45B}" srcOrd="0" destOrd="0" parTransId="{7A98FBB0-7478-4B76-B731-2C95FCE971B4}" sibTransId="{71986F69-D246-492F-AE0C-5A60B4097BC0}"/>
    <dgm:cxn modelId="{39ED8FB8-269F-4966-B3A1-58361D680F9E}" srcId="{73EBD45A-CE8A-4934-88F2-67085616A45B}" destId="{69425B1F-8142-4CFA-82C4-7D032770F137}" srcOrd="0" destOrd="0" parTransId="{AA8676FD-C43E-4477-955A-AB6A7FF4BEA2}" sibTransId="{6646978D-2640-4B19-9F53-C46CBE6767C6}"/>
    <dgm:cxn modelId="{9ABAF3C0-5D45-490D-9807-FD51098D30DF}" srcId="{A4971D0E-0986-48AB-B7B7-1658FFB18F32}" destId="{9F234311-5662-4996-979F-A032335A481D}" srcOrd="2" destOrd="0" parTransId="{87345AEB-EBCA-41D0-A690-0A05DB8C1FA3}" sibTransId="{B058694D-E3F5-4C24-8DB3-78711A4B7058}"/>
    <dgm:cxn modelId="{7C17DFCD-0B4B-4C0E-8A15-6F9A2CCF278F}" type="presOf" srcId="{0A6B0933-6DAB-4841-B15B-6EA46943D8B8}" destId="{7616BA78-EA3A-4758-9632-CFE742D8057D}" srcOrd="1" destOrd="0" presId="urn:microsoft.com/office/officeart/2005/8/layout/vList4"/>
    <dgm:cxn modelId="{2D32D5E1-7780-41C3-BD24-47CB0239F10F}" type="presOf" srcId="{6911225C-3C9F-4C47-9D6A-AE21B167357D}" destId="{A5A21AFC-5D80-47E2-909D-C2BC1AA6C89D}" srcOrd="0" destOrd="2" presId="urn:microsoft.com/office/officeart/2005/8/layout/vList4"/>
    <dgm:cxn modelId="{35A2D2E8-7677-40BB-9B5C-593A46920E37}" srcId="{0A6B0933-6DAB-4841-B15B-6EA46943D8B8}" destId="{9FC75980-4B98-4A6E-A652-C643EAC20AC5}" srcOrd="1" destOrd="0" parTransId="{295C30AB-31A4-4FAB-BD17-C20598C6BEE7}" sibTransId="{5BB3D095-B96C-4085-A9B0-9AE45335C40B}"/>
    <dgm:cxn modelId="{ABCD0FEC-B4AC-47E6-9610-475C82CA12C7}" type="presOf" srcId="{6911225C-3C9F-4C47-9D6A-AE21B167357D}" destId="{0D340F37-084F-413B-847A-AF76AE6F1C6F}" srcOrd="1" destOrd="2" presId="urn:microsoft.com/office/officeart/2005/8/layout/vList4"/>
    <dgm:cxn modelId="{F22583FF-A6C9-4801-8225-8A8AE790F1CF}" type="presOf" srcId="{A4971D0E-0986-48AB-B7B7-1658FFB18F32}" destId="{E72B1F25-48FC-4603-90C6-8481533BA349}" srcOrd="0" destOrd="0" presId="urn:microsoft.com/office/officeart/2005/8/layout/vList4"/>
    <dgm:cxn modelId="{B190A341-6162-4991-B134-B918BEBA2AE6}" type="presParOf" srcId="{E72B1F25-48FC-4603-90C6-8481533BA349}" destId="{529C07E3-20EC-4B69-A302-2965E017321B}" srcOrd="0" destOrd="0" presId="urn:microsoft.com/office/officeart/2005/8/layout/vList4"/>
    <dgm:cxn modelId="{533B25F4-79C4-4BF9-83CC-33278619FAD0}" type="presParOf" srcId="{529C07E3-20EC-4B69-A302-2965E017321B}" destId="{1105FC3D-3489-4494-9297-702ECAEF9A40}" srcOrd="0" destOrd="0" presId="urn:microsoft.com/office/officeart/2005/8/layout/vList4"/>
    <dgm:cxn modelId="{EAF7FE78-673D-48DD-98C4-06A95B28B391}" type="presParOf" srcId="{529C07E3-20EC-4B69-A302-2965E017321B}" destId="{EF21D356-A65A-47ED-B06D-9CB5E925BAEA}" srcOrd="1" destOrd="0" presId="urn:microsoft.com/office/officeart/2005/8/layout/vList4"/>
    <dgm:cxn modelId="{B3D04A95-8881-412A-A7C3-45172E770BCD}" type="presParOf" srcId="{529C07E3-20EC-4B69-A302-2965E017321B}" destId="{0D21A7B9-BE9E-45CC-952D-F2C837CF4200}" srcOrd="2" destOrd="0" presId="urn:microsoft.com/office/officeart/2005/8/layout/vList4"/>
    <dgm:cxn modelId="{2CBA4182-9BB7-4C66-8289-CD89E73EDB01}" type="presParOf" srcId="{E72B1F25-48FC-4603-90C6-8481533BA349}" destId="{D5B9CD99-049D-4E3E-8B73-E4076B3951CF}" srcOrd="1" destOrd="0" presId="urn:microsoft.com/office/officeart/2005/8/layout/vList4"/>
    <dgm:cxn modelId="{E4871C59-023D-4005-B08B-4A004FC2ED24}" type="presParOf" srcId="{E72B1F25-48FC-4603-90C6-8481533BA349}" destId="{E9487CDE-1648-4A7A-8055-BE62C521470C}" srcOrd="2" destOrd="0" presId="urn:microsoft.com/office/officeart/2005/8/layout/vList4"/>
    <dgm:cxn modelId="{39D1B8B1-E2B3-4C56-A6AE-FD91FA414A4D}" type="presParOf" srcId="{E9487CDE-1648-4A7A-8055-BE62C521470C}" destId="{603C76A7-E24B-484D-B306-F755C439DC8D}" srcOrd="0" destOrd="0" presId="urn:microsoft.com/office/officeart/2005/8/layout/vList4"/>
    <dgm:cxn modelId="{C73B8208-A506-4300-8E6E-141170D4B1CD}" type="presParOf" srcId="{E9487CDE-1648-4A7A-8055-BE62C521470C}" destId="{A8737D85-483F-418B-AE78-8E06D24273F8}" srcOrd="1" destOrd="0" presId="urn:microsoft.com/office/officeart/2005/8/layout/vList4"/>
    <dgm:cxn modelId="{097087A2-38A4-4368-89EB-D9057C49AE48}" type="presParOf" srcId="{E9487CDE-1648-4A7A-8055-BE62C521470C}" destId="{7616BA78-EA3A-4758-9632-CFE742D8057D}" srcOrd="2" destOrd="0" presId="urn:microsoft.com/office/officeart/2005/8/layout/vList4"/>
    <dgm:cxn modelId="{04C91846-7791-4398-9069-37707D4690D2}" type="presParOf" srcId="{E72B1F25-48FC-4603-90C6-8481533BA349}" destId="{4F2BDB3A-F6C1-4BBE-ADA7-D436CE2F7295}" srcOrd="3" destOrd="0" presId="urn:microsoft.com/office/officeart/2005/8/layout/vList4"/>
    <dgm:cxn modelId="{E9A4F1FF-7ECF-449A-A937-3DA732A78EDE}" type="presParOf" srcId="{E72B1F25-48FC-4603-90C6-8481533BA349}" destId="{3D8A0B88-235A-4FF1-B6A6-2A7BEC995658}" srcOrd="4" destOrd="0" presId="urn:microsoft.com/office/officeart/2005/8/layout/vList4"/>
    <dgm:cxn modelId="{5997AAB3-D411-4672-9AE9-2DC5056DD08E}" type="presParOf" srcId="{3D8A0B88-235A-4FF1-B6A6-2A7BEC995658}" destId="{A5A21AFC-5D80-47E2-909D-C2BC1AA6C89D}" srcOrd="0" destOrd="0" presId="urn:microsoft.com/office/officeart/2005/8/layout/vList4"/>
    <dgm:cxn modelId="{EB4BC98C-5B09-4353-9C66-4F6630535583}" type="presParOf" srcId="{3D8A0B88-235A-4FF1-B6A6-2A7BEC995658}" destId="{563EDF13-527C-40FC-BED1-BBF93B55B359}" srcOrd="1" destOrd="0" presId="urn:microsoft.com/office/officeart/2005/8/layout/vList4"/>
    <dgm:cxn modelId="{3705B7C1-CA9E-4733-ACDA-00414379F843}" type="presParOf" srcId="{3D8A0B88-235A-4FF1-B6A6-2A7BEC995658}" destId="{0D340F37-084F-413B-847A-AF76AE6F1C6F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4971D0E-0986-48AB-B7B7-1658FFB18F32}" type="doc">
      <dgm:prSet loTypeId="urn:microsoft.com/office/officeart/2005/8/layout/vList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73EBD45A-CE8A-4934-88F2-67085616A45B}">
      <dgm:prSet phldrT="[Text]"/>
      <dgm:spPr>
        <a:solidFill>
          <a:schemeClr val="bg1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b="1" i="0" dirty="0">
              <a:solidFill>
                <a:schemeClr val="bg2">
                  <a:lumMod val="50000"/>
                </a:schemeClr>
              </a:solidFill>
            </a:rPr>
            <a:t>Leverage Strengths:</a:t>
          </a:r>
          <a:r>
            <a:rPr lang="en-US" b="0" i="0" dirty="0">
              <a:solidFill>
                <a:schemeClr val="bg2">
                  <a:lumMod val="50000"/>
                </a:schemeClr>
              </a:solidFill>
            </a:rPr>
            <a:t> </a:t>
          </a:r>
          <a:endParaRPr lang="en-DE" dirty="0">
            <a:solidFill>
              <a:schemeClr val="bg2">
                <a:lumMod val="50000"/>
              </a:schemeClr>
            </a:solidFill>
          </a:endParaRPr>
        </a:p>
      </dgm:t>
    </dgm:pt>
    <dgm:pt modelId="{7A98FBB0-7478-4B76-B731-2C95FCE971B4}" type="parTrans" cxnId="{53328CB0-3633-4214-B41F-C2CBAEDFB542}">
      <dgm:prSet/>
      <dgm:spPr/>
      <dgm:t>
        <a:bodyPr/>
        <a:lstStyle/>
        <a:p>
          <a:endParaRPr lang="en-DE"/>
        </a:p>
      </dgm:t>
    </dgm:pt>
    <dgm:pt modelId="{71986F69-D246-492F-AE0C-5A60B4097BC0}" type="sibTrans" cxnId="{53328CB0-3633-4214-B41F-C2CBAEDFB542}">
      <dgm:prSet/>
      <dgm:spPr/>
      <dgm:t>
        <a:bodyPr/>
        <a:lstStyle/>
        <a:p>
          <a:endParaRPr lang="en-DE"/>
        </a:p>
      </dgm:t>
    </dgm:pt>
    <dgm:pt modelId="{0A6B0933-6DAB-4841-B15B-6EA46943D8B8}">
      <dgm:prSet phldrT="[Text]"/>
      <dgm:spPr>
        <a:solidFill>
          <a:schemeClr val="bg1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b="1" i="0" dirty="0">
              <a:solidFill>
                <a:schemeClr val="bg2">
                  <a:lumMod val="50000"/>
                </a:schemeClr>
              </a:solidFill>
            </a:rPr>
            <a:t>Faster Innovation:</a:t>
          </a:r>
          <a:r>
            <a:rPr lang="en-US" b="0" i="0" dirty="0">
              <a:solidFill>
                <a:schemeClr val="bg2">
                  <a:lumMod val="50000"/>
                </a:schemeClr>
              </a:solidFill>
            </a:rPr>
            <a:t>  </a:t>
          </a:r>
          <a:endParaRPr lang="en-DE" dirty="0">
            <a:solidFill>
              <a:schemeClr val="bg2">
                <a:lumMod val="50000"/>
              </a:schemeClr>
            </a:solidFill>
          </a:endParaRPr>
        </a:p>
      </dgm:t>
    </dgm:pt>
    <dgm:pt modelId="{6EB918A7-621E-4C4E-A17E-2643279E6F7C}" type="parTrans" cxnId="{481C2339-3FF6-4C33-9C5C-2166304566C0}">
      <dgm:prSet/>
      <dgm:spPr/>
      <dgm:t>
        <a:bodyPr/>
        <a:lstStyle/>
        <a:p>
          <a:endParaRPr lang="en-DE"/>
        </a:p>
      </dgm:t>
    </dgm:pt>
    <dgm:pt modelId="{65F3BD4B-AF19-4DF4-A1BB-5126CA6CEF1C}" type="sibTrans" cxnId="{481C2339-3FF6-4C33-9C5C-2166304566C0}">
      <dgm:prSet/>
      <dgm:spPr/>
      <dgm:t>
        <a:bodyPr/>
        <a:lstStyle/>
        <a:p>
          <a:endParaRPr lang="en-DE"/>
        </a:p>
      </dgm:t>
    </dgm:pt>
    <dgm:pt modelId="{BC6B4B27-CC0A-4EFB-AADD-521C0B36E06A}">
      <dgm:prSet phldrT="[Text]"/>
      <dgm:spPr>
        <a:solidFill>
          <a:schemeClr val="bg1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b="0" i="0" dirty="0">
              <a:solidFill>
                <a:schemeClr val="tx1">
                  <a:lumMod val="75000"/>
                  <a:lumOff val="25000"/>
                </a:schemeClr>
              </a:solidFill>
            </a:rPr>
            <a:t>Combining efforts can speed up the innovation process. </a:t>
          </a:r>
          <a:r>
            <a:rPr lang="en-US" b="0" i="0" dirty="0">
              <a:solidFill>
                <a:schemeClr val="tx1">
                  <a:lumMod val="65000"/>
                  <a:lumOff val="35000"/>
                </a:schemeClr>
              </a:solidFill>
            </a:rPr>
            <a:t> </a:t>
          </a:r>
          <a:endParaRPr lang="en-DE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790D6520-4F24-454F-B9DE-7DC3966D3EEF}" type="parTrans" cxnId="{3B526265-F13A-4556-8E00-8E9D4B77491A}">
      <dgm:prSet/>
      <dgm:spPr/>
      <dgm:t>
        <a:bodyPr/>
        <a:lstStyle/>
        <a:p>
          <a:endParaRPr lang="en-DE"/>
        </a:p>
      </dgm:t>
    </dgm:pt>
    <dgm:pt modelId="{FDC71F63-7484-401F-ABEC-A497F354B9E8}" type="sibTrans" cxnId="{3B526265-F13A-4556-8E00-8E9D4B77491A}">
      <dgm:prSet/>
      <dgm:spPr/>
      <dgm:t>
        <a:bodyPr/>
        <a:lstStyle/>
        <a:p>
          <a:endParaRPr lang="en-DE"/>
        </a:p>
      </dgm:t>
    </dgm:pt>
    <dgm:pt modelId="{9F234311-5662-4996-979F-A032335A481D}">
      <dgm:prSet phldrT="[Text]"/>
      <dgm:spPr>
        <a:solidFill>
          <a:schemeClr val="bg1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b="1" i="0" dirty="0">
              <a:solidFill>
                <a:schemeClr val="bg2">
                  <a:lumMod val="50000"/>
                </a:schemeClr>
              </a:solidFill>
            </a:rPr>
            <a:t>Shared Risk:</a:t>
          </a:r>
          <a:r>
            <a:rPr lang="en-US" b="0" i="0" dirty="0">
              <a:solidFill>
                <a:schemeClr val="bg2">
                  <a:lumMod val="50000"/>
                </a:schemeClr>
              </a:solidFill>
            </a:rPr>
            <a:t>  </a:t>
          </a:r>
          <a:endParaRPr lang="en-DE" dirty="0">
            <a:solidFill>
              <a:schemeClr val="bg2">
                <a:lumMod val="50000"/>
              </a:schemeClr>
            </a:solidFill>
          </a:endParaRPr>
        </a:p>
      </dgm:t>
    </dgm:pt>
    <dgm:pt modelId="{87345AEB-EBCA-41D0-A690-0A05DB8C1FA3}" type="parTrans" cxnId="{9ABAF3C0-5D45-490D-9807-FD51098D30DF}">
      <dgm:prSet/>
      <dgm:spPr/>
      <dgm:t>
        <a:bodyPr/>
        <a:lstStyle/>
        <a:p>
          <a:endParaRPr lang="en-DE"/>
        </a:p>
      </dgm:t>
    </dgm:pt>
    <dgm:pt modelId="{B058694D-E3F5-4C24-8DB3-78711A4B7058}" type="sibTrans" cxnId="{9ABAF3C0-5D45-490D-9807-FD51098D30DF}">
      <dgm:prSet/>
      <dgm:spPr/>
      <dgm:t>
        <a:bodyPr/>
        <a:lstStyle/>
        <a:p>
          <a:endParaRPr lang="en-DE"/>
        </a:p>
      </dgm:t>
    </dgm:pt>
    <dgm:pt modelId="{D24BEE53-4800-468F-9F6F-0265472CE954}">
      <dgm:prSet phldrT="[Text]"/>
      <dgm:spPr>
        <a:solidFill>
          <a:schemeClr val="bg1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b="0" i="0" dirty="0">
              <a:solidFill>
                <a:schemeClr val="tx1">
                  <a:lumMod val="75000"/>
                  <a:lumOff val="25000"/>
                </a:schemeClr>
              </a:solidFill>
            </a:rPr>
            <a:t>Sharing resources and risks can lead to more successful outcomes.</a:t>
          </a:r>
          <a:r>
            <a:rPr lang="en-US" b="0" i="0" dirty="0">
              <a:solidFill>
                <a:schemeClr val="tx1">
                  <a:lumMod val="65000"/>
                  <a:lumOff val="35000"/>
                </a:schemeClr>
              </a:solidFill>
            </a:rPr>
            <a:t> </a:t>
          </a:r>
          <a:endParaRPr lang="en-DE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415EB3A8-F3E0-4180-B01E-0D33AB28FDA0}" type="parTrans" cxnId="{02631F9B-19CC-4F2F-99E2-3ACFD07AC55E}">
      <dgm:prSet/>
      <dgm:spPr/>
      <dgm:t>
        <a:bodyPr/>
        <a:lstStyle/>
        <a:p>
          <a:endParaRPr lang="en-DE"/>
        </a:p>
      </dgm:t>
    </dgm:pt>
    <dgm:pt modelId="{60611CF8-CE3A-488D-8767-D04BAFFAA736}" type="sibTrans" cxnId="{02631F9B-19CC-4F2F-99E2-3ACFD07AC55E}">
      <dgm:prSet/>
      <dgm:spPr/>
      <dgm:t>
        <a:bodyPr/>
        <a:lstStyle/>
        <a:p>
          <a:endParaRPr lang="en-DE"/>
        </a:p>
      </dgm:t>
    </dgm:pt>
    <dgm:pt modelId="{69425B1F-8142-4CFA-82C4-7D032770F137}">
      <dgm:prSet phldrT="[Text]"/>
      <dgm:spPr>
        <a:solidFill>
          <a:schemeClr val="bg1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b="0" i="0" dirty="0">
              <a:solidFill>
                <a:schemeClr val="tx1">
                  <a:lumMod val="75000"/>
                  <a:lumOff val="25000"/>
                </a:schemeClr>
              </a:solidFill>
            </a:rPr>
            <a:t>Each party brings unique strengths to the table.</a:t>
          </a:r>
          <a:r>
            <a:rPr lang="en-US" b="0" i="0" dirty="0">
              <a:solidFill>
                <a:schemeClr val="tx1">
                  <a:lumMod val="65000"/>
                  <a:lumOff val="35000"/>
                </a:schemeClr>
              </a:solidFill>
            </a:rPr>
            <a:t> </a:t>
          </a:r>
          <a:endParaRPr lang="en-DE" dirty="0">
            <a:solidFill>
              <a:schemeClr val="tx1">
                <a:lumMod val="65000"/>
                <a:lumOff val="35000"/>
              </a:schemeClr>
            </a:solidFill>
          </a:endParaRPr>
        </a:p>
      </dgm:t>
    </dgm:pt>
    <dgm:pt modelId="{6646978D-2640-4B19-9F53-C46CBE6767C6}" type="sibTrans" cxnId="{39ED8FB8-269F-4966-B3A1-58361D680F9E}">
      <dgm:prSet/>
      <dgm:spPr/>
      <dgm:t>
        <a:bodyPr/>
        <a:lstStyle/>
        <a:p>
          <a:endParaRPr lang="en-DE"/>
        </a:p>
      </dgm:t>
    </dgm:pt>
    <dgm:pt modelId="{AA8676FD-C43E-4477-955A-AB6A7FF4BEA2}" type="parTrans" cxnId="{39ED8FB8-269F-4966-B3A1-58361D680F9E}">
      <dgm:prSet/>
      <dgm:spPr/>
      <dgm:t>
        <a:bodyPr/>
        <a:lstStyle/>
        <a:p>
          <a:endParaRPr lang="en-DE"/>
        </a:p>
      </dgm:t>
    </dgm:pt>
    <dgm:pt modelId="{E72B1F25-48FC-4603-90C6-8481533BA349}" type="pres">
      <dgm:prSet presAssocID="{A4971D0E-0986-48AB-B7B7-1658FFB18F32}" presName="linear" presStyleCnt="0">
        <dgm:presLayoutVars>
          <dgm:dir/>
          <dgm:resizeHandles val="exact"/>
        </dgm:presLayoutVars>
      </dgm:prSet>
      <dgm:spPr/>
    </dgm:pt>
    <dgm:pt modelId="{529C07E3-20EC-4B69-A302-2965E017321B}" type="pres">
      <dgm:prSet presAssocID="{73EBD45A-CE8A-4934-88F2-67085616A45B}" presName="comp" presStyleCnt="0"/>
      <dgm:spPr/>
    </dgm:pt>
    <dgm:pt modelId="{1105FC3D-3489-4494-9297-702ECAEF9A40}" type="pres">
      <dgm:prSet presAssocID="{73EBD45A-CE8A-4934-88F2-67085616A45B}" presName="box" presStyleLbl="node1" presStyleIdx="0" presStyleCnt="3"/>
      <dgm:spPr/>
    </dgm:pt>
    <dgm:pt modelId="{EF21D356-A65A-47ED-B06D-9CB5E925BAEA}" type="pres">
      <dgm:prSet presAssocID="{73EBD45A-CE8A-4934-88F2-67085616A45B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5000" b="-5000"/>
          </a:stretch>
        </a:blipFill>
      </dgm:spPr>
    </dgm:pt>
    <dgm:pt modelId="{0D21A7B9-BE9E-45CC-952D-F2C837CF4200}" type="pres">
      <dgm:prSet presAssocID="{73EBD45A-CE8A-4934-88F2-67085616A45B}" presName="text" presStyleLbl="node1" presStyleIdx="0" presStyleCnt="3">
        <dgm:presLayoutVars>
          <dgm:bulletEnabled val="1"/>
        </dgm:presLayoutVars>
      </dgm:prSet>
      <dgm:spPr/>
    </dgm:pt>
    <dgm:pt modelId="{D5B9CD99-049D-4E3E-8B73-E4076B3951CF}" type="pres">
      <dgm:prSet presAssocID="{71986F69-D246-492F-AE0C-5A60B4097BC0}" presName="spacer" presStyleCnt="0"/>
      <dgm:spPr/>
    </dgm:pt>
    <dgm:pt modelId="{E9487CDE-1648-4A7A-8055-BE62C521470C}" type="pres">
      <dgm:prSet presAssocID="{0A6B0933-6DAB-4841-B15B-6EA46943D8B8}" presName="comp" presStyleCnt="0"/>
      <dgm:spPr/>
    </dgm:pt>
    <dgm:pt modelId="{603C76A7-E24B-484D-B306-F755C439DC8D}" type="pres">
      <dgm:prSet presAssocID="{0A6B0933-6DAB-4841-B15B-6EA46943D8B8}" presName="box" presStyleLbl="node1" presStyleIdx="1" presStyleCnt="3"/>
      <dgm:spPr/>
    </dgm:pt>
    <dgm:pt modelId="{A8737D85-483F-418B-AE78-8E06D24273F8}" type="pres">
      <dgm:prSet presAssocID="{0A6B0933-6DAB-4841-B15B-6EA46943D8B8}" presName="img" presStyleLbl="fgImgPlace1" presStyleIdx="1" presStyleCnt="3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</dgm:spPr>
    </dgm:pt>
    <dgm:pt modelId="{7616BA78-EA3A-4758-9632-CFE742D8057D}" type="pres">
      <dgm:prSet presAssocID="{0A6B0933-6DAB-4841-B15B-6EA46943D8B8}" presName="text" presStyleLbl="node1" presStyleIdx="1" presStyleCnt="3">
        <dgm:presLayoutVars>
          <dgm:bulletEnabled val="1"/>
        </dgm:presLayoutVars>
      </dgm:prSet>
      <dgm:spPr/>
    </dgm:pt>
    <dgm:pt modelId="{4F2BDB3A-F6C1-4BBE-ADA7-D436CE2F7295}" type="pres">
      <dgm:prSet presAssocID="{65F3BD4B-AF19-4DF4-A1BB-5126CA6CEF1C}" presName="spacer" presStyleCnt="0"/>
      <dgm:spPr/>
    </dgm:pt>
    <dgm:pt modelId="{3D8A0B88-235A-4FF1-B6A6-2A7BEC995658}" type="pres">
      <dgm:prSet presAssocID="{9F234311-5662-4996-979F-A032335A481D}" presName="comp" presStyleCnt="0"/>
      <dgm:spPr/>
    </dgm:pt>
    <dgm:pt modelId="{A5A21AFC-5D80-47E2-909D-C2BC1AA6C89D}" type="pres">
      <dgm:prSet presAssocID="{9F234311-5662-4996-979F-A032335A481D}" presName="box" presStyleLbl="node1" presStyleIdx="2" presStyleCnt="3"/>
      <dgm:spPr/>
    </dgm:pt>
    <dgm:pt modelId="{563EDF13-527C-40FC-BED1-BBF93B55B359}" type="pres">
      <dgm:prSet presAssocID="{9F234311-5662-4996-979F-A032335A481D}" presName="img" presStyleLbl="fgImgPlace1" presStyleIdx="2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</dgm:spPr>
    </dgm:pt>
    <dgm:pt modelId="{0D340F37-084F-413B-847A-AF76AE6F1C6F}" type="pres">
      <dgm:prSet presAssocID="{9F234311-5662-4996-979F-A032335A481D}" presName="text" presStyleLbl="node1" presStyleIdx="2" presStyleCnt="3">
        <dgm:presLayoutVars>
          <dgm:bulletEnabled val="1"/>
        </dgm:presLayoutVars>
      </dgm:prSet>
      <dgm:spPr/>
    </dgm:pt>
  </dgm:ptLst>
  <dgm:cxnLst>
    <dgm:cxn modelId="{E3EE6511-EF27-42F9-BD3C-FAE996DEA063}" type="presOf" srcId="{9F234311-5662-4996-979F-A032335A481D}" destId="{0D340F37-084F-413B-847A-AF76AE6F1C6F}" srcOrd="1" destOrd="0" presId="urn:microsoft.com/office/officeart/2005/8/layout/vList4"/>
    <dgm:cxn modelId="{3A3FA814-97D3-4FC5-A8E2-D0FAED8BF0EF}" type="presOf" srcId="{69425B1F-8142-4CFA-82C4-7D032770F137}" destId="{0D21A7B9-BE9E-45CC-952D-F2C837CF4200}" srcOrd="1" destOrd="1" presId="urn:microsoft.com/office/officeart/2005/8/layout/vList4"/>
    <dgm:cxn modelId="{EEA9112F-F5B0-4BFE-AB57-3C981BA26472}" type="presOf" srcId="{D24BEE53-4800-468F-9F6F-0265472CE954}" destId="{A5A21AFC-5D80-47E2-909D-C2BC1AA6C89D}" srcOrd="0" destOrd="1" presId="urn:microsoft.com/office/officeart/2005/8/layout/vList4"/>
    <dgm:cxn modelId="{481C2339-3FF6-4C33-9C5C-2166304566C0}" srcId="{A4971D0E-0986-48AB-B7B7-1658FFB18F32}" destId="{0A6B0933-6DAB-4841-B15B-6EA46943D8B8}" srcOrd="1" destOrd="0" parTransId="{6EB918A7-621E-4C4E-A17E-2643279E6F7C}" sibTransId="{65F3BD4B-AF19-4DF4-A1BB-5126CA6CEF1C}"/>
    <dgm:cxn modelId="{22114A5B-49C2-4062-95DF-4776A4267697}" type="presOf" srcId="{69425B1F-8142-4CFA-82C4-7D032770F137}" destId="{1105FC3D-3489-4494-9297-702ECAEF9A40}" srcOrd="0" destOrd="1" presId="urn:microsoft.com/office/officeart/2005/8/layout/vList4"/>
    <dgm:cxn modelId="{3B526265-F13A-4556-8E00-8E9D4B77491A}" srcId="{0A6B0933-6DAB-4841-B15B-6EA46943D8B8}" destId="{BC6B4B27-CC0A-4EFB-AADD-521C0B36E06A}" srcOrd="0" destOrd="0" parTransId="{790D6520-4F24-454F-B9DE-7DC3966D3EEF}" sibTransId="{FDC71F63-7484-401F-ABEC-A497F354B9E8}"/>
    <dgm:cxn modelId="{92040E50-E92E-4B9F-8F92-E891D96E06C4}" type="presOf" srcId="{D24BEE53-4800-468F-9F6F-0265472CE954}" destId="{0D340F37-084F-413B-847A-AF76AE6F1C6F}" srcOrd="1" destOrd="1" presId="urn:microsoft.com/office/officeart/2005/8/layout/vList4"/>
    <dgm:cxn modelId="{DE53BC50-181D-4DAC-8993-F71343C6A15D}" type="presOf" srcId="{73EBD45A-CE8A-4934-88F2-67085616A45B}" destId="{0D21A7B9-BE9E-45CC-952D-F2C837CF4200}" srcOrd="1" destOrd="0" presId="urn:microsoft.com/office/officeart/2005/8/layout/vList4"/>
    <dgm:cxn modelId="{0EACFE73-30A9-45A1-BE57-F8306FAF352F}" type="presOf" srcId="{9F234311-5662-4996-979F-A032335A481D}" destId="{A5A21AFC-5D80-47E2-909D-C2BC1AA6C89D}" srcOrd="0" destOrd="0" presId="urn:microsoft.com/office/officeart/2005/8/layout/vList4"/>
    <dgm:cxn modelId="{6BD00874-3E3B-4D41-952C-829EDBE64A99}" type="presOf" srcId="{0A6B0933-6DAB-4841-B15B-6EA46943D8B8}" destId="{603C76A7-E24B-484D-B306-F755C439DC8D}" srcOrd="0" destOrd="0" presId="urn:microsoft.com/office/officeart/2005/8/layout/vList4"/>
    <dgm:cxn modelId="{B4D52174-333A-4783-B833-D13CBC4D6076}" type="presOf" srcId="{BC6B4B27-CC0A-4EFB-AADD-521C0B36E06A}" destId="{603C76A7-E24B-484D-B306-F755C439DC8D}" srcOrd="0" destOrd="1" presId="urn:microsoft.com/office/officeart/2005/8/layout/vList4"/>
    <dgm:cxn modelId="{BD5C9B90-B64D-4186-8AFB-E9BF772467C5}" type="presOf" srcId="{73EBD45A-CE8A-4934-88F2-67085616A45B}" destId="{1105FC3D-3489-4494-9297-702ECAEF9A40}" srcOrd="0" destOrd="0" presId="urn:microsoft.com/office/officeart/2005/8/layout/vList4"/>
    <dgm:cxn modelId="{02631F9B-19CC-4F2F-99E2-3ACFD07AC55E}" srcId="{9F234311-5662-4996-979F-A032335A481D}" destId="{D24BEE53-4800-468F-9F6F-0265472CE954}" srcOrd="0" destOrd="0" parTransId="{415EB3A8-F3E0-4180-B01E-0D33AB28FDA0}" sibTransId="{60611CF8-CE3A-488D-8767-D04BAFFAA736}"/>
    <dgm:cxn modelId="{4718FD9E-AFF5-4E01-B368-9E2843EC5AA1}" type="presOf" srcId="{BC6B4B27-CC0A-4EFB-AADD-521C0B36E06A}" destId="{7616BA78-EA3A-4758-9632-CFE742D8057D}" srcOrd="1" destOrd="1" presId="urn:microsoft.com/office/officeart/2005/8/layout/vList4"/>
    <dgm:cxn modelId="{53328CB0-3633-4214-B41F-C2CBAEDFB542}" srcId="{A4971D0E-0986-48AB-B7B7-1658FFB18F32}" destId="{73EBD45A-CE8A-4934-88F2-67085616A45B}" srcOrd="0" destOrd="0" parTransId="{7A98FBB0-7478-4B76-B731-2C95FCE971B4}" sibTransId="{71986F69-D246-492F-AE0C-5A60B4097BC0}"/>
    <dgm:cxn modelId="{39ED8FB8-269F-4966-B3A1-58361D680F9E}" srcId="{73EBD45A-CE8A-4934-88F2-67085616A45B}" destId="{69425B1F-8142-4CFA-82C4-7D032770F137}" srcOrd="0" destOrd="0" parTransId="{AA8676FD-C43E-4477-955A-AB6A7FF4BEA2}" sibTransId="{6646978D-2640-4B19-9F53-C46CBE6767C6}"/>
    <dgm:cxn modelId="{9ABAF3C0-5D45-490D-9807-FD51098D30DF}" srcId="{A4971D0E-0986-48AB-B7B7-1658FFB18F32}" destId="{9F234311-5662-4996-979F-A032335A481D}" srcOrd="2" destOrd="0" parTransId="{87345AEB-EBCA-41D0-A690-0A05DB8C1FA3}" sibTransId="{B058694D-E3F5-4C24-8DB3-78711A4B7058}"/>
    <dgm:cxn modelId="{7C17DFCD-0B4B-4C0E-8A15-6F9A2CCF278F}" type="presOf" srcId="{0A6B0933-6DAB-4841-B15B-6EA46943D8B8}" destId="{7616BA78-EA3A-4758-9632-CFE742D8057D}" srcOrd="1" destOrd="0" presId="urn:microsoft.com/office/officeart/2005/8/layout/vList4"/>
    <dgm:cxn modelId="{F22583FF-A6C9-4801-8225-8A8AE790F1CF}" type="presOf" srcId="{A4971D0E-0986-48AB-B7B7-1658FFB18F32}" destId="{E72B1F25-48FC-4603-90C6-8481533BA349}" srcOrd="0" destOrd="0" presId="urn:microsoft.com/office/officeart/2005/8/layout/vList4"/>
    <dgm:cxn modelId="{B190A341-6162-4991-B134-B918BEBA2AE6}" type="presParOf" srcId="{E72B1F25-48FC-4603-90C6-8481533BA349}" destId="{529C07E3-20EC-4B69-A302-2965E017321B}" srcOrd="0" destOrd="0" presId="urn:microsoft.com/office/officeart/2005/8/layout/vList4"/>
    <dgm:cxn modelId="{533B25F4-79C4-4BF9-83CC-33278619FAD0}" type="presParOf" srcId="{529C07E3-20EC-4B69-A302-2965E017321B}" destId="{1105FC3D-3489-4494-9297-702ECAEF9A40}" srcOrd="0" destOrd="0" presId="urn:microsoft.com/office/officeart/2005/8/layout/vList4"/>
    <dgm:cxn modelId="{EAF7FE78-673D-48DD-98C4-06A95B28B391}" type="presParOf" srcId="{529C07E3-20EC-4B69-A302-2965E017321B}" destId="{EF21D356-A65A-47ED-B06D-9CB5E925BAEA}" srcOrd="1" destOrd="0" presId="urn:microsoft.com/office/officeart/2005/8/layout/vList4"/>
    <dgm:cxn modelId="{B3D04A95-8881-412A-A7C3-45172E770BCD}" type="presParOf" srcId="{529C07E3-20EC-4B69-A302-2965E017321B}" destId="{0D21A7B9-BE9E-45CC-952D-F2C837CF4200}" srcOrd="2" destOrd="0" presId="urn:microsoft.com/office/officeart/2005/8/layout/vList4"/>
    <dgm:cxn modelId="{2CBA4182-9BB7-4C66-8289-CD89E73EDB01}" type="presParOf" srcId="{E72B1F25-48FC-4603-90C6-8481533BA349}" destId="{D5B9CD99-049D-4E3E-8B73-E4076B3951CF}" srcOrd="1" destOrd="0" presId="urn:microsoft.com/office/officeart/2005/8/layout/vList4"/>
    <dgm:cxn modelId="{E4871C59-023D-4005-B08B-4A004FC2ED24}" type="presParOf" srcId="{E72B1F25-48FC-4603-90C6-8481533BA349}" destId="{E9487CDE-1648-4A7A-8055-BE62C521470C}" srcOrd="2" destOrd="0" presId="urn:microsoft.com/office/officeart/2005/8/layout/vList4"/>
    <dgm:cxn modelId="{39D1B8B1-E2B3-4C56-A6AE-FD91FA414A4D}" type="presParOf" srcId="{E9487CDE-1648-4A7A-8055-BE62C521470C}" destId="{603C76A7-E24B-484D-B306-F755C439DC8D}" srcOrd="0" destOrd="0" presId="urn:microsoft.com/office/officeart/2005/8/layout/vList4"/>
    <dgm:cxn modelId="{C73B8208-A506-4300-8E6E-141170D4B1CD}" type="presParOf" srcId="{E9487CDE-1648-4A7A-8055-BE62C521470C}" destId="{A8737D85-483F-418B-AE78-8E06D24273F8}" srcOrd="1" destOrd="0" presId="urn:microsoft.com/office/officeart/2005/8/layout/vList4"/>
    <dgm:cxn modelId="{097087A2-38A4-4368-89EB-D9057C49AE48}" type="presParOf" srcId="{E9487CDE-1648-4A7A-8055-BE62C521470C}" destId="{7616BA78-EA3A-4758-9632-CFE742D8057D}" srcOrd="2" destOrd="0" presId="urn:microsoft.com/office/officeart/2005/8/layout/vList4"/>
    <dgm:cxn modelId="{04C91846-7791-4398-9069-37707D4690D2}" type="presParOf" srcId="{E72B1F25-48FC-4603-90C6-8481533BA349}" destId="{4F2BDB3A-F6C1-4BBE-ADA7-D436CE2F7295}" srcOrd="3" destOrd="0" presId="urn:microsoft.com/office/officeart/2005/8/layout/vList4"/>
    <dgm:cxn modelId="{E9A4F1FF-7ECF-449A-A937-3DA732A78EDE}" type="presParOf" srcId="{E72B1F25-48FC-4603-90C6-8481533BA349}" destId="{3D8A0B88-235A-4FF1-B6A6-2A7BEC995658}" srcOrd="4" destOrd="0" presId="urn:microsoft.com/office/officeart/2005/8/layout/vList4"/>
    <dgm:cxn modelId="{5997AAB3-D411-4672-9AE9-2DC5056DD08E}" type="presParOf" srcId="{3D8A0B88-235A-4FF1-B6A6-2A7BEC995658}" destId="{A5A21AFC-5D80-47E2-909D-C2BC1AA6C89D}" srcOrd="0" destOrd="0" presId="urn:microsoft.com/office/officeart/2005/8/layout/vList4"/>
    <dgm:cxn modelId="{EB4BC98C-5B09-4353-9C66-4F6630535583}" type="presParOf" srcId="{3D8A0B88-235A-4FF1-B6A6-2A7BEC995658}" destId="{563EDF13-527C-40FC-BED1-BBF93B55B359}" srcOrd="1" destOrd="0" presId="urn:microsoft.com/office/officeart/2005/8/layout/vList4"/>
    <dgm:cxn modelId="{3705B7C1-CA9E-4733-ACDA-00414379F843}" type="presParOf" srcId="{3D8A0B88-235A-4FF1-B6A6-2A7BEC995658}" destId="{0D340F37-084F-413B-847A-AF76AE6F1C6F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C8D5BDB-0B39-4B5F-96C0-C0DC55BCD177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21142A54-BF14-4C2C-B83B-55B1B7EC098A}">
      <dgm:prSet phldrT="[Text]" custT="1"/>
      <dgm:spPr/>
      <dgm:t>
        <a:bodyPr/>
        <a:lstStyle/>
        <a:p>
          <a:r>
            <a:rPr lang="en-US" sz="3600" b="1" i="0" dirty="0">
              <a:solidFill>
                <a:schemeClr val="bg2">
                  <a:lumMod val="50000"/>
                </a:schemeClr>
              </a:solidFill>
            </a:rPr>
            <a:t>Complexity:</a:t>
          </a:r>
          <a:r>
            <a:rPr lang="en-US" sz="4300" b="0" i="0" dirty="0"/>
            <a:t> </a:t>
          </a:r>
          <a:endParaRPr lang="en-DE" sz="4300" dirty="0"/>
        </a:p>
      </dgm:t>
    </dgm:pt>
    <dgm:pt modelId="{767ACADA-3A41-4C19-8286-54448F1B1A66}" type="parTrans" cxnId="{2863E3C0-53EA-4DEA-A1E0-09B0317188A9}">
      <dgm:prSet/>
      <dgm:spPr/>
      <dgm:t>
        <a:bodyPr/>
        <a:lstStyle/>
        <a:p>
          <a:endParaRPr lang="en-DE"/>
        </a:p>
      </dgm:t>
    </dgm:pt>
    <dgm:pt modelId="{FC5F79B9-35E7-46C0-B45D-92DD7CA062BA}" type="sibTrans" cxnId="{2863E3C0-53EA-4DEA-A1E0-09B0317188A9}">
      <dgm:prSet/>
      <dgm:spPr/>
      <dgm:t>
        <a:bodyPr/>
        <a:lstStyle/>
        <a:p>
          <a:endParaRPr lang="en-DE"/>
        </a:p>
      </dgm:t>
    </dgm:pt>
    <dgm:pt modelId="{57B164BD-19EC-4F2D-86A6-DDF1961FC349}">
      <dgm:prSet phldrT="[Text]"/>
      <dgm:spPr>
        <a:solidFill>
          <a:schemeClr val="bg1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b="0" i="0" dirty="0">
              <a:solidFill>
                <a:schemeClr val="tx1"/>
              </a:solidFill>
            </a:rPr>
            <a:t>Knowledge flows involve intricate interactions and exchanges, making them challenging to quantify accurately. </a:t>
          </a:r>
          <a:endParaRPr lang="en-DE" dirty="0">
            <a:solidFill>
              <a:schemeClr val="tx1"/>
            </a:solidFill>
          </a:endParaRPr>
        </a:p>
      </dgm:t>
    </dgm:pt>
    <dgm:pt modelId="{8427FED2-4823-4613-887F-0A602ECBFEEA}" type="parTrans" cxnId="{90A14883-4FF8-4CB4-8F1F-4D8E91F8D04F}">
      <dgm:prSet/>
      <dgm:spPr/>
      <dgm:t>
        <a:bodyPr/>
        <a:lstStyle/>
        <a:p>
          <a:endParaRPr lang="en-DE"/>
        </a:p>
      </dgm:t>
    </dgm:pt>
    <dgm:pt modelId="{CBFB5C83-955F-41C8-BECF-19282063AF3E}" type="sibTrans" cxnId="{90A14883-4FF8-4CB4-8F1F-4D8E91F8D04F}">
      <dgm:prSet/>
      <dgm:spPr/>
      <dgm:t>
        <a:bodyPr/>
        <a:lstStyle/>
        <a:p>
          <a:endParaRPr lang="en-DE"/>
        </a:p>
      </dgm:t>
    </dgm:pt>
    <dgm:pt modelId="{D18708A0-29C2-4BE8-A69C-A7F34C005ED7}">
      <dgm:prSet phldrT="[Text]"/>
      <dgm:spPr>
        <a:solidFill>
          <a:schemeClr val="bg1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b="1" i="0" dirty="0">
              <a:solidFill>
                <a:schemeClr val="tx1"/>
              </a:solidFill>
            </a:rPr>
            <a:t>Quantification:</a:t>
          </a:r>
          <a:r>
            <a:rPr lang="en-US" b="0" i="0" dirty="0">
              <a:solidFill>
                <a:schemeClr val="tx1"/>
              </a:solidFill>
            </a:rPr>
            <a:t> Difficulties in assigning numerical values to qualitative aspects of knowledge exchanges. </a:t>
          </a:r>
          <a:endParaRPr lang="en-DE" dirty="0">
            <a:solidFill>
              <a:schemeClr val="tx1"/>
            </a:solidFill>
          </a:endParaRPr>
        </a:p>
      </dgm:t>
    </dgm:pt>
    <dgm:pt modelId="{46830D90-481F-4774-9D11-32FAC47A59B2}" type="parTrans" cxnId="{C9B50858-4AD4-4DB0-A26F-1182884DE197}">
      <dgm:prSet/>
      <dgm:spPr/>
      <dgm:t>
        <a:bodyPr/>
        <a:lstStyle/>
        <a:p>
          <a:endParaRPr lang="en-DE"/>
        </a:p>
      </dgm:t>
    </dgm:pt>
    <dgm:pt modelId="{1E4FCFA2-9083-49C0-8507-74D13D02D278}" type="sibTrans" cxnId="{C9B50858-4AD4-4DB0-A26F-1182884DE197}">
      <dgm:prSet/>
      <dgm:spPr/>
      <dgm:t>
        <a:bodyPr/>
        <a:lstStyle/>
        <a:p>
          <a:endParaRPr lang="en-DE"/>
        </a:p>
      </dgm:t>
    </dgm:pt>
    <dgm:pt modelId="{C9AB62A3-C931-4FF9-909B-5CA876E52085}">
      <dgm:prSet phldrT="[Text]" custT="1"/>
      <dgm:spPr/>
      <dgm:t>
        <a:bodyPr/>
        <a:lstStyle/>
        <a:p>
          <a:r>
            <a:rPr lang="en-US" sz="3600" b="1" i="0" dirty="0">
              <a:solidFill>
                <a:schemeClr val="bg2">
                  <a:lumMod val="50000"/>
                </a:schemeClr>
              </a:solidFill>
            </a:rPr>
            <a:t>Subjectivity:</a:t>
          </a:r>
          <a:r>
            <a:rPr lang="en-US" sz="4300" b="0" i="0" dirty="0"/>
            <a:t> </a:t>
          </a:r>
          <a:endParaRPr lang="en-DE" sz="4300" dirty="0"/>
        </a:p>
      </dgm:t>
    </dgm:pt>
    <dgm:pt modelId="{0AA5EB76-5447-48D4-9096-81C163725C0F}" type="parTrans" cxnId="{362C0581-53B9-44C2-96D9-20FA5E99CDB6}">
      <dgm:prSet/>
      <dgm:spPr/>
      <dgm:t>
        <a:bodyPr/>
        <a:lstStyle/>
        <a:p>
          <a:endParaRPr lang="en-DE"/>
        </a:p>
      </dgm:t>
    </dgm:pt>
    <dgm:pt modelId="{384FB5CA-4731-4C07-AFE6-919BCC415D76}" type="sibTrans" cxnId="{362C0581-53B9-44C2-96D9-20FA5E99CDB6}">
      <dgm:prSet/>
      <dgm:spPr/>
      <dgm:t>
        <a:bodyPr/>
        <a:lstStyle/>
        <a:p>
          <a:endParaRPr lang="en-DE"/>
        </a:p>
      </dgm:t>
    </dgm:pt>
    <dgm:pt modelId="{5179B139-953E-4746-BDB4-066EE9A3F1C3}">
      <dgm:prSet phldrT="[Text]"/>
      <dgm:spPr>
        <a:solidFill>
          <a:schemeClr val="bg1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b="0" i="0" dirty="0">
              <a:solidFill>
                <a:schemeClr val="tx1"/>
              </a:solidFill>
            </a:rPr>
            <a:t>Assessing the value and impact of knowledge exchanges can be subjective, varying between different parties involved. </a:t>
          </a:r>
          <a:endParaRPr lang="en-DE" dirty="0">
            <a:solidFill>
              <a:schemeClr val="tx1"/>
            </a:solidFill>
          </a:endParaRPr>
        </a:p>
      </dgm:t>
    </dgm:pt>
    <dgm:pt modelId="{73099035-0B2B-4678-8BDB-C82BCC049014}" type="parTrans" cxnId="{EC3B0CE2-EECA-4A6B-8F2E-947B135B6FFF}">
      <dgm:prSet/>
      <dgm:spPr/>
      <dgm:t>
        <a:bodyPr/>
        <a:lstStyle/>
        <a:p>
          <a:endParaRPr lang="en-DE"/>
        </a:p>
      </dgm:t>
    </dgm:pt>
    <dgm:pt modelId="{FBC42554-C2BB-4617-9A87-4528379BBD0F}" type="sibTrans" cxnId="{EC3B0CE2-EECA-4A6B-8F2E-947B135B6FFF}">
      <dgm:prSet/>
      <dgm:spPr/>
      <dgm:t>
        <a:bodyPr/>
        <a:lstStyle/>
        <a:p>
          <a:endParaRPr lang="en-DE"/>
        </a:p>
      </dgm:t>
    </dgm:pt>
    <dgm:pt modelId="{96C5E2EF-BFD2-4088-933A-3A3A8A2E3456}">
      <dgm:prSet phldrT="[Text]"/>
      <dgm:spPr>
        <a:solidFill>
          <a:schemeClr val="bg1"/>
        </a:solidFill>
        <a:ln>
          <a:solidFill>
            <a:srgbClr val="FFC000"/>
          </a:solidFill>
        </a:ln>
      </dgm:spPr>
      <dgm:t>
        <a:bodyPr/>
        <a:lstStyle/>
        <a:p>
          <a:r>
            <a:rPr lang="en-US" b="1" i="0" dirty="0">
              <a:solidFill>
                <a:schemeClr val="tx1"/>
              </a:solidFill>
            </a:rPr>
            <a:t>Standardization:</a:t>
          </a:r>
          <a:r>
            <a:rPr lang="en-US" b="0" i="0" dirty="0">
              <a:solidFill>
                <a:schemeClr val="tx1"/>
              </a:solidFill>
            </a:rPr>
            <a:t> Lack of standardized metrics for measuring diverse knowledge flow activities. </a:t>
          </a:r>
          <a:endParaRPr lang="en-DE" dirty="0">
            <a:solidFill>
              <a:schemeClr val="tx1"/>
            </a:solidFill>
          </a:endParaRPr>
        </a:p>
      </dgm:t>
    </dgm:pt>
    <dgm:pt modelId="{929DC69E-7CCB-4D79-9B4A-B85AF9033C41}" type="parTrans" cxnId="{D33A3DE4-B57F-4D3A-8C83-E447DADC71A5}">
      <dgm:prSet/>
      <dgm:spPr/>
      <dgm:t>
        <a:bodyPr/>
        <a:lstStyle/>
        <a:p>
          <a:endParaRPr lang="en-DE"/>
        </a:p>
      </dgm:t>
    </dgm:pt>
    <dgm:pt modelId="{DDA47766-F3CF-449F-B054-841656C392C7}" type="sibTrans" cxnId="{D33A3DE4-B57F-4D3A-8C83-E447DADC71A5}">
      <dgm:prSet/>
      <dgm:spPr/>
      <dgm:t>
        <a:bodyPr/>
        <a:lstStyle/>
        <a:p>
          <a:endParaRPr lang="en-DE"/>
        </a:p>
      </dgm:t>
    </dgm:pt>
    <dgm:pt modelId="{A54C52D0-BD10-4D6E-83FB-AF68469CF10B}">
      <dgm:prSet phldrT="[Text]" custT="1"/>
      <dgm:spPr/>
      <dgm:t>
        <a:bodyPr/>
        <a:lstStyle/>
        <a:p>
          <a:r>
            <a:rPr lang="en-US" sz="3600" b="1" i="0" dirty="0">
              <a:solidFill>
                <a:schemeClr val="bg2">
                  <a:lumMod val="50000"/>
                </a:schemeClr>
              </a:solidFill>
            </a:rPr>
            <a:t>Variability:</a:t>
          </a:r>
          <a:r>
            <a:rPr lang="en-US" sz="4800" b="0" i="0" dirty="0"/>
            <a:t> </a:t>
          </a:r>
          <a:endParaRPr lang="en-DE" sz="4800" dirty="0"/>
        </a:p>
      </dgm:t>
    </dgm:pt>
    <dgm:pt modelId="{B2D1E851-ABFB-4B14-81B2-6A4CB016C46D}" type="parTrans" cxnId="{5BC0B6C7-427C-4A95-A644-AE13DB410067}">
      <dgm:prSet/>
      <dgm:spPr/>
      <dgm:t>
        <a:bodyPr/>
        <a:lstStyle/>
        <a:p>
          <a:endParaRPr lang="en-DE"/>
        </a:p>
      </dgm:t>
    </dgm:pt>
    <dgm:pt modelId="{BD3BD707-8ABB-429E-B5C5-666FE72CBB3A}" type="sibTrans" cxnId="{5BC0B6C7-427C-4A95-A644-AE13DB410067}">
      <dgm:prSet/>
      <dgm:spPr/>
      <dgm:t>
        <a:bodyPr/>
        <a:lstStyle/>
        <a:p>
          <a:endParaRPr lang="en-DE"/>
        </a:p>
      </dgm:t>
    </dgm:pt>
    <dgm:pt modelId="{A068409B-CAB0-48A3-8101-D2E53B81BB44}">
      <dgm:prSet phldrT="[Text]"/>
      <dgm:spPr>
        <a:solidFill>
          <a:schemeClr val="bg1"/>
        </a:solidFill>
        <a:ln>
          <a:solidFill>
            <a:srgbClr val="FFC000"/>
          </a:solidFill>
        </a:ln>
      </dgm:spPr>
      <dgm:t>
        <a:bodyPr/>
        <a:lstStyle/>
        <a:p>
          <a:r>
            <a:rPr lang="en-US" b="0" i="0" dirty="0">
              <a:solidFill>
                <a:schemeClr val="tx1"/>
              </a:solidFill>
            </a:rPr>
            <a:t>Knowledge flows can take various forms, making it difficult to standardize measurement methodologies. </a:t>
          </a:r>
          <a:endParaRPr lang="en-DE" dirty="0">
            <a:solidFill>
              <a:schemeClr val="tx1"/>
            </a:solidFill>
          </a:endParaRPr>
        </a:p>
      </dgm:t>
    </dgm:pt>
    <dgm:pt modelId="{C261F094-98C5-43B0-98C1-5D061B223104}" type="parTrans" cxnId="{AE01368F-6C1C-4A09-8A31-6647C29126C0}">
      <dgm:prSet/>
      <dgm:spPr/>
      <dgm:t>
        <a:bodyPr/>
        <a:lstStyle/>
        <a:p>
          <a:endParaRPr lang="en-DE"/>
        </a:p>
      </dgm:t>
    </dgm:pt>
    <dgm:pt modelId="{2E04BFDA-A463-48BA-B2C6-014B3E41E3F6}" type="sibTrans" cxnId="{AE01368F-6C1C-4A09-8A31-6647C29126C0}">
      <dgm:prSet/>
      <dgm:spPr/>
      <dgm:t>
        <a:bodyPr/>
        <a:lstStyle/>
        <a:p>
          <a:endParaRPr lang="en-DE"/>
        </a:p>
      </dgm:t>
    </dgm:pt>
    <dgm:pt modelId="{9F3A39A3-96FE-4829-A7AB-63791D142CA2}">
      <dgm:prSet phldrT="[Text]"/>
      <dgm:spPr>
        <a:solidFill>
          <a:schemeClr val="bg1"/>
        </a:solidFill>
        <a:ln>
          <a:solidFill>
            <a:srgbClr val="FFC000"/>
          </a:solidFill>
        </a:ln>
      </dgm:spPr>
      <dgm:t>
        <a:bodyPr/>
        <a:lstStyle/>
        <a:p>
          <a:r>
            <a:rPr lang="en-US" b="1" i="0" dirty="0">
              <a:solidFill>
                <a:schemeClr val="tx1"/>
              </a:solidFill>
            </a:rPr>
            <a:t>Comparability:</a:t>
          </a:r>
          <a:r>
            <a:rPr lang="en-US" b="0" i="0" dirty="0">
              <a:solidFill>
                <a:schemeClr val="tx1"/>
              </a:solidFill>
            </a:rPr>
            <a:t> Challenges in comparing knowledge flow data across different contexts or industries. </a:t>
          </a:r>
          <a:endParaRPr lang="en-DE" dirty="0">
            <a:solidFill>
              <a:schemeClr val="tx1"/>
            </a:solidFill>
          </a:endParaRPr>
        </a:p>
      </dgm:t>
    </dgm:pt>
    <dgm:pt modelId="{170D2139-F22F-4201-864F-0E59C13A169A}" type="parTrans" cxnId="{7AA502A3-3B0B-43EB-BFC2-B81B69F3823E}">
      <dgm:prSet/>
      <dgm:spPr/>
      <dgm:t>
        <a:bodyPr/>
        <a:lstStyle/>
        <a:p>
          <a:endParaRPr lang="en-DE"/>
        </a:p>
      </dgm:t>
    </dgm:pt>
    <dgm:pt modelId="{C2BD605F-9D33-468A-A189-2F9091F65824}" type="sibTrans" cxnId="{7AA502A3-3B0B-43EB-BFC2-B81B69F3823E}">
      <dgm:prSet/>
      <dgm:spPr/>
      <dgm:t>
        <a:bodyPr/>
        <a:lstStyle/>
        <a:p>
          <a:endParaRPr lang="en-DE"/>
        </a:p>
      </dgm:t>
    </dgm:pt>
    <dgm:pt modelId="{B38CAC1E-9EF2-4DD1-A4A6-E7791339AEC5}" type="pres">
      <dgm:prSet presAssocID="{0C8D5BDB-0B39-4B5F-96C0-C0DC55BCD177}" presName="theList" presStyleCnt="0">
        <dgm:presLayoutVars>
          <dgm:dir/>
          <dgm:animLvl val="lvl"/>
          <dgm:resizeHandles val="exact"/>
        </dgm:presLayoutVars>
      </dgm:prSet>
      <dgm:spPr/>
    </dgm:pt>
    <dgm:pt modelId="{8452930B-96D3-4FB1-82ED-E4F2B1CB8499}" type="pres">
      <dgm:prSet presAssocID="{21142A54-BF14-4C2C-B83B-55B1B7EC098A}" presName="compNode" presStyleCnt="0"/>
      <dgm:spPr/>
    </dgm:pt>
    <dgm:pt modelId="{AF21C63D-ED63-45A3-99EA-164D152932D1}" type="pres">
      <dgm:prSet presAssocID="{21142A54-BF14-4C2C-B83B-55B1B7EC098A}" presName="aNode" presStyleLbl="bgShp" presStyleIdx="0" presStyleCnt="3"/>
      <dgm:spPr/>
    </dgm:pt>
    <dgm:pt modelId="{782C2C73-C899-44B0-B30E-B551E69D0D87}" type="pres">
      <dgm:prSet presAssocID="{21142A54-BF14-4C2C-B83B-55B1B7EC098A}" presName="textNode" presStyleLbl="bgShp" presStyleIdx="0" presStyleCnt="3"/>
      <dgm:spPr/>
    </dgm:pt>
    <dgm:pt modelId="{FD251D25-42DD-4617-865F-D0445FD10912}" type="pres">
      <dgm:prSet presAssocID="{21142A54-BF14-4C2C-B83B-55B1B7EC098A}" presName="compChildNode" presStyleCnt="0"/>
      <dgm:spPr/>
    </dgm:pt>
    <dgm:pt modelId="{E5397DAC-FB1A-4099-8116-93E795E553EA}" type="pres">
      <dgm:prSet presAssocID="{21142A54-BF14-4C2C-B83B-55B1B7EC098A}" presName="theInnerList" presStyleCnt="0"/>
      <dgm:spPr/>
    </dgm:pt>
    <dgm:pt modelId="{4E4E7F26-FA7D-4A73-B1DA-9C19C8FA58F6}" type="pres">
      <dgm:prSet presAssocID="{57B164BD-19EC-4F2D-86A6-DDF1961FC349}" presName="childNode" presStyleLbl="node1" presStyleIdx="0" presStyleCnt="6">
        <dgm:presLayoutVars>
          <dgm:bulletEnabled val="1"/>
        </dgm:presLayoutVars>
      </dgm:prSet>
      <dgm:spPr/>
    </dgm:pt>
    <dgm:pt modelId="{28B8AAC0-8C07-41D7-9116-3C292DF9FAED}" type="pres">
      <dgm:prSet presAssocID="{57B164BD-19EC-4F2D-86A6-DDF1961FC349}" presName="aSpace2" presStyleCnt="0"/>
      <dgm:spPr/>
    </dgm:pt>
    <dgm:pt modelId="{616C1879-0608-435E-ABF2-1E4D9B1DE168}" type="pres">
      <dgm:prSet presAssocID="{D18708A0-29C2-4BE8-A69C-A7F34C005ED7}" presName="childNode" presStyleLbl="node1" presStyleIdx="1" presStyleCnt="6">
        <dgm:presLayoutVars>
          <dgm:bulletEnabled val="1"/>
        </dgm:presLayoutVars>
      </dgm:prSet>
      <dgm:spPr/>
    </dgm:pt>
    <dgm:pt modelId="{05FBDB80-342C-4553-8C8B-049369244032}" type="pres">
      <dgm:prSet presAssocID="{21142A54-BF14-4C2C-B83B-55B1B7EC098A}" presName="aSpace" presStyleCnt="0"/>
      <dgm:spPr/>
    </dgm:pt>
    <dgm:pt modelId="{406E07FA-7C21-4968-90CF-8F0E1AD2EB2B}" type="pres">
      <dgm:prSet presAssocID="{C9AB62A3-C931-4FF9-909B-5CA876E52085}" presName="compNode" presStyleCnt="0"/>
      <dgm:spPr/>
    </dgm:pt>
    <dgm:pt modelId="{BB226C0A-59E8-48F7-A14A-39980FFD25E5}" type="pres">
      <dgm:prSet presAssocID="{C9AB62A3-C931-4FF9-909B-5CA876E52085}" presName="aNode" presStyleLbl="bgShp" presStyleIdx="1" presStyleCnt="3"/>
      <dgm:spPr/>
    </dgm:pt>
    <dgm:pt modelId="{9E943058-7990-4A0E-AF7F-EB27F994CED0}" type="pres">
      <dgm:prSet presAssocID="{C9AB62A3-C931-4FF9-909B-5CA876E52085}" presName="textNode" presStyleLbl="bgShp" presStyleIdx="1" presStyleCnt="3"/>
      <dgm:spPr/>
    </dgm:pt>
    <dgm:pt modelId="{E44229C8-49CE-4734-A0EA-4A43115CAE35}" type="pres">
      <dgm:prSet presAssocID="{C9AB62A3-C931-4FF9-909B-5CA876E52085}" presName="compChildNode" presStyleCnt="0"/>
      <dgm:spPr/>
    </dgm:pt>
    <dgm:pt modelId="{165A5206-468C-4A3D-A131-0964649F7C39}" type="pres">
      <dgm:prSet presAssocID="{C9AB62A3-C931-4FF9-909B-5CA876E52085}" presName="theInnerList" presStyleCnt="0"/>
      <dgm:spPr/>
    </dgm:pt>
    <dgm:pt modelId="{844C3239-FA67-4A74-9007-C573FB149B8A}" type="pres">
      <dgm:prSet presAssocID="{5179B139-953E-4746-BDB4-066EE9A3F1C3}" presName="childNode" presStyleLbl="node1" presStyleIdx="2" presStyleCnt="6">
        <dgm:presLayoutVars>
          <dgm:bulletEnabled val="1"/>
        </dgm:presLayoutVars>
      </dgm:prSet>
      <dgm:spPr/>
    </dgm:pt>
    <dgm:pt modelId="{64BF90C4-203C-4A9F-A42A-882CC9F44C40}" type="pres">
      <dgm:prSet presAssocID="{5179B139-953E-4746-BDB4-066EE9A3F1C3}" presName="aSpace2" presStyleCnt="0"/>
      <dgm:spPr/>
    </dgm:pt>
    <dgm:pt modelId="{D15F9EE3-6182-44B4-9EC3-97B81F754008}" type="pres">
      <dgm:prSet presAssocID="{96C5E2EF-BFD2-4088-933A-3A3A8A2E3456}" presName="childNode" presStyleLbl="node1" presStyleIdx="3" presStyleCnt="6">
        <dgm:presLayoutVars>
          <dgm:bulletEnabled val="1"/>
        </dgm:presLayoutVars>
      </dgm:prSet>
      <dgm:spPr/>
    </dgm:pt>
    <dgm:pt modelId="{12E26108-F01C-4683-BA7C-EB887626DD13}" type="pres">
      <dgm:prSet presAssocID="{C9AB62A3-C931-4FF9-909B-5CA876E52085}" presName="aSpace" presStyleCnt="0"/>
      <dgm:spPr/>
    </dgm:pt>
    <dgm:pt modelId="{53503E1F-2E78-4923-B8D3-9695DCED5EDC}" type="pres">
      <dgm:prSet presAssocID="{A54C52D0-BD10-4D6E-83FB-AF68469CF10B}" presName="compNode" presStyleCnt="0"/>
      <dgm:spPr/>
    </dgm:pt>
    <dgm:pt modelId="{2C4DAC1F-74D0-4E2F-A198-531DA51650F9}" type="pres">
      <dgm:prSet presAssocID="{A54C52D0-BD10-4D6E-83FB-AF68469CF10B}" presName="aNode" presStyleLbl="bgShp" presStyleIdx="2" presStyleCnt="3"/>
      <dgm:spPr/>
    </dgm:pt>
    <dgm:pt modelId="{BDD1F1B7-DD7D-4844-B1EE-5C76925F3565}" type="pres">
      <dgm:prSet presAssocID="{A54C52D0-BD10-4D6E-83FB-AF68469CF10B}" presName="textNode" presStyleLbl="bgShp" presStyleIdx="2" presStyleCnt="3"/>
      <dgm:spPr/>
    </dgm:pt>
    <dgm:pt modelId="{0B7E2AD0-0745-4422-9E15-034ECD578188}" type="pres">
      <dgm:prSet presAssocID="{A54C52D0-BD10-4D6E-83FB-AF68469CF10B}" presName="compChildNode" presStyleCnt="0"/>
      <dgm:spPr/>
    </dgm:pt>
    <dgm:pt modelId="{54BD6A08-3CEE-49D1-B18E-99059393CE5F}" type="pres">
      <dgm:prSet presAssocID="{A54C52D0-BD10-4D6E-83FB-AF68469CF10B}" presName="theInnerList" presStyleCnt="0"/>
      <dgm:spPr/>
    </dgm:pt>
    <dgm:pt modelId="{2D63E6BA-37A7-45BC-854B-2418B891B608}" type="pres">
      <dgm:prSet presAssocID="{A068409B-CAB0-48A3-8101-D2E53B81BB44}" presName="childNode" presStyleLbl="node1" presStyleIdx="4" presStyleCnt="6">
        <dgm:presLayoutVars>
          <dgm:bulletEnabled val="1"/>
        </dgm:presLayoutVars>
      </dgm:prSet>
      <dgm:spPr/>
    </dgm:pt>
    <dgm:pt modelId="{11A720E3-6A2A-46A1-B93B-0D2E0CE91024}" type="pres">
      <dgm:prSet presAssocID="{A068409B-CAB0-48A3-8101-D2E53B81BB44}" presName="aSpace2" presStyleCnt="0"/>
      <dgm:spPr/>
    </dgm:pt>
    <dgm:pt modelId="{74F90BE9-E2F9-4013-9E26-A614D39D7833}" type="pres">
      <dgm:prSet presAssocID="{9F3A39A3-96FE-4829-A7AB-63791D142CA2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59FFCA20-31B8-45BC-969E-B7FBB130BDA4}" type="presOf" srcId="{21142A54-BF14-4C2C-B83B-55B1B7EC098A}" destId="{782C2C73-C899-44B0-B30E-B551E69D0D87}" srcOrd="1" destOrd="0" presId="urn:microsoft.com/office/officeart/2005/8/layout/lProcess2"/>
    <dgm:cxn modelId="{9D12CA36-D5C7-42A3-ADB7-347C43A6DF25}" type="presOf" srcId="{A068409B-CAB0-48A3-8101-D2E53B81BB44}" destId="{2D63E6BA-37A7-45BC-854B-2418B891B608}" srcOrd="0" destOrd="0" presId="urn:microsoft.com/office/officeart/2005/8/layout/lProcess2"/>
    <dgm:cxn modelId="{B0ABB938-7FD1-4473-BA90-29F0D71EA638}" type="presOf" srcId="{A54C52D0-BD10-4D6E-83FB-AF68469CF10B}" destId="{BDD1F1B7-DD7D-4844-B1EE-5C76925F3565}" srcOrd="1" destOrd="0" presId="urn:microsoft.com/office/officeart/2005/8/layout/lProcess2"/>
    <dgm:cxn modelId="{15D6225E-DBB6-4AFE-8969-2BCC3F50443C}" type="presOf" srcId="{9F3A39A3-96FE-4829-A7AB-63791D142CA2}" destId="{74F90BE9-E2F9-4013-9E26-A614D39D7833}" srcOrd="0" destOrd="0" presId="urn:microsoft.com/office/officeart/2005/8/layout/lProcess2"/>
    <dgm:cxn modelId="{BDBD5C4C-AFE4-42CD-AEE9-3F31083EE28C}" type="presOf" srcId="{C9AB62A3-C931-4FF9-909B-5CA876E52085}" destId="{BB226C0A-59E8-48F7-A14A-39980FFD25E5}" srcOrd="0" destOrd="0" presId="urn:microsoft.com/office/officeart/2005/8/layout/lProcess2"/>
    <dgm:cxn modelId="{D7741A72-7076-47D6-A02B-3A44BC51ACA9}" type="presOf" srcId="{A54C52D0-BD10-4D6E-83FB-AF68469CF10B}" destId="{2C4DAC1F-74D0-4E2F-A198-531DA51650F9}" srcOrd="0" destOrd="0" presId="urn:microsoft.com/office/officeart/2005/8/layout/lProcess2"/>
    <dgm:cxn modelId="{C9B50858-4AD4-4DB0-A26F-1182884DE197}" srcId="{21142A54-BF14-4C2C-B83B-55B1B7EC098A}" destId="{D18708A0-29C2-4BE8-A69C-A7F34C005ED7}" srcOrd="1" destOrd="0" parTransId="{46830D90-481F-4774-9D11-32FAC47A59B2}" sibTransId="{1E4FCFA2-9083-49C0-8507-74D13D02D278}"/>
    <dgm:cxn modelId="{A4C84A80-FC81-4FC0-BC34-7AFD7A1693A6}" type="presOf" srcId="{C9AB62A3-C931-4FF9-909B-5CA876E52085}" destId="{9E943058-7990-4A0E-AF7F-EB27F994CED0}" srcOrd="1" destOrd="0" presId="urn:microsoft.com/office/officeart/2005/8/layout/lProcess2"/>
    <dgm:cxn modelId="{362C0581-53B9-44C2-96D9-20FA5E99CDB6}" srcId="{0C8D5BDB-0B39-4B5F-96C0-C0DC55BCD177}" destId="{C9AB62A3-C931-4FF9-909B-5CA876E52085}" srcOrd="1" destOrd="0" parTransId="{0AA5EB76-5447-48D4-9096-81C163725C0F}" sibTransId="{384FB5CA-4731-4C07-AFE6-919BCC415D76}"/>
    <dgm:cxn modelId="{90A14883-4FF8-4CB4-8F1F-4D8E91F8D04F}" srcId="{21142A54-BF14-4C2C-B83B-55B1B7EC098A}" destId="{57B164BD-19EC-4F2D-86A6-DDF1961FC349}" srcOrd="0" destOrd="0" parTransId="{8427FED2-4823-4613-887F-0A602ECBFEEA}" sibTransId="{CBFB5C83-955F-41C8-BECF-19282063AF3E}"/>
    <dgm:cxn modelId="{3A3D8888-2456-46A3-9072-E55E20CB2433}" type="presOf" srcId="{21142A54-BF14-4C2C-B83B-55B1B7EC098A}" destId="{AF21C63D-ED63-45A3-99EA-164D152932D1}" srcOrd="0" destOrd="0" presId="urn:microsoft.com/office/officeart/2005/8/layout/lProcess2"/>
    <dgm:cxn modelId="{4E86A28B-E4A7-48AC-9014-8A05EB3E43AF}" type="presOf" srcId="{57B164BD-19EC-4F2D-86A6-DDF1961FC349}" destId="{4E4E7F26-FA7D-4A73-B1DA-9C19C8FA58F6}" srcOrd="0" destOrd="0" presId="urn:microsoft.com/office/officeart/2005/8/layout/lProcess2"/>
    <dgm:cxn modelId="{AE01368F-6C1C-4A09-8A31-6647C29126C0}" srcId="{A54C52D0-BD10-4D6E-83FB-AF68469CF10B}" destId="{A068409B-CAB0-48A3-8101-D2E53B81BB44}" srcOrd="0" destOrd="0" parTransId="{C261F094-98C5-43B0-98C1-5D061B223104}" sibTransId="{2E04BFDA-A463-48BA-B2C6-014B3E41E3F6}"/>
    <dgm:cxn modelId="{5000FA94-6DE2-49DE-9F33-19938502DA60}" type="presOf" srcId="{0C8D5BDB-0B39-4B5F-96C0-C0DC55BCD177}" destId="{B38CAC1E-9EF2-4DD1-A4A6-E7791339AEC5}" srcOrd="0" destOrd="0" presId="urn:microsoft.com/office/officeart/2005/8/layout/lProcess2"/>
    <dgm:cxn modelId="{7AA502A3-3B0B-43EB-BFC2-B81B69F3823E}" srcId="{A54C52D0-BD10-4D6E-83FB-AF68469CF10B}" destId="{9F3A39A3-96FE-4829-A7AB-63791D142CA2}" srcOrd="1" destOrd="0" parTransId="{170D2139-F22F-4201-864F-0E59C13A169A}" sibTransId="{C2BD605F-9D33-468A-A189-2F9091F65824}"/>
    <dgm:cxn modelId="{47C577B5-5162-44E2-ACFB-E78BF8FE8FAD}" type="presOf" srcId="{96C5E2EF-BFD2-4088-933A-3A3A8A2E3456}" destId="{D15F9EE3-6182-44B4-9EC3-97B81F754008}" srcOrd="0" destOrd="0" presId="urn:microsoft.com/office/officeart/2005/8/layout/lProcess2"/>
    <dgm:cxn modelId="{2863E3C0-53EA-4DEA-A1E0-09B0317188A9}" srcId="{0C8D5BDB-0B39-4B5F-96C0-C0DC55BCD177}" destId="{21142A54-BF14-4C2C-B83B-55B1B7EC098A}" srcOrd="0" destOrd="0" parTransId="{767ACADA-3A41-4C19-8286-54448F1B1A66}" sibTransId="{FC5F79B9-35E7-46C0-B45D-92DD7CA062BA}"/>
    <dgm:cxn modelId="{5BC0B6C7-427C-4A95-A644-AE13DB410067}" srcId="{0C8D5BDB-0B39-4B5F-96C0-C0DC55BCD177}" destId="{A54C52D0-BD10-4D6E-83FB-AF68469CF10B}" srcOrd="2" destOrd="0" parTransId="{B2D1E851-ABFB-4B14-81B2-6A4CB016C46D}" sibTransId="{BD3BD707-8ABB-429E-B5C5-666FE72CBB3A}"/>
    <dgm:cxn modelId="{069AC6D4-618F-4EC9-AE56-4152BA72B393}" type="presOf" srcId="{5179B139-953E-4746-BDB4-066EE9A3F1C3}" destId="{844C3239-FA67-4A74-9007-C573FB149B8A}" srcOrd="0" destOrd="0" presId="urn:microsoft.com/office/officeart/2005/8/layout/lProcess2"/>
    <dgm:cxn modelId="{EC3B0CE2-EECA-4A6B-8F2E-947B135B6FFF}" srcId="{C9AB62A3-C931-4FF9-909B-5CA876E52085}" destId="{5179B139-953E-4746-BDB4-066EE9A3F1C3}" srcOrd="0" destOrd="0" parTransId="{73099035-0B2B-4678-8BDB-C82BCC049014}" sibTransId="{FBC42554-C2BB-4617-9A87-4528379BBD0F}"/>
    <dgm:cxn modelId="{D33A3DE4-B57F-4D3A-8C83-E447DADC71A5}" srcId="{C9AB62A3-C931-4FF9-909B-5CA876E52085}" destId="{96C5E2EF-BFD2-4088-933A-3A3A8A2E3456}" srcOrd="1" destOrd="0" parTransId="{929DC69E-7CCB-4D79-9B4A-B85AF9033C41}" sibTransId="{DDA47766-F3CF-449F-B054-841656C392C7}"/>
    <dgm:cxn modelId="{8C8B4BEC-916A-41D6-9EB7-4DF84C0E4C9F}" type="presOf" srcId="{D18708A0-29C2-4BE8-A69C-A7F34C005ED7}" destId="{616C1879-0608-435E-ABF2-1E4D9B1DE168}" srcOrd="0" destOrd="0" presId="urn:microsoft.com/office/officeart/2005/8/layout/lProcess2"/>
    <dgm:cxn modelId="{9B8C417C-849F-4DFD-82AB-EAAAEE671722}" type="presParOf" srcId="{B38CAC1E-9EF2-4DD1-A4A6-E7791339AEC5}" destId="{8452930B-96D3-4FB1-82ED-E4F2B1CB8499}" srcOrd="0" destOrd="0" presId="urn:microsoft.com/office/officeart/2005/8/layout/lProcess2"/>
    <dgm:cxn modelId="{10961EE4-4489-4E97-BD4A-B7BADE48310D}" type="presParOf" srcId="{8452930B-96D3-4FB1-82ED-E4F2B1CB8499}" destId="{AF21C63D-ED63-45A3-99EA-164D152932D1}" srcOrd="0" destOrd="0" presId="urn:microsoft.com/office/officeart/2005/8/layout/lProcess2"/>
    <dgm:cxn modelId="{4A3225DA-E893-476E-BC6C-897E322278A9}" type="presParOf" srcId="{8452930B-96D3-4FB1-82ED-E4F2B1CB8499}" destId="{782C2C73-C899-44B0-B30E-B551E69D0D87}" srcOrd="1" destOrd="0" presId="urn:microsoft.com/office/officeart/2005/8/layout/lProcess2"/>
    <dgm:cxn modelId="{70FB23BD-E627-4587-A581-86DE709EA78F}" type="presParOf" srcId="{8452930B-96D3-4FB1-82ED-E4F2B1CB8499}" destId="{FD251D25-42DD-4617-865F-D0445FD10912}" srcOrd="2" destOrd="0" presId="urn:microsoft.com/office/officeart/2005/8/layout/lProcess2"/>
    <dgm:cxn modelId="{D6DC88F2-63E9-49FC-BE02-C1D780068C01}" type="presParOf" srcId="{FD251D25-42DD-4617-865F-D0445FD10912}" destId="{E5397DAC-FB1A-4099-8116-93E795E553EA}" srcOrd="0" destOrd="0" presId="urn:microsoft.com/office/officeart/2005/8/layout/lProcess2"/>
    <dgm:cxn modelId="{32EBC080-EDF4-48AC-80F5-867090C91DA3}" type="presParOf" srcId="{E5397DAC-FB1A-4099-8116-93E795E553EA}" destId="{4E4E7F26-FA7D-4A73-B1DA-9C19C8FA58F6}" srcOrd="0" destOrd="0" presId="urn:microsoft.com/office/officeart/2005/8/layout/lProcess2"/>
    <dgm:cxn modelId="{E47FE7F2-0165-4B54-B0CF-C6B1302B9698}" type="presParOf" srcId="{E5397DAC-FB1A-4099-8116-93E795E553EA}" destId="{28B8AAC0-8C07-41D7-9116-3C292DF9FAED}" srcOrd="1" destOrd="0" presId="urn:microsoft.com/office/officeart/2005/8/layout/lProcess2"/>
    <dgm:cxn modelId="{88F25CEA-0300-4514-8505-EC80433B3ED5}" type="presParOf" srcId="{E5397DAC-FB1A-4099-8116-93E795E553EA}" destId="{616C1879-0608-435E-ABF2-1E4D9B1DE168}" srcOrd="2" destOrd="0" presId="urn:microsoft.com/office/officeart/2005/8/layout/lProcess2"/>
    <dgm:cxn modelId="{28FF0F8D-1B5D-4640-A5B3-5A97E007FE5D}" type="presParOf" srcId="{B38CAC1E-9EF2-4DD1-A4A6-E7791339AEC5}" destId="{05FBDB80-342C-4553-8C8B-049369244032}" srcOrd="1" destOrd="0" presId="urn:microsoft.com/office/officeart/2005/8/layout/lProcess2"/>
    <dgm:cxn modelId="{BDDD3BA8-37A9-4ED7-96CD-8DE6FE7405C4}" type="presParOf" srcId="{B38CAC1E-9EF2-4DD1-A4A6-E7791339AEC5}" destId="{406E07FA-7C21-4968-90CF-8F0E1AD2EB2B}" srcOrd="2" destOrd="0" presId="urn:microsoft.com/office/officeart/2005/8/layout/lProcess2"/>
    <dgm:cxn modelId="{9C5AAE76-8E6F-432B-81C4-45A0E35BDF36}" type="presParOf" srcId="{406E07FA-7C21-4968-90CF-8F0E1AD2EB2B}" destId="{BB226C0A-59E8-48F7-A14A-39980FFD25E5}" srcOrd="0" destOrd="0" presId="urn:microsoft.com/office/officeart/2005/8/layout/lProcess2"/>
    <dgm:cxn modelId="{07FFD063-5DA2-4A35-ACCE-52A1DDE15340}" type="presParOf" srcId="{406E07FA-7C21-4968-90CF-8F0E1AD2EB2B}" destId="{9E943058-7990-4A0E-AF7F-EB27F994CED0}" srcOrd="1" destOrd="0" presId="urn:microsoft.com/office/officeart/2005/8/layout/lProcess2"/>
    <dgm:cxn modelId="{77312170-8265-4979-AD49-B00C0A3CE474}" type="presParOf" srcId="{406E07FA-7C21-4968-90CF-8F0E1AD2EB2B}" destId="{E44229C8-49CE-4734-A0EA-4A43115CAE35}" srcOrd="2" destOrd="0" presId="urn:microsoft.com/office/officeart/2005/8/layout/lProcess2"/>
    <dgm:cxn modelId="{AFA2DCB8-5A0A-45A0-B39A-886ADC214C79}" type="presParOf" srcId="{E44229C8-49CE-4734-A0EA-4A43115CAE35}" destId="{165A5206-468C-4A3D-A131-0964649F7C39}" srcOrd="0" destOrd="0" presId="urn:microsoft.com/office/officeart/2005/8/layout/lProcess2"/>
    <dgm:cxn modelId="{B5B01FAE-05D5-45AB-B3C9-3368C01BC0C8}" type="presParOf" srcId="{165A5206-468C-4A3D-A131-0964649F7C39}" destId="{844C3239-FA67-4A74-9007-C573FB149B8A}" srcOrd="0" destOrd="0" presId="urn:microsoft.com/office/officeart/2005/8/layout/lProcess2"/>
    <dgm:cxn modelId="{C8E678CC-0868-4D76-9AFB-230F1195EBBC}" type="presParOf" srcId="{165A5206-468C-4A3D-A131-0964649F7C39}" destId="{64BF90C4-203C-4A9F-A42A-882CC9F44C40}" srcOrd="1" destOrd="0" presId="urn:microsoft.com/office/officeart/2005/8/layout/lProcess2"/>
    <dgm:cxn modelId="{29DF27B4-2A04-4DA5-853D-8E6D5401D247}" type="presParOf" srcId="{165A5206-468C-4A3D-A131-0964649F7C39}" destId="{D15F9EE3-6182-44B4-9EC3-97B81F754008}" srcOrd="2" destOrd="0" presId="urn:microsoft.com/office/officeart/2005/8/layout/lProcess2"/>
    <dgm:cxn modelId="{3F5BDD86-169D-4A57-9940-A14D6A69DFC3}" type="presParOf" srcId="{B38CAC1E-9EF2-4DD1-A4A6-E7791339AEC5}" destId="{12E26108-F01C-4683-BA7C-EB887626DD13}" srcOrd="3" destOrd="0" presId="urn:microsoft.com/office/officeart/2005/8/layout/lProcess2"/>
    <dgm:cxn modelId="{38A6B637-01AE-4B62-B586-CC40643EBB72}" type="presParOf" srcId="{B38CAC1E-9EF2-4DD1-A4A6-E7791339AEC5}" destId="{53503E1F-2E78-4923-B8D3-9695DCED5EDC}" srcOrd="4" destOrd="0" presId="urn:microsoft.com/office/officeart/2005/8/layout/lProcess2"/>
    <dgm:cxn modelId="{1C5E12D6-C67A-42A2-BF25-BCCF71099DA5}" type="presParOf" srcId="{53503E1F-2E78-4923-B8D3-9695DCED5EDC}" destId="{2C4DAC1F-74D0-4E2F-A198-531DA51650F9}" srcOrd="0" destOrd="0" presId="urn:microsoft.com/office/officeart/2005/8/layout/lProcess2"/>
    <dgm:cxn modelId="{FA687A04-6C46-46C2-B893-E71C71729DBE}" type="presParOf" srcId="{53503E1F-2E78-4923-B8D3-9695DCED5EDC}" destId="{BDD1F1B7-DD7D-4844-B1EE-5C76925F3565}" srcOrd="1" destOrd="0" presId="urn:microsoft.com/office/officeart/2005/8/layout/lProcess2"/>
    <dgm:cxn modelId="{09332EE7-CDC1-49D2-B4C5-174866616060}" type="presParOf" srcId="{53503E1F-2E78-4923-B8D3-9695DCED5EDC}" destId="{0B7E2AD0-0745-4422-9E15-034ECD578188}" srcOrd="2" destOrd="0" presId="urn:microsoft.com/office/officeart/2005/8/layout/lProcess2"/>
    <dgm:cxn modelId="{510A927E-83B0-49EE-A91A-956D5356B4C0}" type="presParOf" srcId="{0B7E2AD0-0745-4422-9E15-034ECD578188}" destId="{54BD6A08-3CEE-49D1-B18E-99059393CE5F}" srcOrd="0" destOrd="0" presId="urn:microsoft.com/office/officeart/2005/8/layout/lProcess2"/>
    <dgm:cxn modelId="{77765193-38BF-4640-B737-7546FDC18742}" type="presParOf" srcId="{54BD6A08-3CEE-49D1-B18E-99059393CE5F}" destId="{2D63E6BA-37A7-45BC-854B-2418B891B608}" srcOrd="0" destOrd="0" presId="urn:microsoft.com/office/officeart/2005/8/layout/lProcess2"/>
    <dgm:cxn modelId="{F6F85127-8060-4E9E-9353-BB2ED3370590}" type="presParOf" srcId="{54BD6A08-3CEE-49D1-B18E-99059393CE5F}" destId="{11A720E3-6A2A-46A1-B93B-0D2E0CE91024}" srcOrd="1" destOrd="0" presId="urn:microsoft.com/office/officeart/2005/8/layout/lProcess2"/>
    <dgm:cxn modelId="{72BE52A9-D5F1-4170-A989-12A570830063}" type="presParOf" srcId="{54BD6A08-3CEE-49D1-B18E-99059393CE5F}" destId="{74F90BE9-E2F9-4013-9E26-A614D39D7833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60AD641-8BF1-4616-A028-403FB630EA75}" type="doc">
      <dgm:prSet loTypeId="urn:microsoft.com/office/officeart/2008/layout/PictureAccen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4D451484-274D-45FB-88A8-7487EC4363B1}">
      <dgm:prSet phldrT="[Text]"/>
      <dgm:spPr>
        <a:solidFill>
          <a:schemeClr val="bg1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dirty="0">
              <a:solidFill>
                <a:schemeClr val="bg2">
                  <a:lumMod val="50000"/>
                </a:schemeClr>
              </a:solidFill>
            </a:rPr>
            <a:t>Types of IPR</a:t>
          </a:r>
          <a:endParaRPr lang="en-DE" dirty="0">
            <a:solidFill>
              <a:schemeClr val="bg2">
                <a:lumMod val="50000"/>
              </a:schemeClr>
            </a:solidFill>
          </a:endParaRPr>
        </a:p>
      </dgm:t>
    </dgm:pt>
    <dgm:pt modelId="{C0080956-34E1-4187-BE7F-CD30CFB7349B}" type="parTrans" cxnId="{40CD2E39-9542-4D55-B003-7814406AFA80}">
      <dgm:prSet/>
      <dgm:spPr/>
      <dgm:t>
        <a:bodyPr/>
        <a:lstStyle/>
        <a:p>
          <a:endParaRPr lang="en-DE"/>
        </a:p>
      </dgm:t>
    </dgm:pt>
    <dgm:pt modelId="{7153CEF8-A90F-4FEB-A622-863F268531C4}" type="sibTrans" cxnId="{40CD2E39-9542-4D55-B003-7814406AFA80}">
      <dgm:prSet/>
      <dgm:spPr/>
      <dgm:t>
        <a:bodyPr/>
        <a:lstStyle/>
        <a:p>
          <a:endParaRPr lang="en-DE"/>
        </a:p>
      </dgm:t>
    </dgm:pt>
    <dgm:pt modelId="{18E6CD4D-16F6-4925-9EB0-0C5D518C11B8}">
      <dgm:prSet phldrT="[Text]" custT="1"/>
      <dgm:spPr>
        <a:solidFill>
          <a:schemeClr val="bg1"/>
        </a:solidFill>
        <a:ln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pPr algn="l"/>
          <a:r>
            <a:rPr lang="en-US" sz="1800" b="0" i="0" dirty="0">
              <a:solidFill>
                <a:srgbClr val="0070C0"/>
              </a:solidFill>
            </a:rPr>
            <a:t>Patents:</a:t>
          </a:r>
          <a:r>
            <a:rPr lang="en-US" sz="1500" b="0" i="0" dirty="0">
              <a:solidFill>
                <a:schemeClr val="tx1">
                  <a:lumMod val="85000"/>
                  <a:lumOff val="15000"/>
                </a:schemeClr>
              </a:solidFill>
            </a:rPr>
            <a:t> Protect inventions and discoveries. </a:t>
          </a:r>
          <a:endParaRPr lang="en-DE" sz="1500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117B66AD-9C84-47B0-9C5D-05E173FF3495}" type="parTrans" cxnId="{1DC92B1E-6EF0-4A25-AED3-A51966B84821}">
      <dgm:prSet/>
      <dgm:spPr/>
      <dgm:t>
        <a:bodyPr/>
        <a:lstStyle/>
        <a:p>
          <a:endParaRPr lang="en-DE"/>
        </a:p>
      </dgm:t>
    </dgm:pt>
    <dgm:pt modelId="{22F29B6B-2196-4058-9AE4-B9DAAFCC66D9}" type="sibTrans" cxnId="{1DC92B1E-6EF0-4A25-AED3-A51966B84821}">
      <dgm:prSet/>
      <dgm:spPr/>
      <dgm:t>
        <a:bodyPr/>
        <a:lstStyle/>
        <a:p>
          <a:endParaRPr lang="en-DE"/>
        </a:p>
      </dgm:t>
    </dgm:pt>
    <dgm:pt modelId="{0CA7098A-C5FC-4855-A9B8-6D259C2D42F0}">
      <dgm:prSet phldrT="[Text]" custT="1"/>
      <dgm:spPr>
        <a:solidFill>
          <a:schemeClr val="bg1"/>
        </a:solidFill>
        <a:ln>
          <a:solidFill>
            <a:srgbClr val="FFC000"/>
          </a:solidFill>
        </a:ln>
      </dgm:spPr>
      <dgm:t>
        <a:bodyPr/>
        <a:lstStyle/>
        <a:p>
          <a:pPr algn="l"/>
          <a:r>
            <a:rPr lang="en-US" sz="1800" b="0" i="0" dirty="0">
              <a:solidFill>
                <a:srgbClr val="0070C0"/>
              </a:solidFill>
            </a:rPr>
            <a:t>Copyrights:</a:t>
          </a:r>
          <a:r>
            <a:rPr lang="en-US" sz="1500" b="0" i="0" dirty="0">
              <a:solidFill>
                <a:schemeClr val="tx1">
                  <a:lumMod val="85000"/>
                  <a:lumOff val="15000"/>
                </a:schemeClr>
              </a:solidFill>
            </a:rPr>
            <a:t> Protect original works of authorship. </a:t>
          </a:r>
          <a:endParaRPr lang="en-DE" sz="1500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FAEF255E-0D91-42E7-9B8D-EEBD07F2E33B}" type="parTrans" cxnId="{DF8D4C12-D6D0-409F-B7A2-6298B1DD8E6D}">
      <dgm:prSet/>
      <dgm:spPr/>
      <dgm:t>
        <a:bodyPr/>
        <a:lstStyle/>
        <a:p>
          <a:endParaRPr lang="en-DE"/>
        </a:p>
      </dgm:t>
    </dgm:pt>
    <dgm:pt modelId="{37629C8C-52CB-418B-B8DE-C1589EE04CAB}" type="sibTrans" cxnId="{DF8D4C12-D6D0-409F-B7A2-6298B1DD8E6D}">
      <dgm:prSet/>
      <dgm:spPr/>
      <dgm:t>
        <a:bodyPr/>
        <a:lstStyle/>
        <a:p>
          <a:endParaRPr lang="en-DE"/>
        </a:p>
      </dgm:t>
    </dgm:pt>
    <dgm:pt modelId="{653F50DE-F19B-4A97-9071-2ED2F9AAAA02}">
      <dgm:prSet phldrT="[Text]" custT="1"/>
      <dgm:spPr>
        <a:solidFill>
          <a:schemeClr val="bg1"/>
        </a:solidFill>
        <a:ln>
          <a:solidFill>
            <a:srgbClr val="FFC000"/>
          </a:solidFill>
        </a:ln>
      </dgm:spPr>
      <dgm:t>
        <a:bodyPr/>
        <a:lstStyle/>
        <a:p>
          <a:pPr algn="l"/>
          <a:r>
            <a:rPr lang="en-US" sz="1800" b="0" i="0" dirty="0">
              <a:solidFill>
                <a:srgbClr val="0070C0"/>
              </a:solidFill>
            </a:rPr>
            <a:t>Industrial Designs:</a:t>
          </a:r>
          <a:r>
            <a:rPr lang="en-US" sz="1500" b="0" i="0" dirty="0">
              <a:solidFill>
                <a:schemeClr val="tx1">
                  <a:lumMod val="85000"/>
                  <a:lumOff val="15000"/>
                </a:schemeClr>
              </a:solidFill>
            </a:rPr>
            <a:t> Protect the visual design of objects. </a:t>
          </a:r>
          <a:endParaRPr lang="en-DE" sz="1500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4335E7A1-2165-4F55-AD1C-2027DB341C90}" type="parTrans" cxnId="{DB605901-BB1B-44D4-A2D7-025DFC6E9870}">
      <dgm:prSet/>
      <dgm:spPr/>
      <dgm:t>
        <a:bodyPr/>
        <a:lstStyle/>
        <a:p>
          <a:endParaRPr lang="en-DE"/>
        </a:p>
      </dgm:t>
    </dgm:pt>
    <dgm:pt modelId="{BF5344C1-6EA5-49AA-B2BE-9BC909C4264F}" type="sibTrans" cxnId="{DB605901-BB1B-44D4-A2D7-025DFC6E9870}">
      <dgm:prSet/>
      <dgm:spPr/>
      <dgm:t>
        <a:bodyPr/>
        <a:lstStyle/>
        <a:p>
          <a:endParaRPr lang="en-DE"/>
        </a:p>
      </dgm:t>
    </dgm:pt>
    <dgm:pt modelId="{4370AD5E-D314-4409-890D-E6EBEF5D3AD4}">
      <dgm:prSet phldrT="[Text]" custT="1"/>
      <dgm:spPr>
        <a:solidFill>
          <a:schemeClr val="bg1"/>
        </a:solidFill>
        <a:ln>
          <a:solidFill>
            <a:srgbClr val="FFC000"/>
          </a:solidFill>
        </a:ln>
      </dgm:spPr>
      <dgm:t>
        <a:bodyPr/>
        <a:lstStyle/>
        <a:p>
          <a:pPr algn="l"/>
          <a:r>
            <a:rPr lang="en-US" sz="1800" b="0" i="0" dirty="0">
              <a:solidFill>
                <a:srgbClr val="0070C0"/>
              </a:solidFill>
            </a:rPr>
            <a:t>Trademarks:</a:t>
          </a:r>
          <a:r>
            <a:rPr lang="en-US" sz="1500" b="0" i="0" dirty="0">
              <a:solidFill>
                <a:schemeClr val="tx1">
                  <a:lumMod val="85000"/>
                  <a:lumOff val="15000"/>
                </a:schemeClr>
              </a:solidFill>
            </a:rPr>
            <a:t> Protect symbols, names, and slogans. </a:t>
          </a:r>
          <a:endParaRPr lang="en-DE" sz="1500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01D539F2-D65B-4AE1-AA1A-9187CA83840A}" type="parTrans" cxnId="{4BAD36D5-C63F-403E-81B0-C75BA3B5E419}">
      <dgm:prSet/>
      <dgm:spPr/>
      <dgm:t>
        <a:bodyPr/>
        <a:lstStyle/>
        <a:p>
          <a:endParaRPr lang="en-DE"/>
        </a:p>
      </dgm:t>
    </dgm:pt>
    <dgm:pt modelId="{68C5C51A-12C2-4A63-B917-3868B942A3EE}" type="sibTrans" cxnId="{4BAD36D5-C63F-403E-81B0-C75BA3B5E419}">
      <dgm:prSet/>
      <dgm:spPr/>
      <dgm:t>
        <a:bodyPr/>
        <a:lstStyle/>
        <a:p>
          <a:endParaRPr lang="en-DE"/>
        </a:p>
      </dgm:t>
    </dgm:pt>
    <dgm:pt modelId="{5E8F1FA2-37EC-454F-ADC6-06FFF8B79236}">
      <dgm:prSet phldrT="[Text]" custT="1"/>
      <dgm:spPr>
        <a:solidFill>
          <a:schemeClr val="bg1"/>
        </a:solidFill>
        <a:ln>
          <a:solidFill>
            <a:srgbClr val="FFC000"/>
          </a:solidFill>
        </a:ln>
      </dgm:spPr>
      <dgm:t>
        <a:bodyPr/>
        <a:lstStyle/>
        <a:p>
          <a:pPr algn="l"/>
          <a:r>
            <a:rPr lang="en-US" sz="1800" b="0" i="0" dirty="0">
              <a:solidFill>
                <a:srgbClr val="0070C0"/>
              </a:solidFill>
            </a:rPr>
            <a:t>Trade Secrets:</a:t>
          </a:r>
          <a:r>
            <a:rPr lang="en-US" sz="1500" b="0" i="0" dirty="0">
              <a:solidFill>
                <a:schemeClr val="tx1">
                  <a:lumMod val="85000"/>
                  <a:lumOff val="15000"/>
                </a:schemeClr>
              </a:solidFill>
            </a:rPr>
            <a:t> Protect confidential business information. </a:t>
          </a:r>
          <a:endParaRPr lang="en-DE" sz="1500" dirty="0">
            <a:solidFill>
              <a:schemeClr val="tx1">
                <a:lumMod val="85000"/>
                <a:lumOff val="15000"/>
              </a:schemeClr>
            </a:solidFill>
          </a:endParaRPr>
        </a:p>
      </dgm:t>
    </dgm:pt>
    <dgm:pt modelId="{11106FAF-F0BC-41D3-BF92-BEBA59D7D315}" type="parTrans" cxnId="{1DB38D2C-FA37-4A28-B48E-5B26837DAAA3}">
      <dgm:prSet/>
      <dgm:spPr/>
      <dgm:t>
        <a:bodyPr/>
        <a:lstStyle/>
        <a:p>
          <a:endParaRPr lang="en-DE"/>
        </a:p>
      </dgm:t>
    </dgm:pt>
    <dgm:pt modelId="{ACB90825-9CCB-4CA6-86B9-B3E45A940615}" type="sibTrans" cxnId="{1DB38D2C-FA37-4A28-B48E-5B26837DAAA3}">
      <dgm:prSet/>
      <dgm:spPr/>
      <dgm:t>
        <a:bodyPr/>
        <a:lstStyle/>
        <a:p>
          <a:endParaRPr lang="en-DE"/>
        </a:p>
      </dgm:t>
    </dgm:pt>
    <dgm:pt modelId="{5EF64601-E7E5-40F0-9FAB-B436F7C923C4}" type="pres">
      <dgm:prSet presAssocID="{C60AD641-8BF1-4616-A028-403FB630EA75}" presName="layout" presStyleCnt="0">
        <dgm:presLayoutVars>
          <dgm:chMax/>
          <dgm:chPref/>
          <dgm:dir/>
          <dgm:animOne val="branch"/>
          <dgm:animLvl val="lvl"/>
          <dgm:resizeHandles/>
        </dgm:presLayoutVars>
      </dgm:prSet>
      <dgm:spPr/>
    </dgm:pt>
    <dgm:pt modelId="{F32056EA-58FA-4345-986B-C4E5A4925070}" type="pres">
      <dgm:prSet presAssocID="{4D451484-274D-45FB-88A8-7487EC4363B1}" presName="root" presStyleCnt="0">
        <dgm:presLayoutVars>
          <dgm:chMax/>
          <dgm:chPref val="4"/>
        </dgm:presLayoutVars>
      </dgm:prSet>
      <dgm:spPr/>
    </dgm:pt>
    <dgm:pt modelId="{E4A8258A-669E-4164-B72C-E2D82B6C6616}" type="pres">
      <dgm:prSet presAssocID="{4D451484-274D-45FB-88A8-7487EC4363B1}" presName="rootComposite" presStyleCnt="0">
        <dgm:presLayoutVars/>
      </dgm:prSet>
      <dgm:spPr/>
    </dgm:pt>
    <dgm:pt modelId="{6C623FF8-8472-4A4F-B914-B1F852D42618}" type="pres">
      <dgm:prSet presAssocID="{4D451484-274D-45FB-88A8-7487EC4363B1}" presName="rootText" presStyleLbl="node0" presStyleIdx="0" presStyleCnt="1">
        <dgm:presLayoutVars>
          <dgm:chMax/>
          <dgm:chPref val="4"/>
        </dgm:presLayoutVars>
      </dgm:prSet>
      <dgm:spPr/>
    </dgm:pt>
    <dgm:pt modelId="{E06606FF-F51C-4910-B083-9640F74FB6B3}" type="pres">
      <dgm:prSet presAssocID="{4D451484-274D-45FB-88A8-7487EC4363B1}" presName="childShape" presStyleCnt="0">
        <dgm:presLayoutVars>
          <dgm:chMax val="0"/>
          <dgm:chPref val="0"/>
        </dgm:presLayoutVars>
      </dgm:prSet>
      <dgm:spPr/>
    </dgm:pt>
    <dgm:pt modelId="{5165521A-93BA-4E8E-9F0F-87B44949E7A5}" type="pres">
      <dgm:prSet presAssocID="{18E6CD4D-16F6-4925-9EB0-0C5D518C11B8}" presName="childComposite" presStyleCnt="0">
        <dgm:presLayoutVars>
          <dgm:chMax val="0"/>
          <dgm:chPref val="0"/>
        </dgm:presLayoutVars>
      </dgm:prSet>
      <dgm:spPr/>
    </dgm:pt>
    <dgm:pt modelId="{78173DF1-3A17-43D4-BDFF-C571DC29EB7C}" type="pres">
      <dgm:prSet presAssocID="{18E6CD4D-16F6-4925-9EB0-0C5D518C11B8}" presName="Image" presStyleLbl="node1" presStyleIdx="0" presStyleCnt="5"/>
      <dgm:spPr/>
    </dgm:pt>
    <dgm:pt modelId="{50101FCB-4247-4BFE-9F69-46719A2FE59D}" type="pres">
      <dgm:prSet presAssocID="{18E6CD4D-16F6-4925-9EB0-0C5D518C11B8}" presName="childText" presStyleLbl="lnNode1" presStyleIdx="0" presStyleCnt="5">
        <dgm:presLayoutVars>
          <dgm:chMax val="0"/>
          <dgm:chPref val="0"/>
          <dgm:bulletEnabled val="1"/>
        </dgm:presLayoutVars>
      </dgm:prSet>
      <dgm:spPr/>
    </dgm:pt>
    <dgm:pt modelId="{E6150645-EA86-42DA-89DF-C7A3ED5AB7B2}" type="pres">
      <dgm:prSet presAssocID="{0CA7098A-C5FC-4855-A9B8-6D259C2D42F0}" presName="childComposite" presStyleCnt="0">
        <dgm:presLayoutVars>
          <dgm:chMax val="0"/>
          <dgm:chPref val="0"/>
        </dgm:presLayoutVars>
      </dgm:prSet>
      <dgm:spPr/>
    </dgm:pt>
    <dgm:pt modelId="{CCC19C72-9E45-4417-9EB9-039713C61DC7}" type="pres">
      <dgm:prSet presAssocID="{0CA7098A-C5FC-4855-A9B8-6D259C2D42F0}" presName="Image" presStyleLbl="node1" presStyleIdx="1" presStyleCnt="5"/>
      <dgm:spPr/>
    </dgm:pt>
    <dgm:pt modelId="{62640A8C-E5FE-4F9B-BD29-705636BE663E}" type="pres">
      <dgm:prSet presAssocID="{0CA7098A-C5FC-4855-A9B8-6D259C2D42F0}" presName="childText" presStyleLbl="lnNode1" presStyleIdx="1" presStyleCnt="5">
        <dgm:presLayoutVars>
          <dgm:chMax val="0"/>
          <dgm:chPref val="0"/>
          <dgm:bulletEnabled val="1"/>
        </dgm:presLayoutVars>
      </dgm:prSet>
      <dgm:spPr/>
    </dgm:pt>
    <dgm:pt modelId="{EF34A1F7-D28A-4011-A1C9-6C07B466FFD1}" type="pres">
      <dgm:prSet presAssocID="{4370AD5E-D314-4409-890D-E6EBEF5D3AD4}" presName="childComposite" presStyleCnt="0">
        <dgm:presLayoutVars>
          <dgm:chMax val="0"/>
          <dgm:chPref val="0"/>
        </dgm:presLayoutVars>
      </dgm:prSet>
      <dgm:spPr/>
    </dgm:pt>
    <dgm:pt modelId="{31489396-3460-4EB8-B00C-CF58550F40CD}" type="pres">
      <dgm:prSet presAssocID="{4370AD5E-D314-4409-890D-E6EBEF5D3AD4}" presName="Image" presStyleLbl="node1" presStyleIdx="2" presStyleCnt="5"/>
      <dgm:spPr/>
    </dgm:pt>
    <dgm:pt modelId="{86D2C79D-D488-4230-A9F4-0B5A16104A8F}" type="pres">
      <dgm:prSet presAssocID="{4370AD5E-D314-4409-890D-E6EBEF5D3AD4}" presName="childText" presStyleLbl="lnNode1" presStyleIdx="2" presStyleCnt="5">
        <dgm:presLayoutVars>
          <dgm:chMax val="0"/>
          <dgm:chPref val="0"/>
          <dgm:bulletEnabled val="1"/>
        </dgm:presLayoutVars>
      </dgm:prSet>
      <dgm:spPr/>
    </dgm:pt>
    <dgm:pt modelId="{FF023749-5BCA-4213-AB61-63A4B7896AE3}" type="pres">
      <dgm:prSet presAssocID="{5E8F1FA2-37EC-454F-ADC6-06FFF8B79236}" presName="childComposite" presStyleCnt="0">
        <dgm:presLayoutVars>
          <dgm:chMax val="0"/>
          <dgm:chPref val="0"/>
        </dgm:presLayoutVars>
      </dgm:prSet>
      <dgm:spPr/>
    </dgm:pt>
    <dgm:pt modelId="{7F1ACD55-7906-4AB3-84F3-DA1DB8FF925A}" type="pres">
      <dgm:prSet presAssocID="{5E8F1FA2-37EC-454F-ADC6-06FFF8B79236}" presName="Image" presStyleLbl="node1" presStyleIdx="3" presStyleCnt="5"/>
      <dgm:spPr/>
    </dgm:pt>
    <dgm:pt modelId="{8F5307B4-CC3B-4D04-9298-8C08E8A83FB5}" type="pres">
      <dgm:prSet presAssocID="{5E8F1FA2-37EC-454F-ADC6-06FFF8B79236}" presName="childText" presStyleLbl="lnNode1" presStyleIdx="3" presStyleCnt="5">
        <dgm:presLayoutVars>
          <dgm:chMax val="0"/>
          <dgm:chPref val="0"/>
          <dgm:bulletEnabled val="1"/>
        </dgm:presLayoutVars>
      </dgm:prSet>
      <dgm:spPr/>
    </dgm:pt>
    <dgm:pt modelId="{08A98B9D-8442-47A1-9F6C-6ECE580F4AB9}" type="pres">
      <dgm:prSet presAssocID="{653F50DE-F19B-4A97-9071-2ED2F9AAAA02}" presName="childComposite" presStyleCnt="0">
        <dgm:presLayoutVars>
          <dgm:chMax val="0"/>
          <dgm:chPref val="0"/>
        </dgm:presLayoutVars>
      </dgm:prSet>
      <dgm:spPr/>
    </dgm:pt>
    <dgm:pt modelId="{A3B24AEC-0703-4D4E-A517-083D768C0249}" type="pres">
      <dgm:prSet presAssocID="{653F50DE-F19B-4A97-9071-2ED2F9AAAA02}" presName="Image" presStyleLbl="node1" presStyleIdx="4" presStyleCnt="5"/>
      <dgm:spPr/>
    </dgm:pt>
    <dgm:pt modelId="{FE0264E2-9FCD-4585-93CE-B6260D46A9D3}" type="pres">
      <dgm:prSet presAssocID="{653F50DE-F19B-4A97-9071-2ED2F9AAAA02}" presName="childText" presStyleLbl="ln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DB605901-BB1B-44D4-A2D7-025DFC6E9870}" srcId="{4D451484-274D-45FB-88A8-7487EC4363B1}" destId="{653F50DE-F19B-4A97-9071-2ED2F9AAAA02}" srcOrd="4" destOrd="0" parTransId="{4335E7A1-2165-4F55-AD1C-2027DB341C90}" sibTransId="{BF5344C1-6EA5-49AA-B2BE-9BC909C4264F}"/>
    <dgm:cxn modelId="{DF8D4C12-D6D0-409F-B7A2-6298B1DD8E6D}" srcId="{4D451484-274D-45FB-88A8-7487EC4363B1}" destId="{0CA7098A-C5FC-4855-A9B8-6D259C2D42F0}" srcOrd="1" destOrd="0" parTransId="{FAEF255E-0D91-42E7-9B8D-EEBD07F2E33B}" sibTransId="{37629C8C-52CB-418B-B8DE-C1589EE04CAB}"/>
    <dgm:cxn modelId="{1DC92B1E-6EF0-4A25-AED3-A51966B84821}" srcId="{4D451484-274D-45FB-88A8-7487EC4363B1}" destId="{18E6CD4D-16F6-4925-9EB0-0C5D518C11B8}" srcOrd="0" destOrd="0" parTransId="{117B66AD-9C84-47B0-9C5D-05E173FF3495}" sibTransId="{22F29B6B-2196-4058-9AE4-B9DAAFCC66D9}"/>
    <dgm:cxn modelId="{1DB38D2C-FA37-4A28-B48E-5B26837DAAA3}" srcId="{4D451484-274D-45FB-88A8-7487EC4363B1}" destId="{5E8F1FA2-37EC-454F-ADC6-06FFF8B79236}" srcOrd="3" destOrd="0" parTransId="{11106FAF-F0BC-41D3-BF92-BEBA59D7D315}" sibTransId="{ACB90825-9CCB-4CA6-86B9-B3E45A940615}"/>
    <dgm:cxn modelId="{D5D3582E-4FEF-444E-A093-D28E77C7EB43}" type="presOf" srcId="{653F50DE-F19B-4A97-9071-2ED2F9AAAA02}" destId="{FE0264E2-9FCD-4585-93CE-B6260D46A9D3}" srcOrd="0" destOrd="0" presId="urn:microsoft.com/office/officeart/2008/layout/PictureAccentList"/>
    <dgm:cxn modelId="{14800735-CC22-4E4B-9007-536377DD152C}" type="presOf" srcId="{C60AD641-8BF1-4616-A028-403FB630EA75}" destId="{5EF64601-E7E5-40F0-9FAB-B436F7C923C4}" srcOrd="0" destOrd="0" presId="urn:microsoft.com/office/officeart/2008/layout/PictureAccentList"/>
    <dgm:cxn modelId="{40CD2E39-9542-4D55-B003-7814406AFA80}" srcId="{C60AD641-8BF1-4616-A028-403FB630EA75}" destId="{4D451484-274D-45FB-88A8-7487EC4363B1}" srcOrd="0" destOrd="0" parTransId="{C0080956-34E1-4187-BE7F-CD30CFB7349B}" sibTransId="{7153CEF8-A90F-4FEB-A622-863F268531C4}"/>
    <dgm:cxn modelId="{1669CE5B-C781-4E65-94BC-6FF764D7D9E1}" type="presOf" srcId="{5E8F1FA2-37EC-454F-ADC6-06FFF8B79236}" destId="{8F5307B4-CC3B-4D04-9298-8C08E8A83FB5}" srcOrd="0" destOrd="0" presId="urn:microsoft.com/office/officeart/2008/layout/PictureAccentList"/>
    <dgm:cxn modelId="{5D039785-860F-4383-A5EF-E138900E16E7}" type="presOf" srcId="{4370AD5E-D314-4409-890D-E6EBEF5D3AD4}" destId="{86D2C79D-D488-4230-A9F4-0B5A16104A8F}" srcOrd="0" destOrd="0" presId="urn:microsoft.com/office/officeart/2008/layout/PictureAccentList"/>
    <dgm:cxn modelId="{CBFBC7C9-225C-48F1-8430-AB3F6B4BE8F6}" type="presOf" srcId="{4D451484-274D-45FB-88A8-7487EC4363B1}" destId="{6C623FF8-8472-4A4F-B914-B1F852D42618}" srcOrd="0" destOrd="0" presId="urn:microsoft.com/office/officeart/2008/layout/PictureAccentList"/>
    <dgm:cxn modelId="{360F25D4-3018-46EA-8BA6-474403046EB6}" type="presOf" srcId="{0CA7098A-C5FC-4855-A9B8-6D259C2D42F0}" destId="{62640A8C-E5FE-4F9B-BD29-705636BE663E}" srcOrd="0" destOrd="0" presId="urn:microsoft.com/office/officeart/2008/layout/PictureAccentList"/>
    <dgm:cxn modelId="{4BAD36D5-C63F-403E-81B0-C75BA3B5E419}" srcId="{4D451484-274D-45FB-88A8-7487EC4363B1}" destId="{4370AD5E-D314-4409-890D-E6EBEF5D3AD4}" srcOrd="2" destOrd="0" parTransId="{01D539F2-D65B-4AE1-AA1A-9187CA83840A}" sibTransId="{68C5C51A-12C2-4A63-B917-3868B942A3EE}"/>
    <dgm:cxn modelId="{7C4DCAE1-01EA-4DE1-8C6E-24B5CA29178D}" type="presOf" srcId="{18E6CD4D-16F6-4925-9EB0-0C5D518C11B8}" destId="{50101FCB-4247-4BFE-9F69-46719A2FE59D}" srcOrd="0" destOrd="0" presId="urn:microsoft.com/office/officeart/2008/layout/PictureAccentList"/>
    <dgm:cxn modelId="{1AFA1F4B-1DF4-4147-9171-63415B106C43}" type="presParOf" srcId="{5EF64601-E7E5-40F0-9FAB-B436F7C923C4}" destId="{F32056EA-58FA-4345-986B-C4E5A4925070}" srcOrd="0" destOrd="0" presId="urn:microsoft.com/office/officeart/2008/layout/PictureAccentList"/>
    <dgm:cxn modelId="{F5DBBFFC-DE97-4C96-A399-8CF475FBB712}" type="presParOf" srcId="{F32056EA-58FA-4345-986B-C4E5A4925070}" destId="{E4A8258A-669E-4164-B72C-E2D82B6C6616}" srcOrd="0" destOrd="0" presId="urn:microsoft.com/office/officeart/2008/layout/PictureAccentList"/>
    <dgm:cxn modelId="{1E2B6AE3-0C8E-42DA-8518-34FF2839DF48}" type="presParOf" srcId="{E4A8258A-669E-4164-B72C-E2D82B6C6616}" destId="{6C623FF8-8472-4A4F-B914-B1F852D42618}" srcOrd="0" destOrd="0" presId="urn:microsoft.com/office/officeart/2008/layout/PictureAccentList"/>
    <dgm:cxn modelId="{D2C2B92B-5656-4FA4-ADD6-91F98B60B5D6}" type="presParOf" srcId="{F32056EA-58FA-4345-986B-C4E5A4925070}" destId="{E06606FF-F51C-4910-B083-9640F74FB6B3}" srcOrd="1" destOrd="0" presId="urn:microsoft.com/office/officeart/2008/layout/PictureAccentList"/>
    <dgm:cxn modelId="{6F6821CC-66BA-464C-9A54-4FA5BDD5DC5F}" type="presParOf" srcId="{E06606FF-F51C-4910-B083-9640F74FB6B3}" destId="{5165521A-93BA-4E8E-9F0F-87B44949E7A5}" srcOrd="0" destOrd="0" presId="urn:microsoft.com/office/officeart/2008/layout/PictureAccentList"/>
    <dgm:cxn modelId="{52869672-184B-41EC-A6DE-B148FD3020EC}" type="presParOf" srcId="{5165521A-93BA-4E8E-9F0F-87B44949E7A5}" destId="{78173DF1-3A17-43D4-BDFF-C571DC29EB7C}" srcOrd="0" destOrd="0" presId="urn:microsoft.com/office/officeart/2008/layout/PictureAccentList"/>
    <dgm:cxn modelId="{B9A00923-4DEC-4B7F-B245-A2968A0184A7}" type="presParOf" srcId="{5165521A-93BA-4E8E-9F0F-87B44949E7A5}" destId="{50101FCB-4247-4BFE-9F69-46719A2FE59D}" srcOrd="1" destOrd="0" presId="urn:microsoft.com/office/officeart/2008/layout/PictureAccentList"/>
    <dgm:cxn modelId="{3C1302B2-D55F-4D91-AF01-CA45106D0908}" type="presParOf" srcId="{E06606FF-F51C-4910-B083-9640F74FB6B3}" destId="{E6150645-EA86-42DA-89DF-C7A3ED5AB7B2}" srcOrd="1" destOrd="0" presId="urn:microsoft.com/office/officeart/2008/layout/PictureAccentList"/>
    <dgm:cxn modelId="{0DCB4742-F4CF-487D-B76C-20899A5BF894}" type="presParOf" srcId="{E6150645-EA86-42DA-89DF-C7A3ED5AB7B2}" destId="{CCC19C72-9E45-4417-9EB9-039713C61DC7}" srcOrd="0" destOrd="0" presId="urn:microsoft.com/office/officeart/2008/layout/PictureAccentList"/>
    <dgm:cxn modelId="{ADE36BBC-6FDE-4A6B-A997-F992200BCFCF}" type="presParOf" srcId="{E6150645-EA86-42DA-89DF-C7A3ED5AB7B2}" destId="{62640A8C-E5FE-4F9B-BD29-705636BE663E}" srcOrd="1" destOrd="0" presId="urn:microsoft.com/office/officeart/2008/layout/PictureAccentList"/>
    <dgm:cxn modelId="{F6EF3838-F922-4B55-9EF8-C395F82204F8}" type="presParOf" srcId="{E06606FF-F51C-4910-B083-9640F74FB6B3}" destId="{EF34A1F7-D28A-4011-A1C9-6C07B466FFD1}" srcOrd="2" destOrd="0" presId="urn:microsoft.com/office/officeart/2008/layout/PictureAccentList"/>
    <dgm:cxn modelId="{92AFDE75-C111-4A7F-8FBC-A2375CC4A85D}" type="presParOf" srcId="{EF34A1F7-D28A-4011-A1C9-6C07B466FFD1}" destId="{31489396-3460-4EB8-B00C-CF58550F40CD}" srcOrd="0" destOrd="0" presId="urn:microsoft.com/office/officeart/2008/layout/PictureAccentList"/>
    <dgm:cxn modelId="{669C4A6D-F668-4E22-865A-573CC624B6E7}" type="presParOf" srcId="{EF34A1F7-D28A-4011-A1C9-6C07B466FFD1}" destId="{86D2C79D-D488-4230-A9F4-0B5A16104A8F}" srcOrd="1" destOrd="0" presId="urn:microsoft.com/office/officeart/2008/layout/PictureAccentList"/>
    <dgm:cxn modelId="{0A65404B-AD1B-4246-BC6B-08E5E4620D1F}" type="presParOf" srcId="{E06606FF-F51C-4910-B083-9640F74FB6B3}" destId="{FF023749-5BCA-4213-AB61-63A4B7896AE3}" srcOrd="3" destOrd="0" presId="urn:microsoft.com/office/officeart/2008/layout/PictureAccentList"/>
    <dgm:cxn modelId="{97F12F96-2008-4991-B048-A1E3664A8130}" type="presParOf" srcId="{FF023749-5BCA-4213-AB61-63A4B7896AE3}" destId="{7F1ACD55-7906-4AB3-84F3-DA1DB8FF925A}" srcOrd="0" destOrd="0" presId="urn:microsoft.com/office/officeart/2008/layout/PictureAccentList"/>
    <dgm:cxn modelId="{0F8EBC46-203B-40C9-83D6-B8D9951FA90E}" type="presParOf" srcId="{FF023749-5BCA-4213-AB61-63A4B7896AE3}" destId="{8F5307B4-CC3B-4D04-9298-8C08E8A83FB5}" srcOrd="1" destOrd="0" presId="urn:microsoft.com/office/officeart/2008/layout/PictureAccentList"/>
    <dgm:cxn modelId="{631A6F6C-98A3-47C7-8805-C28F74D02731}" type="presParOf" srcId="{E06606FF-F51C-4910-B083-9640F74FB6B3}" destId="{08A98B9D-8442-47A1-9F6C-6ECE580F4AB9}" srcOrd="4" destOrd="0" presId="urn:microsoft.com/office/officeart/2008/layout/PictureAccentList"/>
    <dgm:cxn modelId="{43F44EA9-D764-43F9-80B4-46224177769A}" type="presParOf" srcId="{08A98B9D-8442-47A1-9F6C-6ECE580F4AB9}" destId="{A3B24AEC-0703-4D4E-A517-083D768C0249}" srcOrd="0" destOrd="0" presId="urn:microsoft.com/office/officeart/2008/layout/PictureAccentList"/>
    <dgm:cxn modelId="{D53BE4AE-E7AE-4244-BF8F-CDCFC9D83BAB}" type="presParOf" srcId="{08A98B9D-8442-47A1-9F6C-6ECE580F4AB9}" destId="{FE0264E2-9FCD-4585-93CE-B6260D46A9D3}" srcOrd="1" destOrd="0" presId="urn:microsoft.com/office/officeart/2008/layout/PictureAccen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2BAA69A-AB2D-4471-B420-93C2FF80E8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D8895F94-5EDC-465A-9633-BCC711CDB211}">
      <dgm:prSet phldrT="[Text]" custT="1"/>
      <dgm:spPr>
        <a:solidFill>
          <a:schemeClr val="bg1"/>
        </a:solidFill>
        <a:ln>
          <a:solidFill>
            <a:srgbClr val="FFC000"/>
          </a:solidFill>
        </a:ln>
      </dgm:spPr>
      <dgm:t>
        <a:bodyPr/>
        <a:lstStyle/>
        <a:p>
          <a:r>
            <a:rPr lang="en-US" sz="2400" b="1" i="0" dirty="0">
              <a:solidFill>
                <a:srgbClr val="0070C0"/>
              </a:solidFill>
            </a:rPr>
            <a:t>Collaboration for Innovation: Apple Inc. and Foxconn Technology Group:</a:t>
          </a:r>
          <a:r>
            <a:rPr lang="en-US" sz="2400" b="0" i="0" dirty="0">
              <a:solidFill>
                <a:srgbClr val="0070C0"/>
              </a:solidFill>
            </a:rPr>
            <a:t> </a:t>
          </a:r>
          <a:endParaRPr lang="en-DE" sz="2400" dirty="0">
            <a:solidFill>
              <a:srgbClr val="0070C0"/>
            </a:solidFill>
          </a:endParaRPr>
        </a:p>
      </dgm:t>
    </dgm:pt>
    <dgm:pt modelId="{D6A97F08-2173-4CBE-978F-F455E1D68C8B}" type="parTrans" cxnId="{990405B5-E38D-40D2-9545-BBE86A98FA59}">
      <dgm:prSet/>
      <dgm:spPr/>
      <dgm:t>
        <a:bodyPr/>
        <a:lstStyle/>
        <a:p>
          <a:endParaRPr lang="en-DE"/>
        </a:p>
      </dgm:t>
    </dgm:pt>
    <dgm:pt modelId="{BF364821-0036-4273-90F4-1A6504E7C1B7}" type="sibTrans" cxnId="{990405B5-E38D-40D2-9545-BBE86A98FA59}">
      <dgm:prSet/>
      <dgm:spPr/>
      <dgm:t>
        <a:bodyPr/>
        <a:lstStyle/>
        <a:p>
          <a:endParaRPr lang="en-DE"/>
        </a:p>
      </dgm:t>
    </dgm:pt>
    <dgm:pt modelId="{07658ED2-F6DF-4388-892F-E0261ACC07E0}">
      <dgm:prSet phldrT="[Text]" custT="1"/>
      <dgm:spPr/>
      <dgm:t>
        <a:bodyPr/>
        <a:lstStyle/>
        <a:p>
          <a:r>
            <a:rPr lang="en-US" sz="2000" b="0" i="0" dirty="0"/>
            <a:t>Apple Inc., known for its innovative products like the iPhone and iPad, collaborates closely with manufacturing partners such as Foxconn Technology Group.</a:t>
          </a:r>
          <a:endParaRPr lang="en-DE" sz="2000" dirty="0"/>
        </a:p>
      </dgm:t>
    </dgm:pt>
    <dgm:pt modelId="{2076B6FF-DB84-40EA-B1E0-880762AA247F}" type="parTrans" cxnId="{B405DCFA-4058-4781-B4A3-CB40BFC8EBD0}">
      <dgm:prSet/>
      <dgm:spPr/>
      <dgm:t>
        <a:bodyPr/>
        <a:lstStyle/>
        <a:p>
          <a:endParaRPr lang="en-DE"/>
        </a:p>
      </dgm:t>
    </dgm:pt>
    <dgm:pt modelId="{C6827C10-D7BE-4DAB-A1F7-74B158A78BCC}" type="sibTrans" cxnId="{B405DCFA-4058-4781-B4A3-CB40BFC8EBD0}">
      <dgm:prSet/>
      <dgm:spPr/>
      <dgm:t>
        <a:bodyPr/>
        <a:lstStyle/>
        <a:p>
          <a:endParaRPr lang="en-DE"/>
        </a:p>
      </dgm:t>
    </dgm:pt>
    <dgm:pt modelId="{834E748A-C28D-4D60-8979-7F81F1EEC585}">
      <dgm:prSet phldrT="[Text]" custT="1"/>
      <dgm:spPr>
        <a:solidFill>
          <a:schemeClr val="bg1"/>
        </a:solidFill>
        <a:ln>
          <a:solidFill>
            <a:srgbClr val="FFC000"/>
          </a:solidFill>
        </a:ln>
      </dgm:spPr>
      <dgm:t>
        <a:bodyPr/>
        <a:lstStyle/>
        <a:p>
          <a:r>
            <a:rPr lang="en-US" sz="2400" b="1" i="0" dirty="0">
              <a:solidFill>
                <a:srgbClr val="0070C0"/>
              </a:solidFill>
            </a:rPr>
            <a:t>Interaction with Higher Education: Google and Stanford University:</a:t>
          </a:r>
          <a:r>
            <a:rPr lang="en-US" sz="2400" b="0" i="0" dirty="0"/>
            <a:t> </a:t>
          </a:r>
          <a:endParaRPr lang="en-DE" sz="2400" dirty="0"/>
        </a:p>
      </dgm:t>
    </dgm:pt>
    <dgm:pt modelId="{8BCDD6F1-762A-40D1-AD47-480960948937}" type="parTrans" cxnId="{4BDCF466-15D9-4C75-BE45-87387B73EB3C}">
      <dgm:prSet/>
      <dgm:spPr/>
      <dgm:t>
        <a:bodyPr/>
        <a:lstStyle/>
        <a:p>
          <a:endParaRPr lang="en-DE"/>
        </a:p>
      </dgm:t>
    </dgm:pt>
    <dgm:pt modelId="{99513CBC-C411-4663-AD78-42B97F65122C}" type="sibTrans" cxnId="{4BDCF466-15D9-4C75-BE45-87387B73EB3C}">
      <dgm:prSet/>
      <dgm:spPr/>
      <dgm:t>
        <a:bodyPr/>
        <a:lstStyle/>
        <a:p>
          <a:endParaRPr lang="en-DE"/>
        </a:p>
      </dgm:t>
    </dgm:pt>
    <dgm:pt modelId="{8AD33B98-B3A9-4E63-9D68-DECAFCB11F1A}">
      <dgm:prSet phldrT="[Text]" custT="1"/>
      <dgm:spPr/>
      <dgm:t>
        <a:bodyPr/>
        <a:lstStyle/>
        <a:p>
          <a:r>
            <a:rPr lang="en-US" sz="2000" b="0" i="0" dirty="0"/>
            <a:t>Google collaborates with Stanford researchers on various projects, ranging from artificial intelligence and machine learning to data science and robotics.</a:t>
          </a:r>
          <a:endParaRPr lang="en-DE" sz="2000" dirty="0"/>
        </a:p>
      </dgm:t>
    </dgm:pt>
    <dgm:pt modelId="{CC59E1A1-A47D-4E88-A91C-E48278F244CA}" type="parTrans" cxnId="{7A3DB6AC-217B-4C8C-A418-9BA53E4B79AD}">
      <dgm:prSet/>
      <dgm:spPr/>
      <dgm:t>
        <a:bodyPr/>
        <a:lstStyle/>
        <a:p>
          <a:endParaRPr lang="en-DE"/>
        </a:p>
      </dgm:t>
    </dgm:pt>
    <dgm:pt modelId="{9A4CAC0B-8962-4353-A96F-3456ED9C5F0E}" type="sibTrans" cxnId="{7A3DB6AC-217B-4C8C-A418-9BA53E4B79AD}">
      <dgm:prSet/>
      <dgm:spPr/>
      <dgm:t>
        <a:bodyPr/>
        <a:lstStyle/>
        <a:p>
          <a:endParaRPr lang="en-DE"/>
        </a:p>
      </dgm:t>
    </dgm:pt>
    <dgm:pt modelId="{A3458C0F-CF71-4BE0-BFA1-2AE41497D513}">
      <dgm:prSet phldrT="[Text]" custT="1"/>
      <dgm:spPr/>
      <dgm:t>
        <a:bodyPr/>
        <a:lstStyle/>
        <a:p>
          <a:r>
            <a:rPr lang="en-US" sz="2000" b="1" i="0" dirty="0"/>
            <a:t>Intellectual Property Rights:</a:t>
          </a:r>
          <a:r>
            <a:rPr lang="en-US" sz="2000" b="0" i="0" dirty="0"/>
            <a:t> Apple holds patents for its innovative technologies and design elements incorporated into its products.</a:t>
          </a:r>
          <a:endParaRPr lang="en-DE" sz="2000" dirty="0"/>
        </a:p>
      </dgm:t>
    </dgm:pt>
    <dgm:pt modelId="{01808092-02EE-4AA7-8F8C-A99EF1C02715}" type="parTrans" cxnId="{37A157A9-9B2D-4D35-9585-81F44BC6A53D}">
      <dgm:prSet/>
      <dgm:spPr/>
      <dgm:t>
        <a:bodyPr/>
        <a:lstStyle/>
        <a:p>
          <a:endParaRPr lang="en-DE"/>
        </a:p>
      </dgm:t>
    </dgm:pt>
    <dgm:pt modelId="{39075B7C-8813-437A-8709-54DF888DC7F4}" type="sibTrans" cxnId="{37A157A9-9B2D-4D35-9585-81F44BC6A53D}">
      <dgm:prSet/>
      <dgm:spPr/>
      <dgm:t>
        <a:bodyPr/>
        <a:lstStyle/>
        <a:p>
          <a:endParaRPr lang="en-DE"/>
        </a:p>
      </dgm:t>
    </dgm:pt>
    <dgm:pt modelId="{A0258019-B31B-4D99-85CA-4B41FE51E604}">
      <dgm:prSet phldrT="[Text]" custT="1"/>
      <dgm:spPr/>
      <dgm:t>
        <a:bodyPr/>
        <a:lstStyle/>
        <a:p>
          <a:r>
            <a:rPr lang="en-US" sz="2000" b="1" i="0" dirty="0"/>
            <a:t>Intellectual Property Rights:</a:t>
          </a:r>
          <a:r>
            <a:rPr lang="en-US" sz="2000" b="0" i="0" dirty="0"/>
            <a:t> Google and Stanford University may enter into licensing agreements for intellectual property generated through joint research efforts.</a:t>
          </a:r>
          <a:endParaRPr lang="en-DE" sz="2000" dirty="0"/>
        </a:p>
      </dgm:t>
    </dgm:pt>
    <dgm:pt modelId="{46C9343E-6FE8-4914-A044-3DFED5D33C94}" type="parTrans" cxnId="{CEC3CEAE-E59F-421E-BE35-5CC25D3D3E38}">
      <dgm:prSet/>
      <dgm:spPr/>
      <dgm:t>
        <a:bodyPr/>
        <a:lstStyle/>
        <a:p>
          <a:endParaRPr lang="en-DE"/>
        </a:p>
      </dgm:t>
    </dgm:pt>
    <dgm:pt modelId="{DD8390E3-2045-40F6-B86D-9426884A05E3}" type="sibTrans" cxnId="{CEC3CEAE-E59F-421E-BE35-5CC25D3D3E38}">
      <dgm:prSet/>
      <dgm:spPr/>
      <dgm:t>
        <a:bodyPr/>
        <a:lstStyle/>
        <a:p>
          <a:endParaRPr lang="en-DE"/>
        </a:p>
      </dgm:t>
    </dgm:pt>
    <dgm:pt modelId="{06F74974-CFE0-49CF-8EB5-79541957F911}" type="pres">
      <dgm:prSet presAssocID="{72BAA69A-AB2D-4471-B420-93C2FF80E81A}" presName="linear" presStyleCnt="0">
        <dgm:presLayoutVars>
          <dgm:animLvl val="lvl"/>
          <dgm:resizeHandles val="exact"/>
        </dgm:presLayoutVars>
      </dgm:prSet>
      <dgm:spPr/>
    </dgm:pt>
    <dgm:pt modelId="{88667CB4-DB76-48CD-86E8-B7536DCDD5E5}" type="pres">
      <dgm:prSet presAssocID="{D8895F94-5EDC-465A-9633-BCC711CDB21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C203D0B-37B5-4581-AB98-6D458660C9AA}" type="pres">
      <dgm:prSet presAssocID="{D8895F94-5EDC-465A-9633-BCC711CDB211}" presName="childText" presStyleLbl="revTx" presStyleIdx="0" presStyleCnt="2">
        <dgm:presLayoutVars>
          <dgm:bulletEnabled val="1"/>
        </dgm:presLayoutVars>
      </dgm:prSet>
      <dgm:spPr/>
    </dgm:pt>
    <dgm:pt modelId="{E326277A-2FAC-4BD3-9F48-19B614D88AA5}" type="pres">
      <dgm:prSet presAssocID="{834E748A-C28D-4D60-8979-7F81F1EEC58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01543A0-E48F-4C42-9F26-33B5DEC0D71E}" type="pres">
      <dgm:prSet presAssocID="{834E748A-C28D-4D60-8979-7F81F1EEC585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9ED1712-B1DF-48CA-9004-324CF97F5DC7}" type="presOf" srcId="{A3458C0F-CF71-4BE0-BFA1-2AE41497D513}" destId="{1C203D0B-37B5-4581-AB98-6D458660C9AA}" srcOrd="0" destOrd="1" presId="urn:microsoft.com/office/officeart/2005/8/layout/vList2"/>
    <dgm:cxn modelId="{6482A020-5FC4-40E5-9263-90C408C4EC01}" type="presOf" srcId="{07658ED2-F6DF-4388-892F-E0261ACC07E0}" destId="{1C203D0B-37B5-4581-AB98-6D458660C9AA}" srcOrd="0" destOrd="0" presId="urn:microsoft.com/office/officeart/2005/8/layout/vList2"/>
    <dgm:cxn modelId="{A0DEFA34-A5B8-4052-A387-3C0AC670B3BC}" type="presOf" srcId="{A0258019-B31B-4D99-85CA-4B41FE51E604}" destId="{E01543A0-E48F-4C42-9F26-33B5DEC0D71E}" srcOrd="0" destOrd="1" presId="urn:microsoft.com/office/officeart/2005/8/layout/vList2"/>
    <dgm:cxn modelId="{3E970145-0145-446B-80AA-12943D969460}" type="presOf" srcId="{72BAA69A-AB2D-4471-B420-93C2FF80E81A}" destId="{06F74974-CFE0-49CF-8EB5-79541957F911}" srcOrd="0" destOrd="0" presId="urn:microsoft.com/office/officeart/2005/8/layout/vList2"/>
    <dgm:cxn modelId="{4BDCF466-15D9-4C75-BE45-87387B73EB3C}" srcId="{72BAA69A-AB2D-4471-B420-93C2FF80E81A}" destId="{834E748A-C28D-4D60-8979-7F81F1EEC585}" srcOrd="1" destOrd="0" parTransId="{8BCDD6F1-762A-40D1-AD47-480960948937}" sibTransId="{99513CBC-C411-4663-AD78-42B97F65122C}"/>
    <dgm:cxn modelId="{93848767-28CD-4592-A6BA-D82EB3974D67}" type="presOf" srcId="{D8895F94-5EDC-465A-9633-BCC711CDB211}" destId="{88667CB4-DB76-48CD-86E8-B7536DCDD5E5}" srcOrd="0" destOrd="0" presId="urn:microsoft.com/office/officeart/2005/8/layout/vList2"/>
    <dgm:cxn modelId="{539DDD87-19F2-4058-BD48-961D39AB8BFE}" type="presOf" srcId="{834E748A-C28D-4D60-8979-7F81F1EEC585}" destId="{E326277A-2FAC-4BD3-9F48-19B614D88AA5}" srcOrd="0" destOrd="0" presId="urn:microsoft.com/office/officeart/2005/8/layout/vList2"/>
    <dgm:cxn modelId="{37A157A9-9B2D-4D35-9585-81F44BC6A53D}" srcId="{D8895F94-5EDC-465A-9633-BCC711CDB211}" destId="{A3458C0F-CF71-4BE0-BFA1-2AE41497D513}" srcOrd="1" destOrd="0" parTransId="{01808092-02EE-4AA7-8F8C-A99EF1C02715}" sibTransId="{39075B7C-8813-437A-8709-54DF888DC7F4}"/>
    <dgm:cxn modelId="{7A3DB6AC-217B-4C8C-A418-9BA53E4B79AD}" srcId="{834E748A-C28D-4D60-8979-7F81F1EEC585}" destId="{8AD33B98-B3A9-4E63-9D68-DECAFCB11F1A}" srcOrd="0" destOrd="0" parTransId="{CC59E1A1-A47D-4E88-A91C-E48278F244CA}" sibTransId="{9A4CAC0B-8962-4353-A96F-3456ED9C5F0E}"/>
    <dgm:cxn modelId="{CEC3CEAE-E59F-421E-BE35-5CC25D3D3E38}" srcId="{834E748A-C28D-4D60-8979-7F81F1EEC585}" destId="{A0258019-B31B-4D99-85CA-4B41FE51E604}" srcOrd="1" destOrd="0" parTransId="{46C9343E-6FE8-4914-A044-3DFED5D33C94}" sibTransId="{DD8390E3-2045-40F6-B86D-9426884A05E3}"/>
    <dgm:cxn modelId="{990405B5-E38D-40D2-9545-BBE86A98FA59}" srcId="{72BAA69A-AB2D-4471-B420-93C2FF80E81A}" destId="{D8895F94-5EDC-465A-9633-BCC711CDB211}" srcOrd="0" destOrd="0" parTransId="{D6A97F08-2173-4CBE-978F-F455E1D68C8B}" sibTransId="{BF364821-0036-4273-90F4-1A6504E7C1B7}"/>
    <dgm:cxn modelId="{C9A94EC9-DA1F-4C93-8341-15BA2F5CBB90}" type="presOf" srcId="{8AD33B98-B3A9-4E63-9D68-DECAFCB11F1A}" destId="{E01543A0-E48F-4C42-9F26-33B5DEC0D71E}" srcOrd="0" destOrd="0" presId="urn:microsoft.com/office/officeart/2005/8/layout/vList2"/>
    <dgm:cxn modelId="{B405DCFA-4058-4781-B4A3-CB40BFC8EBD0}" srcId="{D8895F94-5EDC-465A-9633-BCC711CDB211}" destId="{07658ED2-F6DF-4388-892F-E0261ACC07E0}" srcOrd="0" destOrd="0" parTransId="{2076B6FF-DB84-40EA-B1E0-880762AA247F}" sibTransId="{C6827C10-D7BE-4DAB-A1F7-74B158A78BCC}"/>
    <dgm:cxn modelId="{E6C88394-B185-47F6-ACFF-1B91B23259AD}" type="presParOf" srcId="{06F74974-CFE0-49CF-8EB5-79541957F911}" destId="{88667CB4-DB76-48CD-86E8-B7536DCDD5E5}" srcOrd="0" destOrd="0" presId="urn:microsoft.com/office/officeart/2005/8/layout/vList2"/>
    <dgm:cxn modelId="{ED2BD3AB-AFF4-499F-996F-3AB111E23543}" type="presParOf" srcId="{06F74974-CFE0-49CF-8EB5-79541957F911}" destId="{1C203D0B-37B5-4581-AB98-6D458660C9AA}" srcOrd="1" destOrd="0" presId="urn:microsoft.com/office/officeart/2005/8/layout/vList2"/>
    <dgm:cxn modelId="{6820D625-A1A8-4AA9-A70C-DCBEB8A91277}" type="presParOf" srcId="{06F74974-CFE0-49CF-8EB5-79541957F911}" destId="{E326277A-2FAC-4BD3-9F48-19B614D88AA5}" srcOrd="2" destOrd="0" presId="urn:microsoft.com/office/officeart/2005/8/layout/vList2"/>
    <dgm:cxn modelId="{30A8B0FF-D2AD-43B5-8F77-6ACAEFB1778F}" type="presParOf" srcId="{06F74974-CFE0-49CF-8EB5-79541957F911}" destId="{E01543A0-E48F-4C42-9F26-33B5DEC0D71E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367D3-F2EA-4DB4-BDD3-2438CC20E95D}">
      <dsp:nvSpPr>
        <dsp:cNvPr id="0" name=""/>
        <dsp:cNvSpPr/>
      </dsp:nvSpPr>
      <dsp:spPr>
        <a:xfrm>
          <a:off x="3571240" y="1487"/>
          <a:ext cx="5356860" cy="117264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lumMod val="60000"/>
              <a:lumOff val="4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Definition:</a:t>
          </a:r>
          <a:r>
            <a:rPr lang="en-US" sz="1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Refers to the knowledge acquired by a firm from external sources. </a:t>
          </a:r>
          <a:endParaRPr lang="en-DE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Examples:</a:t>
          </a:r>
          <a:r>
            <a:rPr lang="en-US" sz="1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Acquisition of external expertise, use of open-source resources like Arduino, GitHub etc.</a:t>
          </a:r>
          <a:endParaRPr lang="en-DE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71240" y="148067"/>
        <a:ext cx="4917120" cy="879481"/>
      </dsp:txXfrm>
    </dsp:sp>
    <dsp:sp modelId="{8329F2BA-A19C-43D2-898D-438F0CDEC087}">
      <dsp:nvSpPr>
        <dsp:cNvPr id="0" name=""/>
        <dsp:cNvSpPr/>
      </dsp:nvSpPr>
      <dsp:spPr>
        <a:xfrm>
          <a:off x="0" y="1487"/>
          <a:ext cx="3571240" cy="1172641"/>
        </a:xfrm>
        <a:prstGeom prst="roundRect">
          <a:avLst/>
        </a:prstGeom>
        <a:solidFill>
          <a:schemeClr val="bg1"/>
        </a:solidFill>
        <a:ln w="15875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Inbound Knowledge Flows</a:t>
          </a:r>
          <a:endParaRPr lang="en-DE" sz="2400" kern="1200" dirty="0">
            <a:solidFill>
              <a:schemeClr val="bg2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244" y="58731"/>
        <a:ext cx="3456752" cy="1058153"/>
      </dsp:txXfrm>
    </dsp:sp>
    <dsp:sp modelId="{D82F391A-CCA2-469D-B331-7E16AD39F327}">
      <dsp:nvSpPr>
        <dsp:cNvPr id="0" name=""/>
        <dsp:cNvSpPr/>
      </dsp:nvSpPr>
      <dsp:spPr>
        <a:xfrm>
          <a:off x="3571240" y="1291393"/>
          <a:ext cx="5356860" cy="1172641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lumMod val="60000"/>
              <a:lumOff val="4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Definition:</a:t>
          </a:r>
          <a:r>
            <a:rPr lang="en-US" sz="1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Involves the dissemination of a firm's knowledge to external parties. </a:t>
          </a:r>
          <a:endParaRPr lang="en-DE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Examples:</a:t>
          </a:r>
          <a:r>
            <a:rPr lang="en-US" sz="1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Consultancy services, contribution to industry standards. </a:t>
          </a:r>
          <a:endParaRPr lang="en-DE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71240" y="1437973"/>
        <a:ext cx="4917120" cy="879481"/>
      </dsp:txXfrm>
    </dsp:sp>
    <dsp:sp modelId="{69F319C9-0D86-4725-8D72-0E94FE16D83B}">
      <dsp:nvSpPr>
        <dsp:cNvPr id="0" name=""/>
        <dsp:cNvSpPr/>
      </dsp:nvSpPr>
      <dsp:spPr>
        <a:xfrm>
          <a:off x="0" y="1291393"/>
          <a:ext cx="3571240" cy="1172641"/>
        </a:xfrm>
        <a:prstGeom prst="roundRect">
          <a:avLst/>
        </a:prstGeom>
        <a:solidFill>
          <a:schemeClr val="bg1"/>
        </a:solidFill>
        <a:ln w="15875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Outbound Knowledge Flows</a:t>
          </a:r>
          <a:endParaRPr lang="en-DE" sz="2400" kern="1200" dirty="0">
            <a:solidFill>
              <a:schemeClr val="bg2">
                <a:lumMod val="50000"/>
              </a:schemeClr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7244" y="1348637"/>
        <a:ext cx="3456752" cy="1058153"/>
      </dsp:txXfrm>
    </dsp:sp>
    <dsp:sp modelId="{FEFD0978-9822-44CE-8A17-08A75A8BD3EF}">
      <dsp:nvSpPr>
        <dsp:cNvPr id="0" name=""/>
        <dsp:cNvSpPr/>
      </dsp:nvSpPr>
      <dsp:spPr>
        <a:xfrm>
          <a:off x="3572111" y="2581299"/>
          <a:ext cx="5351628" cy="135421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FFC000">
              <a:alpha val="9000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Collaboration:</a:t>
          </a:r>
          <a:r>
            <a:rPr lang="en-US" sz="1400" b="0" i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Coordinated effort across different parties to address a common problem or goal. </a:t>
          </a:r>
          <a:endParaRPr lang="en-DE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Example: </a:t>
          </a:r>
          <a:r>
            <a:rPr lang="en-US" sz="1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Collaborative R&amp;D between multiple Agricultural Organization in Argentina like INTA, Private Agribusiness Companies, International Research Institutions.</a:t>
          </a:r>
          <a:endParaRPr lang="en-DE" sz="14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72111" y="2750576"/>
        <a:ext cx="4843798" cy="1015659"/>
      </dsp:txXfrm>
    </dsp:sp>
    <dsp:sp modelId="{A529490A-8709-415B-8A66-239D6AD79142}">
      <dsp:nvSpPr>
        <dsp:cNvPr id="0" name=""/>
        <dsp:cNvSpPr/>
      </dsp:nvSpPr>
      <dsp:spPr>
        <a:xfrm>
          <a:off x="4359" y="2672085"/>
          <a:ext cx="3567752" cy="1172641"/>
        </a:xfrm>
        <a:prstGeom prst="roundRect">
          <a:avLst/>
        </a:prstGeom>
        <a:solidFill>
          <a:schemeClr val="bg1"/>
        </a:solidFill>
        <a:ln w="15875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Collaboration</a:t>
          </a:r>
          <a:endParaRPr lang="en-DE" sz="28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61603" y="2729329"/>
        <a:ext cx="3453264" cy="10581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75AEBE-1719-453E-9954-9C592D197259}">
      <dsp:nvSpPr>
        <dsp:cNvPr id="0" name=""/>
        <dsp:cNvSpPr/>
      </dsp:nvSpPr>
      <dsp:spPr>
        <a:xfrm>
          <a:off x="4836298" y="2280523"/>
          <a:ext cx="3281393" cy="15570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/>
            <a:t>It's a win-win situation where all parties involved benefit from the exchange of knowledge and expertise.</a:t>
          </a:r>
          <a:r>
            <a:rPr lang="en-US" sz="900" b="0" i="0" kern="1200" dirty="0"/>
            <a:t> </a:t>
          </a:r>
          <a:endParaRPr lang="en-DE" sz="900" kern="1200" dirty="0"/>
        </a:p>
      </dsp:txBody>
      <dsp:txXfrm>
        <a:off x="5854920" y="2703998"/>
        <a:ext cx="2228567" cy="1099406"/>
      </dsp:txXfrm>
    </dsp:sp>
    <dsp:sp modelId="{2F0C57B8-7230-41EF-ABA8-EFD832C6AC6E}">
      <dsp:nvSpPr>
        <dsp:cNvPr id="0" name=""/>
        <dsp:cNvSpPr/>
      </dsp:nvSpPr>
      <dsp:spPr>
        <a:xfrm>
          <a:off x="14023" y="2275765"/>
          <a:ext cx="3280331" cy="13613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/>
            <a:t>Open innovation breaks down traditional barriers between companies and encourages a more inclusive approach to innovation.</a:t>
          </a:r>
          <a:r>
            <a:rPr lang="en-US" sz="900" b="0" i="0" kern="1200" dirty="0"/>
            <a:t> </a:t>
          </a:r>
          <a:endParaRPr lang="en-DE" sz="900" kern="1200" dirty="0"/>
        </a:p>
      </dsp:txBody>
      <dsp:txXfrm>
        <a:off x="43927" y="2646003"/>
        <a:ext cx="2236424" cy="961195"/>
      </dsp:txXfrm>
    </dsp:sp>
    <dsp:sp modelId="{840FF88E-60D9-4B16-BABF-BB3F0BEBB81D}">
      <dsp:nvSpPr>
        <dsp:cNvPr id="0" name=""/>
        <dsp:cNvSpPr/>
      </dsp:nvSpPr>
      <dsp:spPr>
        <a:xfrm>
          <a:off x="5126882" y="129022"/>
          <a:ext cx="2122985" cy="13752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/>
            <a:t>Open innovation involves sharing </a:t>
          </a:r>
          <a:r>
            <a:rPr lang="en-US" sz="1200" b="0" i="0" kern="1200"/>
            <a:t>ideas, technologies</a:t>
          </a:r>
          <a:r>
            <a:rPr lang="en-US" sz="1200" b="0" i="0" kern="1200" dirty="0"/>
            <a:t>, and resources with others.</a:t>
          </a:r>
          <a:r>
            <a:rPr lang="en-US" sz="900" b="0" i="0" kern="1200" dirty="0"/>
            <a:t> </a:t>
          </a:r>
          <a:endParaRPr lang="en-DE" sz="900" kern="1200" dirty="0"/>
        </a:p>
      </dsp:txBody>
      <dsp:txXfrm>
        <a:off x="5793987" y="159231"/>
        <a:ext cx="1425672" cy="970992"/>
      </dsp:txXfrm>
    </dsp:sp>
    <dsp:sp modelId="{EE0D687C-04ED-4BB0-BCEB-A1465B85CE45}">
      <dsp:nvSpPr>
        <dsp:cNvPr id="0" name=""/>
        <dsp:cNvSpPr/>
      </dsp:nvSpPr>
      <dsp:spPr>
        <a:xfrm>
          <a:off x="546139" y="92854"/>
          <a:ext cx="2122985" cy="13752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/>
            <a:t>Companies collaborate with external partners like suppliers, customers, and even competitors to innovate.</a:t>
          </a:r>
          <a:endParaRPr lang="en-DE" sz="1200" kern="1200" dirty="0"/>
        </a:p>
      </dsp:txBody>
      <dsp:txXfrm>
        <a:off x="576348" y="123063"/>
        <a:ext cx="1425672" cy="970992"/>
      </dsp:txXfrm>
    </dsp:sp>
    <dsp:sp modelId="{A9096213-5F52-4CCF-917E-867812AAEC51}">
      <dsp:nvSpPr>
        <dsp:cNvPr id="0" name=""/>
        <dsp:cNvSpPr/>
      </dsp:nvSpPr>
      <dsp:spPr>
        <a:xfrm>
          <a:off x="2160188" y="268768"/>
          <a:ext cx="1860835" cy="1860835"/>
        </a:xfrm>
        <a:prstGeom prst="pieWedge">
          <a:avLst/>
        </a:prstGeom>
        <a:solidFill>
          <a:schemeClr val="bg1"/>
        </a:solidFill>
        <a:ln w="15875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>
              <a:solidFill>
                <a:schemeClr val="bg2">
                  <a:lumMod val="50000"/>
                </a:schemeClr>
              </a:solidFill>
            </a:rPr>
            <a:t>Collaboration is Key</a:t>
          </a:r>
          <a:endParaRPr lang="en-DE" sz="15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2705214" y="813794"/>
        <a:ext cx="1315809" cy="1315809"/>
      </dsp:txXfrm>
    </dsp:sp>
    <dsp:sp modelId="{A546D19D-E1C3-4FB8-8B04-ADD8E705BE2E}">
      <dsp:nvSpPr>
        <dsp:cNvPr id="0" name=""/>
        <dsp:cNvSpPr/>
      </dsp:nvSpPr>
      <dsp:spPr>
        <a:xfrm rot="5400000">
          <a:off x="4106975" y="268768"/>
          <a:ext cx="1860835" cy="1860835"/>
        </a:xfrm>
        <a:prstGeom prst="pieWedge">
          <a:avLst/>
        </a:prstGeom>
        <a:solidFill>
          <a:schemeClr val="bg1"/>
        </a:solidFill>
        <a:ln w="15875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>
              <a:solidFill>
                <a:schemeClr val="bg2">
                  <a:lumMod val="50000"/>
                </a:schemeClr>
              </a:solidFill>
            </a:rPr>
            <a:t>Sharing Knowledge</a:t>
          </a:r>
          <a:endParaRPr lang="en-DE" sz="1500" kern="1200" dirty="0">
            <a:solidFill>
              <a:schemeClr val="bg2">
                <a:lumMod val="50000"/>
              </a:schemeClr>
            </a:solidFill>
          </a:endParaRPr>
        </a:p>
      </dsp:txBody>
      <dsp:txXfrm rot="-5400000">
        <a:off x="4106975" y="813794"/>
        <a:ext cx="1315809" cy="1315809"/>
      </dsp:txXfrm>
    </dsp:sp>
    <dsp:sp modelId="{76A123EE-EB1D-42B7-BA76-0FA5636066F8}">
      <dsp:nvSpPr>
        <dsp:cNvPr id="0" name=""/>
        <dsp:cNvSpPr/>
      </dsp:nvSpPr>
      <dsp:spPr>
        <a:xfrm rot="10800000">
          <a:off x="4106975" y="2215554"/>
          <a:ext cx="1860835" cy="1860835"/>
        </a:xfrm>
        <a:prstGeom prst="pieWedge">
          <a:avLst/>
        </a:prstGeom>
        <a:solidFill>
          <a:schemeClr val="bg1"/>
        </a:solidFill>
        <a:ln w="15875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>
              <a:solidFill>
                <a:schemeClr val="bg2">
                  <a:lumMod val="50000"/>
                </a:schemeClr>
              </a:solidFill>
            </a:rPr>
            <a:t>Benefits for Everyone</a:t>
          </a:r>
          <a:endParaRPr lang="en-DE" sz="1500" kern="1200" dirty="0">
            <a:solidFill>
              <a:schemeClr val="bg2">
                <a:lumMod val="50000"/>
              </a:schemeClr>
            </a:solidFill>
          </a:endParaRPr>
        </a:p>
      </dsp:txBody>
      <dsp:txXfrm rot="10800000">
        <a:off x="4106975" y="2215554"/>
        <a:ext cx="1315809" cy="1315809"/>
      </dsp:txXfrm>
    </dsp:sp>
    <dsp:sp modelId="{9D2497F4-F657-4768-A841-103A74CA53D7}">
      <dsp:nvSpPr>
        <dsp:cNvPr id="0" name=""/>
        <dsp:cNvSpPr/>
      </dsp:nvSpPr>
      <dsp:spPr>
        <a:xfrm rot="16200000">
          <a:off x="2160188" y="2215554"/>
          <a:ext cx="1860835" cy="1860835"/>
        </a:xfrm>
        <a:prstGeom prst="pieWedge">
          <a:avLst/>
        </a:prstGeom>
        <a:solidFill>
          <a:schemeClr val="bg1"/>
        </a:solidFill>
        <a:ln w="15875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>
              <a:solidFill>
                <a:schemeClr val="bg2">
                  <a:lumMod val="50000"/>
                </a:schemeClr>
              </a:solidFill>
            </a:rPr>
            <a:t>Breaking Boundaries</a:t>
          </a:r>
          <a:endParaRPr lang="en-DE" sz="1500" kern="1200" dirty="0">
            <a:solidFill>
              <a:schemeClr val="bg2">
                <a:lumMod val="50000"/>
              </a:schemeClr>
            </a:solidFill>
          </a:endParaRPr>
        </a:p>
      </dsp:txBody>
      <dsp:txXfrm rot="5400000">
        <a:off x="2705214" y="2215554"/>
        <a:ext cx="1315809" cy="1315809"/>
      </dsp:txXfrm>
    </dsp:sp>
    <dsp:sp modelId="{F4EE7CA4-7DC7-4F49-81FC-FFA02CE8B202}">
      <dsp:nvSpPr>
        <dsp:cNvPr id="0" name=""/>
        <dsp:cNvSpPr/>
      </dsp:nvSpPr>
      <dsp:spPr>
        <a:xfrm>
          <a:off x="3742758" y="1785800"/>
          <a:ext cx="642482" cy="558680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7F4C3B-E419-4F29-9FDF-19C3F9C8E994}">
      <dsp:nvSpPr>
        <dsp:cNvPr id="0" name=""/>
        <dsp:cNvSpPr/>
      </dsp:nvSpPr>
      <dsp:spPr>
        <a:xfrm rot="10800000">
          <a:off x="3742758" y="2000677"/>
          <a:ext cx="642482" cy="558680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05FC3D-3489-4494-9297-702ECAEF9A40}">
      <dsp:nvSpPr>
        <dsp:cNvPr id="0" name=""/>
        <dsp:cNvSpPr/>
      </dsp:nvSpPr>
      <dsp:spPr>
        <a:xfrm>
          <a:off x="0" y="0"/>
          <a:ext cx="10200902" cy="1157091"/>
        </a:xfrm>
        <a:prstGeom prst="roundRect">
          <a:avLst>
            <a:gd name="adj" fmla="val 10000"/>
          </a:avLst>
        </a:prstGeom>
        <a:solidFill>
          <a:schemeClr val="bg1"/>
        </a:solidFill>
        <a:ln w="15875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>
              <a:solidFill>
                <a:schemeClr val="bg2">
                  <a:lumMod val="50000"/>
                </a:schemeClr>
              </a:solidFill>
            </a:rPr>
            <a:t>Co-operation:</a:t>
          </a:r>
          <a:r>
            <a:rPr lang="en-US" sz="1900" b="0" i="0" kern="1200" dirty="0">
              <a:solidFill>
                <a:schemeClr val="bg2">
                  <a:lumMod val="50000"/>
                </a:schemeClr>
              </a:solidFill>
            </a:rPr>
            <a:t> </a:t>
          </a:r>
          <a:endParaRPr lang="en-DE" sz="1900" kern="1200" dirty="0">
            <a:solidFill>
              <a:schemeClr val="bg2">
                <a:lumMod val="50000"/>
              </a:schemeClr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>
              <a:solidFill>
                <a:schemeClr val="tx1">
                  <a:lumMod val="65000"/>
                  <a:lumOff val="35000"/>
                </a:schemeClr>
              </a:solidFill>
            </a:rPr>
            <a:t>Working together in a general sense, sharing resources or information. </a:t>
          </a:r>
          <a:endParaRPr lang="en-DE" sz="1500" kern="1200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 dirty="0">
              <a:solidFill>
                <a:schemeClr val="tx1">
                  <a:lumMod val="65000"/>
                  <a:lumOff val="35000"/>
                </a:schemeClr>
              </a:solidFill>
            </a:rPr>
            <a:t>Example:</a:t>
          </a:r>
          <a:r>
            <a:rPr lang="en-US" sz="1500" b="0" i="0" kern="1200" dirty="0">
              <a:solidFill>
                <a:schemeClr val="tx1">
                  <a:lumMod val="65000"/>
                  <a:lumOff val="35000"/>
                </a:schemeClr>
              </a:solidFill>
            </a:rPr>
            <a:t> Two companies agreeing to share market research data. </a:t>
          </a:r>
          <a:endParaRPr lang="en-DE" sz="15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2155889" y="0"/>
        <a:ext cx="8045013" cy="1157091"/>
      </dsp:txXfrm>
    </dsp:sp>
    <dsp:sp modelId="{EF21D356-A65A-47ED-B06D-9CB5E925BAEA}">
      <dsp:nvSpPr>
        <dsp:cNvPr id="0" name=""/>
        <dsp:cNvSpPr/>
      </dsp:nvSpPr>
      <dsp:spPr>
        <a:xfrm>
          <a:off x="115709" y="115709"/>
          <a:ext cx="2040180" cy="9256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53000" b="-5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3C76A7-E24B-484D-B306-F755C439DC8D}">
      <dsp:nvSpPr>
        <dsp:cNvPr id="0" name=""/>
        <dsp:cNvSpPr/>
      </dsp:nvSpPr>
      <dsp:spPr>
        <a:xfrm>
          <a:off x="0" y="1272801"/>
          <a:ext cx="10200902" cy="1157091"/>
        </a:xfrm>
        <a:prstGeom prst="roundRect">
          <a:avLst>
            <a:gd name="adj" fmla="val 10000"/>
          </a:avLst>
        </a:prstGeom>
        <a:solidFill>
          <a:schemeClr val="bg1"/>
        </a:solidFill>
        <a:ln w="15875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>
              <a:solidFill>
                <a:schemeClr val="bg2">
                  <a:lumMod val="50000"/>
                </a:schemeClr>
              </a:solidFill>
            </a:rPr>
            <a:t>Collaboration:</a:t>
          </a:r>
          <a:r>
            <a:rPr lang="en-US" sz="1900" b="0" i="0" kern="1200" dirty="0">
              <a:solidFill>
                <a:schemeClr val="bg2">
                  <a:lumMod val="50000"/>
                </a:schemeClr>
              </a:solidFill>
            </a:rPr>
            <a:t> </a:t>
          </a:r>
          <a:endParaRPr lang="en-DE" sz="1900" kern="1200" dirty="0">
            <a:solidFill>
              <a:schemeClr val="bg2">
                <a:lumMod val="50000"/>
              </a:schemeClr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>
              <a:solidFill>
                <a:schemeClr val="tx1">
                  <a:lumMod val="65000"/>
                  <a:lumOff val="35000"/>
                </a:schemeClr>
              </a:solidFill>
            </a:rPr>
            <a:t>A deeper level of working together, often involving joint projects or initiatives. </a:t>
          </a:r>
          <a:endParaRPr lang="en-DE" sz="1500" kern="1200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 dirty="0">
              <a:solidFill>
                <a:schemeClr val="tx1">
                  <a:lumMod val="65000"/>
                  <a:lumOff val="35000"/>
                </a:schemeClr>
              </a:solidFill>
            </a:rPr>
            <a:t>Example: </a:t>
          </a:r>
          <a:r>
            <a:rPr lang="en-US" sz="1500" b="0" i="0" kern="1200" dirty="0">
              <a:solidFill>
                <a:schemeClr val="tx1">
                  <a:lumMod val="65000"/>
                  <a:lumOff val="35000"/>
                </a:schemeClr>
              </a:solidFill>
            </a:rPr>
            <a:t>Two companies partnering to develop a new product. </a:t>
          </a:r>
          <a:endParaRPr lang="en-DE" sz="15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2155889" y="1272801"/>
        <a:ext cx="8045013" cy="1157091"/>
      </dsp:txXfrm>
    </dsp:sp>
    <dsp:sp modelId="{A8737D85-483F-418B-AE78-8E06D24273F8}">
      <dsp:nvSpPr>
        <dsp:cNvPr id="0" name=""/>
        <dsp:cNvSpPr/>
      </dsp:nvSpPr>
      <dsp:spPr>
        <a:xfrm>
          <a:off x="115709" y="1388510"/>
          <a:ext cx="2040180" cy="9256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/>
          <a:srcRect/>
          <a:stretch>
            <a:fillRect t="-23000" b="-2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A21AFC-5D80-47E2-909D-C2BC1AA6C89D}">
      <dsp:nvSpPr>
        <dsp:cNvPr id="0" name=""/>
        <dsp:cNvSpPr/>
      </dsp:nvSpPr>
      <dsp:spPr>
        <a:xfrm>
          <a:off x="0" y="2545602"/>
          <a:ext cx="10200902" cy="1157091"/>
        </a:xfrm>
        <a:prstGeom prst="roundRect">
          <a:avLst>
            <a:gd name="adj" fmla="val 10000"/>
          </a:avLst>
        </a:prstGeom>
        <a:solidFill>
          <a:schemeClr val="bg1"/>
        </a:solidFill>
        <a:ln w="15875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dirty="0">
              <a:solidFill>
                <a:schemeClr val="bg2">
                  <a:lumMod val="50000"/>
                </a:schemeClr>
              </a:solidFill>
            </a:rPr>
            <a:t>Co-Innovation:</a:t>
          </a:r>
          <a:r>
            <a:rPr lang="en-US" sz="1900" b="0" i="0" kern="1200" dirty="0">
              <a:solidFill>
                <a:schemeClr val="bg2">
                  <a:lumMod val="50000"/>
                </a:schemeClr>
              </a:solidFill>
            </a:rPr>
            <a:t> </a:t>
          </a:r>
          <a:endParaRPr lang="en-DE" sz="1900" kern="1200" dirty="0">
            <a:solidFill>
              <a:schemeClr val="bg2">
                <a:lumMod val="50000"/>
              </a:schemeClr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>
              <a:solidFill>
                <a:schemeClr val="tx1">
                  <a:lumMod val="65000"/>
                  <a:lumOff val="35000"/>
                </a:schemeClr>
              </a:solidFill>
            </a:rPr>
            <a:t>Collaborating specifically to create new innovations or ideas. </a:t>
          </a:r>
          <a:endParaRPr lang="en-DE" sz="1500" kern="1200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i="0" kern="1200" dirty="0">
              <a:solidFill>
                <a:schemeClr val="tx1">
                  <a:lumMod val="65000"/>
                  <a:lumOff val="35000"/>
                </a:schemeClr>
              </a:solidFill>
            </a:rPr>
            <a:t>Example: </a:t>
          </a:r>
          <a:r>
            <a:rPr lang="en-US" sz="1500" b="0" i="0" kern="1200" dirty="0">
              <a:solidFill>
                <a:schemeClr val="tx1">
                  <a:lumMod val="65000"/>
                  <a:lumOff val="35000"/>
                </a:schemeClr>
              </a:solidFill>
            </a:rPr>
            <a:t>Companies and research institutes teaming up to develop breakthrough technologies. </a:t>
          </a:r>
          <a:endParaRPr lang="en-DE" sz="15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2155889" y="2545602"/>
        <a:ext cx="8045013" cy="1157091"/>
      </dsp:txXfrm>
    </dsp:sp>
    <dsp:sp modelId="{563EDF13-527C-40FC-BED1-BBF93B55B359}">
      <dsp:nvSpPr>
        <dsp:cNvPr id="0" name=""/>
        <dsp:cNvSpPr/>
      </dsp:nvSpPr>
      <dsp:spPr>
        <a:xfrm>
          <a:off x="115709" y="2661311"/>
          <a:ext cx="2040180" cy="9256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8000" b="-8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05FC3D-3489-4494-9297-702ECAEF9A40}">
      <dsp:nvSpPr>
        <dsp:cNvPr id="0" name=""/>
        <dsp:cNvSpPr/>
      </dsp:nvSpPr>
      <dsp:spPr>
        <a:xfrm>
          <a:off x="0" y="0"/>
          <a:ext cx="10200902" cy="1157091"/>
        </a:xfrm>
        <a:prstGeom prst="roundRect">
          <a:avLst>
            <a:gd name="adj" fmla="val 10000"/>
          </a:avLst>
        </a:prstGeom>
        <a:solidFill>
          <a:schemeClr val="bg1"/>
        </a:solidFill>
        <a:ln w="15875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>
              <a:solidFill>
                <a:schemeClr val="bg2">
                  <a:lumMod val="50000"/>
                </a:schemeClr>
              </a:solidFill>
            </a:rPr>
            <a:t>Leverage Strengths:</a:t>
          </a:r>
          <a:r>
            <a:rPr lang="en-US" sz="2800" b="0" i="0" kern="1200" dirty="0">
              <a:solidFill>
                <a:schemeClr val="bg2">
                  <a:lumMod val="50000"/>
                </a:schemeClr>
              </a:solidFill>
            </a:rPr>
            <a:t> </a:t>
          </a:r>
          <a:endParaRPr lang="en-DE" sz="2800" kern="1200" dirty="0">
            <a:solidFill>
              <a:schemeClr val="bg2">
                <a:lumMod val="50000"/>
              </a:schemeClr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dirty="0">
              <a:solidFill>
                <a:schemeClr val="tx1">
                  <a:lumMod val="75000"/>
                  <a:lumOff val="25000"/>
                </a:schemeClr>
              </a:solidFill>
            </a:rPr>
            <a:t>Each party brings unique strengths to the table.</a:t>
          </a:r>
          <a:r>
            <a:rPr lang="en-US" sz="2200" b="0" i="0" kern="1200" dirty="0">
              <a:solidFill>
                <a:schemeClr val="tx1">
                  <a:lumMod val="65000"/>
                  <a:lumOff val="35000"/>
                </a:schemeClr>
              </a:solidFill>
            </a:rPr>
            <a:t> </a:t>
          </a:r>
          <a:endParaRPr lang="en-DE" sz="22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2155889" y="0"/>
        <a:ext cx="8045013" cy="1157091"/>
      </dsp:txXfrm>
    </dsp:sp>
    <dsp:sp modelId="{EF21D356-A65A-47ED-B06D-9CB5E925BAEA}">
      <dsp:nvSpPr>
        <dsp:cNvPr id="0" name=""/>
        <dsp:cNvSpPr/>
      </dsp:nvSpPr>
      <dsp:spPr>
        <a:xfrm>
          <a:off x="115709" y="115709"/>
          <a:ext cx="2040180" cy="9256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5000" b="-5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3C76A7-E24B-484D-B306-F755C439DC8D}">
      <dsp:nvSpPr>
        <dsp:cNvPr id="0" name=""/>
        <dsp:cNvSpPr/>
      </dsp:nvSpPr>
      <dsp:spPr>
        <a:xfrm>
          <a:off x="0" y="1272801"/>
          <a:ext cx="10200902" cy="1157091"/>
        </a:xfrm>
        <a:prstGeom prst="roundRect">
          <a:avLst>
            <a:gd name="adj" fmla="val 10000"/>
          </a:avLst>
        </a:prstGeom>
        <a:solidFill>
          <a:schemeClr val="bg1"/>
        </a:solidFill>
        <a:ln w="15875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>
              <a:solidFill>
                <a:schemeClr val="bg2">
                  <a:lumMod val="50000"/>
                </a:schemeClr>
              </a:solidFill>
            </a:rPr>
            <a:t>Faster Innovation:</a:t>
          </a:r>
          <a:r>
            <a:rPr lang="en-US" sz="2800" b="0" i="0" kern="1200" dirty="0">
              <a:solidFill>
                <a:schemeClr val="bg2">
                  <a:lumMod val="50000"/>
                </a:schemeClr>
              </a:solidFill>
            </a:rPr>
            <a:t>  </a:t>
          </a:r>
          <a:endParaRPr lang="en-DE" sz="2800" kern="1200" dirty="0">
            <a:solidFill>
              <a:schemeClr val="bg2">
                <a:lumMod val="50000"/>
              </a:schemeClr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dirty="0">
              <a:solidFill>
                <a:schemeClr val="tx1">
                  <a:lumMod val="75000"/>
                  <a:lumOff val="25000"/>
                </a:schemeClr>
              </a:solidFill>
            </a:rPr>
            <a:t>Combining efforts can speed up the innovation process. </a:t>
          </a:r>
          <a:r>
            <a:rPr lang="en-US" sz="2200" b="0" i="0" kern="1200" dirty="0">
              <a:solidFill>
                <a:schemeClr val="tx1">
                  <a:lumMod val="65000"/>
                  <a:lumOff val="35000"/>
                </a:schemeClr>
              </a:solidFill>
            </a:rPr>
            <a:t> </a:t>
          </a:r>
          <a:endParaRPr lang="en-DE" sz="22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2155889" y="1272801"/>
        <a:ext cx="8045013" cy="1157091"/>
      </dsp:txXfrm>
    </dsp:sp>
    <dsp:sp modelId="{A8737D85-483F-418B-AE78-8E06D24273F8}">
      <dsp:nvSpPr>
        <dsp:cNvPr id="0" name=""/>
        <dsp:cNvSpPr/>
      </dsp:nvSpPr>
      <dsp:spPr>
        <a:xfrm>
          <a:off x="115709" y="1388510"/>
          <a:ext cx="2040180" cy="9256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A21AFC-5D80-47E2-909D-C2BC1AA6C89D}">
      <dsp:nvSpPr>
        <dsp:cNvPr id="0" name=""/>
        <dsp:cNvSpPr/>
      </dsp:nvSpPr>
      <dsp:spPr>
        <a:xfrm>
          <a:off x="0" y="2545602"/>
          <a:ext cx="10200902" cy="1157091"/>
        </a:xfrm>
        <a:prstGeom prst="roundRect">
          <a:avLst>
            <a:gd name="adj" fmla="val 10000"/>
          </a:avLst>
        </a:prstGeom>
        <a:solidFill>
          <a:schemeClr val="bg1"/>
        </a:solidFill>
        <a:ln w="15875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dirty="0">
              <a:solidFill>
                <a:schemeClr val="bg2">
                  <a:lumMod val="50000"/>
                </a:schemeClr>
              </a:solidFill>
            </a:rPr>
            <a:t>Shared Risk:</a:t>
          </a:r>
          <a:r>
            <a:rPr lang="en-US" sz="2800" b="0" i="0" kern="1200" dirty="0">
              <a:solidFill>
                <a:schemeClr val="bg2">
                  <a:lumMod val="50000"/>
                </a:schemeClr>
              </a:solidFill>
            </a:rPr>
            <a:t>  </a:t>
          </a:r>
          <a:endParaRPr lang="en-DE" sz="2800" kern="1200" dirty="0">
            <a:solidFill>
              <a:schemeClr val="bg2">
                <a:lumMod val="50000"/>
              </a:schemeClr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i="0" kern="1200" dirty="0">
              <a:solidFill>
                <a:schemeClr val="tx1">
                  <a:lumMod val="75000"/>
                  <a:lumOff val="25000"/>
                </a:schemeClr>
              </a:solidFill>
            </a:rPr>
            <a:t>Sharing resources and risks can lead to more successful outcomes.</a:t>
          </a:r>
          <a:r>
            <a:rPr lang="en-US" sz="2200" b="0" i="0" kern="1200" dirty="0">
              <a:solidFill>
                <a:schemeClr val="tx1">
                  <a:lumMod val="65000"/>
                  <a:lumOff val="35000"/>
                </a:schemeClr>
              </a:solidFill>
            </a:rPr>
            <a:t> </a:t>
          </a:r>
          <a:endParaRPr lang="en-DE" sz="2200" kern="1200" dirty="0">
            <a:solidFill>
              <a:schemeClr val="tx1">
                <a:lumMod val="65000"/>
                <a:lumOff val="35000"/>
              </a:schemeClr>
            </a:solidFill>
          </a:endParaRPr>
        </a:p>
      </dsp:txBody>
      <dsp:txXfrm>
        <a:off x="2155889" y="2545602"/>
        <a:ext cx="8045013" cy="1157091"/>
      </dsp:txXfrm>
    </dsp:sp>
    <dsp:sp modelId="{563EDF13-527C-40FC-BED1-BBF93B55B359}">
      <dsp:nvSpPr>
        <dsp:cNvPr id="0" name=""/>
        <dsp:cNvSpPr/>
      </dsp:nvSpPr>
      <dsp:spPr>
        <a:xfrm>
          <a:off x="115709" y="2661311"/>
          <a:ext cx="2040180" cy="92567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3000" b="-23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21C63D-ED63-45A3-99EA-164D152932D1}">
      <dsp:nvSpPr>
        <dsp:cNvPr id="0" name=""/>
        <dsp:cNvSpPr/>
      </dsp:nvSpPr>
      <dsp:spPr>
        <a:xfrm>
          <a:off x="1271" y="0"/>
          <a:ext cx="3305224" cy="36789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0" kern="1200" dirty="0">
              <a:solidFill>
                <a:schemeClr val="bg2">
                  <a:lumMod val="50000"/>
                </a:schemeClr>
              </a:solidFill>
            </a:rPr>
            <a:t>Complexity:</a:t>
          </a:r>
          <a:r>
            <a:rPr lang="en-US" sz="4300" b="0" i="0" kern="1200" dirty="0"/>
            <a:t> </a:t>
          </a:r>
          <a:endParaRPr lang="en-DE" sz="4300" kern="1200" dirty="0"/>
        </a:p>
      </dsp:txBody>
      <dsp:txXfrm>
        <a:off x="1271" y="0"/>
        <a:ext cx="3305224" cy="1103683"/>
      </dsp:txXfrm>
    </dsp:sp>
    <dsp:sp modelId="{4E4E7F26-FA7D-4A73-B1DA-9C19C8FA58F6}">
      <dsp:nvSpPr>
        <dsp:cNvPr id="0" name=""/>
        <dsp:cNvSpPr/>
      </dsp:nvSpPr>
      <dsp:spPr>
        <a:xfrm>
          <a:off x="331793" y="1104761"/>
          <a:ext cx="2644179" cy="1109251"/>
        </a:xfrm>
        <a:prstGeom prst="roundRect">
          <a:avLst>
            <a:gd name="adj" fmla="val 10000"/>
          </a:avLst>
        </a:prstGeom>
        <a:solidFill>
          <a:schemeClr val="bg1"/>
        </a:solidFill>
        <a:ln w="15875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chemeClr val="tx1"/>
              </a:solidFill>
            </a:rPr>
            <a:t>Knowledge flows involve intricate interactions and exchanges, making them challenging to quantify accurately. </a:t>
          </a:r>
          <a:endParaRPr lang="en-DE" sz="1400" kern="1200" dirty="0">
            <a:solidFill>
              <a:schemeClr val="tx1"/>
            </a:solidFill>
          </a:endParaRPr>
        </a:p>
      </dsp:txBody>
      <dsp:txXfrm>
        <a:off x="364282" y="1137250"/>
        <a:ext cx="2579201" cy="1044273"/>
      </dsp:txXfrm>
    </dsp:sp>
    <dsp:sp modelId="{616C1879-0608-435E-ABF2-1E4D9B1DE168}">
      <dsp:nvSpPr>
        <dsp:cNvPr id="0" name=""/>
        <dsp:cNvSpPr/>
      </dsp:nvSpPr>
      <dsp:spPr>
        <a:xfrm>
          <a:off x="331793" y="2384667"/>
          <a:ext cx="2644179" cy="1109251"/>
        </a:xfrm>
        <a:prstGeom prst="roundRect">
          <a:avLst>
            <a:gd name="adj" fmla="val 10000"/>
          </a:avLst>
        </a:prstGeom>
        <a:solidFill>
          <a:schemeClr val="bg1"/>
        </a:solidFill>
        <a:ln w="15875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solidFill>
                <a:schemeClr val="tx1"/>
              </a:solidFill>
            </a:rPr>
            <a:t>Quantification:</a:t>
          </a:r>
          <a:r>
            <a:rPr lang="en-US" sz="1400" b="0" i="0" kern="1200" dirty="0">
              <a:solidFill>
                <a:schemeClr val="tx1"/>
              </a:solidFill>
            </a:rPr>
            <a:t> Difficulties in assigning numerical values to qualitative aspects of knowledge exchanges. </a:t>
          </a:r>
          <a:endParaRPr lang="en-DE" sz="1400" kern="1200" dirty="0">
            <a:solidFill>
              <a:schemeClr val="tx1"/>
            </a:solidFill>
          </a:endParaRPr>
        </a:p>
      </dsp:txBody>
      <dsp:txXfrm>
        <a:off x="364282" y="2417156"/>
        <a:ext cx="2579201" cy="1044273"/>
      </dsp:txXfrm>
    </dsp:sp>
    <dsp:sp modelId="{BB226C0A-59E8-48F7-A14A-39980FFD25E5}">
      <dsp:nvSpPr>
        <dsp:cNvPr id="0" name=""/>
        <dsp:cNvSpPr/>
      </dsp:nvSpPr>
      <dsp:spPr>
        <a:xfrm>
          <a:off x="3554387" y="0"/>
          <a:ext cx="3305224" cy="36789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0" kern="1200" dirty="0">
              <a:solidFill>
                <a:schemeClr val="bg2">
                  <a:lumMod val="50000"/>
                </a:schemeClr>
              </a:solidFill>
            </a:rPr>
            <a:t>Subjectivity:</a:t>
          </a:r>
          <a:r>
            <a:rPr lang="en-US" sz="4300" b="0" i="0" kern="1200" dirty="0"/>
            <a:t> </a:t>
          </a:r>
          <a:endParaRPr lang="en-DE" sz="4300" kern="1200" dirty="0"/>
        </a:p>
      </dsp:txBody>
      <dsp:txXfrm>
        <a:off x="3554387" y="0"/>
        <a:ext cx="3305224" cy="1103683"/>
      </dsp:txXfrm>
    </dsp:sp>
    <dsp:sp modelId="{844C3239-FA67-4A74-9007-C573FB149B8A}">
      <dsp:nvSpPr>
        <dsp:cNvPr id="0" name=""/>
        <dsp:cNvSpPr/>
      </dsp:nvSpPr>
      <dsp:spPr>
        <a:xfrm>
          <a:off x="3884910" y="1104761"/>
          <a:ext cx="2644179" cy="1109251"/>
        </a:xfrm>
        <a:prstGeom prst="roundRect">
          <a:avLst>
            <a:gd name="adj" fmla="val 10000"/>
          </a:avLst>
        </a:prstGeom>
        <a:solidFill>
          <a:schemeClr val="bg1"/>
        </a:solidFill>
        <a:ln w="15875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chemeClr val="tx1"/>
              </a:solidFill>
            </a:rPr>
            <a:t>Assessing the value and impact of knowledge exchanges can be subjective, varying between different parties involved. </a:t>
          </a:r>
          <a:endParaRPr lang="en-DE" sz="1400" kern="1200" dirty="0">
            <a:solidFill>
              <a:schemeClr val="tx1"/>
            </a:solidFill>
          </a:endParaRPr>
        </a:p>
      </dsp:txBody>
      <dsp:txXfrm>
        <a:off x="3917399" y="1137250"/>
        <a:ext cx="2579201" cy="1044273"/>
      </dsp:txXfrm>
    </dsp:sp>
    <dsp:sp modelId="{D15F9EE3-6182-44B4-9EC3-97B81F754008}">
      <dsp:nvSpPr>
        <dsp:cNvPr id="0" name=""/>
        <dsp:cNvSpPr/>
      </dsp:nvSpPr>
      <dsp:spPr>
        <a:xfrm>
          <a:off x="3884910" y="2384667"/>
          <a:ext cx="2644179" cy="1109251"/>
        </a:xfrm>
        <a:prstGeom prst="roundRect">
          <a:avLst>
            <a:gd name="adj" fmla="val 10000"/>
          </a:avLst>
        </a:prstGeom>
        <a:solidFill>
          <a:schemeClr val="bg1"/>
        </a:solidFill>
        <a:ln w="15875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solidFill>
                <a:schemeClr val="tx1"/>
              </a:solidFill>
            </a:rPr>
            <a:t>Standardization:</a:t>
          </a:r>
          <a:r>
            <a:rPr lang="en-US" sz="1400" b="0" i="0" kern="1200" dirty="0">
              <a:solidFill>
                <a:schemeClr val="tx1"/>
              </a:solidFill>
            </a:rPr>
            <a:t> Lack of standardized metrics for measuring diverse knowledge flow activities. </a:t>
          </a:r>
          <a:endParaRPr lang="en-DE" sz="1400" kern="1200" dirty="0">
            <a:solidFill>
              <a:schemeClr val="tx1"/>
            </a:solidFill>
          </a:endParaRPr>
        </a:p>
      </dsp:txBody>
      <dsp:txXfrm>
        <a:off x="3917399" y="2417156"/>
        <a:ext cx="2579201" cy="1044273"/>
      </dsp:txXfrm>
    </dsp:sp>
    <dsp:sp modelId="{2C4DAC1F-74D0-4E2F-A198-531DA51650F9}">
      <dsp:nvSpPr>
        <dsp:cNvPr id="0" name=""/>
        <dsp:cNvSpPr/>
      </dsp:nvSpPr>
      <dsp:spPr>
        <a:xfrm>
          <a:off x="7107504" y="0"/>
          <a:ext cx="3305224" cy="367894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0" kern="1200" dirty="0">
              <a:solidFill>
                <a:schemeClr val="bg2">
                  <a:lumMod val="50000"/>
                </a:schemeClr>
              </a:solidFill>
            </a:rPr>
            <a:t>Variability:</a:t>
          </a:r>
          <a:r>
            <a:rPr lang="en-US" sz="4800" b="0" i="0" kern="1200" dirty="0"/>
            <a:t> </a:t>
          </a:r>
          <a:endParaRPr lang="en-DE" sz="4800" kern="1200" dirty="0"/>
        </a:p>
      </dsp:txBody>
      <dsp:txXfrm>
        <a:off x="7107504" y="0"/>
        <a:ext cx="3305224" cy="1103683"/>
      </dsp:txXfrm>
    </dsp:sp>
    <dsp:sp modelId="{2D63E6BA-37A7-45BC-854B-2418B891B608}">
      <dsp:nvSpPr>
        <dsp:cNvPr id="0" name=""/>
        <dsp:cNvSpPr/>
      </dsp:nvSpPr>
      <dsp:spPr>
        <a:xfrm>
          <a:off x="7438026" y="1104761"/>
          <a:ext cx="2644179" cy="1109251"/>
        </a:xfrm>
        <a:prstGeom prst="roundRect">
          <a:avLst>
            <a:gd name="adj" fmla="val 10000"/>
          </a:avLst>
        </a:prstGeom>
        <a:solidFill>
          <a:schemeClr val="bg1"/>
        </a:solidFill>
        <a:ln w="15875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chemeClr val="tx1"/>
              </a:solidFill>
            </a:rPr>
            <a:t>Knowledge flows can take various forms, making it difficult to standardize measurement methodologies. </a:t>
          </a:r>
          <a:endParaRPr lang="en-DE" sz="1400" kern="1200" dirty="0">
            <a:solidFill>
              <a:schemeClr val="tx1"/>
            </a:solidFill>
          </a:endParaRPr>
        </a:p>
      </dsp:txBody>
      <dsp:txXfrm>
        <a:off x="7470515" y="1137250"/>
        <a:ext cx="2579201" cy="1044273"/>
      </dsp:txXfrm>
    </dsp:sp>
    <dsp:sp modelId="{74F90BE9-E2F9-4013-9E26-A614D39D7833}">
      <dsp:nvSpPr>
        <dsp:cNvPr id="0" name=""/>
        <dsp:cNvSpPr/>
      </dsp:nvSpPr>
      <dsp:spPr>
        <a:xfrm>
          <a:off x="7438026" y="2384667"/>
          <a:ext cx="2644179" cy="1109251"/>
        </a:xfrm>
        <a:prstGeom prst="roundRect">
          <a:avLst>
            <a:gd name="adj" fmla="val 10000"/>
          </a:avLst>
        </a:prstGeom>
        <a:solidFill>
          <a:schemeClr val="bg1"/>
        </a:solidFill>
        <a:ln w="15875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dirty="0">
              <a:solidFill>
                <a:schemeClr val="tx1"/>
              </a:solidFill>
            </a:rPr>
            <a:t>Comparability:</a:t>
          </a:r>
          <a:r>
            <a:rPr lang="en-US" sz="1400" b="0" i="0" kern="1200" dirty="0">
              <a:solidFill>
                <a:schemeClr val="tx1"/>
              </a:solidFill>
            </a:rPr>
            <a:t> Challenges in comparing knowledge flow data across different contexts or industries. </a:t>
          </a:r>
          <a:endParaRPr lang="en-DE" sz="1400" kern="1200" dirty="0">
            <a:solidFill>
              <a:schemeClr val="tx1"/>
            </a:solidFill>
          </a:endParaRPr>
        </a:p>
      </dsp:txBody>
      <dsp:txXfrm>
        <a:off x="7470515" y="2417156"/>
        <a:ext cx="2579201" cy="104427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623FF8-8472-4A4F-B914-B1F852D42618}">
      <dsp:nvSpPr>
        <dsp:cNvPr id="0" name=""/>
        <dsp:cNvSpPr/>
      </dsp:nvSpPr>
      <dsp:spPr>
        <a:xfrm>
          <a:off x="1826121" y="40"/>
          <a:ext cx="5491757" cy="495465"/>
        </a:xfrm>
        <a:prstGeom prst="roundRect">
          <a:avLst>
            <a:gd name="adj" fmla="val 10000"/>
          </a:avLst>
        </a:prstGeom>
        <a:solidFill>
          <a:schemeClr val="bg1"/>
        </a:solidFill>
        <a:ln w="15875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bg2">
                  <a:lumMod val="50000"/>
                </a:schemeClr>
              </a:solidFill>
            </a:rPr>
            <a:t>Types of IPR</a:t>
          </a:r>
          <a:endParaRPr lang="en-DE" sz="2800" kern="1200" dirty="0">
            <a:solidFill>
              <a:schemeClr val="bg2">
                <a:lumMod val="50000"/>
              </a:schemeClr>
            </a:solidFill>
          </a:endParaRPr>
        </a:p>
      </dsp:txBody>
      <dsp:txXfrm>
        <a:off x="1840633" y="14552"/>
        <a:ext cx="5462733" cy="466441"/>
      </dsp:txXfrm>
    </dsp:sp>
    <dsp:sp modelId="{78173DF1-3A17-43D4-BDFF-C571DC29EB7C}">
      <dsp:nvSpPr>
        <dsp:cNvPr id="0" name=""/>
        <dsp:cNvSpPr/>
      </dsp:nvSpPr>
      <dsp:spPr>
        <a:xfrm>
          <a:off x="1826121" y="584689"/>
          <a:ext cx="495465" cy="49546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01FCB-4247-4BFE-9F69-46719A2FE59D}">
      <dsp:nvSpPr>
        <dsp:cNvPr id="0" name=""/>
        <dsp:cNvSpPr/>
      </dsp:nvSpPr>
      <dsp:spPr>
        <a:xfrm>
          <a:off x="2351314" y="584689"/>
          <a:ext cx="4966564" cy="495465"/>
        </a:xfrm>
        <a:prstGeom prst="roundRect">
          <a:avLst>
            <a:gd name="adj" fmla="val 16670"/>
          </a:avLst>
        </a:prstGeom>
        <a:solidFill>
          <a:schemeClr val="bg1"/>
        </a:solidFill>
        <a:ln w="15875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0070C0"/>
              </a:solidFill>
            </a:rPr>
            <a:t>Patents:</a:t>
          </a:r>
          <a:r>
            <a:rPr lang="en-US" sz="1500" b="0" i="0" kern="1200" dirty="0">
              <a:solidFill>
                <a:schemeClr val="tx1">
                  <a:lumMod val="85000"/>
                  <a:lumOff val="15000"/>
                </a:schemeClr>
              </a:solidFill>
            </a:rPr>
            <a:t> Protect inventions and discoveries. </a:t>
          </a:r>
          <a:endParaRPr lang="en-DE" sz="1500" kern="120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2375505" y="608880"/>
        <a:ext cx="4918182" cy="447083"/>
      </dsp:txXfrm>
    </dsp:sp>
    <dsp:sp modelId="{CCC19C72-9E45-4417-9EB9-039713C61DC7}">
      <dsp:nvSpPr>
        <dsp:cNvPr id="0" name=""/>
        <dsp:cNvSpPr/>
      </dsp:nvSpPr>
      <dsp:spPr>
        <a:xfrm>
          <a:off x="1826121" y="1139611"/>
          <a:ext cx="495465" cy="49546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640A8C-E5FE-4F9B-BD29-705636BE663E}">
      <dsp:nvSpPr>
        <dsp:cNvPr id="0" name=""/>
        <dsp:cNvSpPr/>
      </dsp:nvSpPr>
      <dsp:spPr>
        <a:xfrm>
          <a:off x="2351314" y="1139611"/>
          <a:ext cx="4966564" cy="495465"/>
        </a:xfrm>
        <a:prstGeom prst="roundRect">
          <a:avLst>
            <a:gd name="adj" fmla="val 16670"/>
          </a:avLst>
        </a:prstGeom>
        <a:solidFill>
          <a:schemeClr val="bg1"/>
        </a:solidFill>
        <a:ln w="15875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0070C0"/>
              </a:solidFill>
            </a:rPr>
            <a:t>Copyrights:</a:t>
          </a:r>
          <a:r>
            <a:rPr lang="en-US" sz="1500" b="0" i="0" kern="1200" dirty="0">
              <a:solidFill>
                <a:schemeClr val="tx1">
                  <a:lumMod val="85000"/>
                  <a:lumOff val="15000"/>
                </a:schemeClr>
              </a:solidFill>
            </a:rPr>
            <a:t> Protect original works of authorship. </a:t>
          </a:r>
          <a:endParaRPr lang="en-DE" sz="1500" kern="120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2375505" y="1163802"/>
        <a:ext cx="4918182" cy="447083"/>
      </dsp:txXfrm>
    </dsp:sp>
    <dsp:sp modelId="{31489396-3460-4EB8-B00C-CF58550F40CD}">
      <dsp:nvSpPr>
        <dsp:cNvPr id="0" name=""/>
        <dsp:cNvSpPr/>
      </dsp:nvSpPr>
      <dsp:spPr>
        <a:xfrm>
          <a:off x="1826121" y="1694533"/>
          <a:ext cx="495465" cy="49546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2C79D-D488-4230-A9F4-0B5A16104A8F}">
      <dsp:nvSpPr>
        <dsp:cNvPr id="0" name=""/>
        <dsp:cNvSpPr/>
      </dsp:nvSpPr>
      <dsp:spPr>
        <a:xfrm>
          <a:off x="2351314" y="1694533"/>
          <a:ext cx="4966564" cy="495465"/>
        </a:xfrm>
        <a:prstGeom prst="roundRect">
          <a:avLst>
            <a:gd name="adj" fmla="val 16670"/>
          </a:avLst>
        </a:prstGeom>
        <a:solidFill>
          <a:schemeClr val="bg1"/>
        </a:solidFill>
        <a:ln w="15875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0070C0"/>
              </a:solidFill>
            </a:rPr>
            <a:t>Trademarks:</a:t>
          </a:r>
          <a:r>
            <a:rPr lang="en-US" sz="1500" b="0" i="0" kern="1200" dirty="0">
              <a:solidFill>
                <a:schemeClr val="tx1">
                  <a:lumMod val="85000"/>
                  <a:lumOff val="15000"/>
                </a:schemeClr>
              </a:solidFill>
            </a:rPr>
            <a:t> Protect symbols, names, and slogans. </a:t>
          </a:r>
          <a:endParaRPr lang="en-DE" sz="1500" kern="120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2375505" y="1718724"/>
        <a:ext cx="4918182" cy="447083"/>
      </dsp:txXfrm>
    </dsp:sp>
    <dsp:sp modelId="{7F1ACD55-7906-4AB3-84F3-DA1DB8FF925A}">
      <dsp:nvSpPr>
        <dsp:cNvPr id="0" name=""/>
        <dsp:cNvSpPr/>
      </dsp:nvSpPr>
      <dsp:spPr>
        <a:xfrm>
          <a:off x="1826121" y="2249455"/>
          <a:ext cx="495465" cy="49546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5307B4-CC3B-4D04-9298-8C08E8A83FB5}">
      <dsp:nvSpPr>
        <dsp:cNvPr id="0" name=""/>
        <dsp:cNvSpPr/>
      </dsp:nvSpPr>
      <dsp:spPr>
        <a:xfrm>
          <a:off x="2351314" y="2249455"/>
          <a:ext cx="4966564" cy="495465"/>
        </a:xfrm>
        <a:prstGeom prst="roundRect">
          <a:avLst>
            <a:gd name="adj" fmla="val 16670"/>
          </a:avLst>
        </a:prstGeom>
        <a:solidFill>
          <a:schemeClr val="bg1"/>
        </a:solidFill>
        <a:ln w="15875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0070C0"/>
              </a:solidFill>
            </a:rPr>
            <a:t>Trade Secrets:</a:t>
          </a:r>
          <a:r>
            <a:rPr lang="en-US" sz="1500" b="0" i="0" kern="1200" dirty="0">
              <a:solidFill>
                <a:schemeClr val="tx1">
                  <a:lumMod val="85000"/>
                  <a:lumOff val="15000"/>
                </a:schemeClr>
              </a:solidFill>
            </a:rPr>
            <a:t> Protect confidential business information. </a:t>
          </a:r>
          <a:endParaRPr lang="en-DE" sz="1500" kern="120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2375505" y="2273646"/>
        <a:ext cx="4918182" cy="447083"/>
      </dsp:txXfrm>
    </dsp:sp>
    <dsp:sp modelId="{A3B24AEC-0703-4D4E-A517-083D768C0249}">
      <dsp:nvSpPr>
        <dsp:cNvPr id="0" name=""/>
        <dsp:cNvSpPr/>
      </dsp:nvSpPr>
      <dsp:spPr>
        <a:xfrm>
          <a:off x="1826121" y="2804376"/>
          <a:ext cx="495465" cy="49546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264E2-9FCD-4585-93CE-B6260D46A9D3}">
      <dsp:nvSpPr>
        <dsp:cNvPr id="0" name=""/>
        <dsp:cNvSpPr/>
      </dsp:nvSpPr>
      <dsp:spPr>
        <a:xfrm>
          <a:off x="2351314" y="2804376"/>
          <a:ext cx="4966564" cy="495465"/>
        </a:xfrm>
        <a:prstGeom prst="roundRect">
          <a:avLst>
            <a:gd name="adj" fmla="val 16670"/>
          </a:avLst>
        </a:prstGeom>
        <a:solidFill>
          <a:schemeClr val="bg1"/>
        </a:solidFill>
        <a:ln w="15875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solidFill>
                <a:srgbClr val="0070C0"/>
              </a:solidFill>
            </a:rPr>
            <a:t>Industrial Designs:</a:t>
          </a:r>
          <a:r>
            <a:rPr lang="en-US" sz="1500" b="0" i="0" kern="1200" dirty="0">
              <a:solidFill>
                <a:schemeClr val="tx1">
                  <a:lumMod val="85000"/>
                  <a:lumOff val="15000"/>
                </a:schemeClr>
              </a:solidFill>
            </a:rPr>
            <a:t> Protect the visual design of objects. </a:t>
          </a:r>
          <a:endParaRPr lang="en-DE" sz="1500" kern="1200" dirty="0">
            <a:solidFill>
              <a:schemeClr val="tx1">
                <a:lumMod val="85000"/>
                <a:lumOff val="15000"/>
              </a:schemeClr>
            </a:solidFill>
          </a:endParaRPr>
        </a:p>
      </dsp:txBody>
      <dsp:txXfrm>
        <a:off x="2375505" y="2828567"/>
        <a:ext cx="4918182" cy="44708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667CB4-DB76-48CD-86E8-B7536DCDD5E5}">
      <dsp:nvSpPr>
        <dsp:cNvPr id="0" name=""/>
        <dsp:cNvSpPr/>
      </dsp:nvSpPr>
      <dsp:spPr>
        <a:xfrm>
          <a:off x="0" y="5319"/>
          <a:ext cx="10058399" cy="954720"/>
        </a:xfrm>
        <a:prstGeom prst="roundRect">
          <a:avLst/>
        </a:prstGeom>
        <a:solidFill>
          <a:schemeClr val="bg1"/>
        </a:solidFill>
        <a:ln w="15875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solidFill>
                <a:srgbClr val="0070C0"/>
              </a:solidFill>
            </a:rPr>
            <a:t>Collaboration for Innovation: Apple Inc. and Foxconn Technology Group:</a:t>
          </a:r>
          <a:r>
            <a:rPr lang="en-US" sz="2400" b="0" i="0" kern="1200" dirty="0">
              <a:solidFill>
                <a:srgbClr val="0070C0"/>
              </a:solidFill>
            </a:rPr>
            <a:t> </a:t>
          </a:r>
          <a:endParaRPr lang="en-DE" sz="2400" kern="1200" dirty="0">
            <a:solidFill>
              <a:srgbClr val="0070C0"/>
            </a:solidFill>
          </a:endParaRPr>
        </a:p>
      </dsp:txBody>
      <dsp:txXfrm>
        <a:off x="46606" y="51925"/>
        <a:ext cx="9965187" cy="861508"/>
      </dsp:txXfrm>
    </dsp:sp>
    <dsp:sp modelId="{1C203D0B-37B5-4581-AB98-6D458660C9AA}">
      <dsp:nvSpPr>
        <dsp:cNvPr id="0" name=""/>
        <dsp:cNvSpPr/>
      </dsp:nvSpPr>
      <dsp:spPr>
        <a:xfrm>
          <a:off x="0" y="960039"/>
          <a:ext cx="10058399" cy="1240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0" kern="1200" dirty="0"/>
            <a:t>Apple Inc., known for its innovative products like the iPhone and iPad, collaborates closely with manufacturing partners such as Foxconn Technology Group.</a:t>
          </a:r>
          <a:endParaRPr lang="en-DE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i="0" kern="1200" dirty="0"/>
            <a:t>Intellectual Property Rights:</a:t>
          </a:r>
          <a:r>
            <a:rPr lang="en-US" sz="2000" b="0" i="0" kern="1200" dirty="0"/>
            <a:t> Apple holds patents for its innovative technologies and design elements incorporated into its products.</a:t>
          </a:r>
          <a:endParaRPr lang="en-DE" sz="2000" kern="1200" dirty="0"/>
        </a:p>
      </dsp:txBody>
      <dsp:txXfrm>
        <a:off x="0" y="960039"/>
        <a:ext cx="10058399" cy="1240447"/>
      </dsp:txXfrm>
    </dsp:sp>
    <dsp:sp modelId="{E326277A-2FAC-4BD3-9F48-19B614D88AA5}">
      <dsp:nvSpPr>
        <dsp:cNvPr id="0" name=""/>
        <dsp:cNvSpPr/>
      </dsp:nvSpPr>
      <dsp:spPr>
        <a:xfrm>
          <a:off x="0" y="2200486"/>
          <a:ext cx="10058399" cy="954720"/>
        </a:xfrm>
        <a:prstGeom prst="roundRect">
          <a:avLst/>
        </a:prstGeom>
        <a:solidFill>
          <a:schemeClr val="bg1"/>
        </a:solidFill>
        <a:ln w="15875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dirty="0">
              <a:solidFill>
                <a:srgbClr val="0070C0"/>
              </a:solidFill>
            </a:rPr>
            <a:t>Interaction with Higher Education: Google and Stanford University:</a:t>
          </a:r>
          <a:r>
            <a:rPr lang="en-US" sz="2400" b="0" i="0" kern="1200" dirty="0"/>
            <a:t> </a:t>
          </a:r>
          <a:endParaRPr lang="en-DE" sz="2400" kern="1200" dirty="0"/>
        </a:p>
      </dsp:txBody>
      <dsp:txXfrm>
        <a:off x="46606" y="2247092"/>
        <a:ext cx="9965187" cy="861508"/>
      </dsp:txXfrm>
    </dsp:sp>
    <dsp:sp modelId="{E01543A0-E48F-4C42-9F26-33B5DEC0D71E}">
      <dsp:nvSpPr>
        <dsp:cNvPr id="0" name=""/>
        <dsp:cNvSpPr/>
      </dsp:nvSpPr>
      <dsp:spPr>
        <a:xfrm>
          <a:off x="0" y="3155206"/>
          <a:ext cx="10058399" cy="1240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9354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0" i="0" kern="1200" dirty="0"/>
            <a:t>Google collaborates with Stanford researchers on various projects, ranging from artificial intelligence and machine learning to data science and robotics.</a:t>
          </a:r>
          <a:endParaRPr lang="en-DE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i="0" kern="1200" dirty="0"/>
            <a:t>Intellectual Property Rights:</a:t>
          </a:r>
          <a:r>
            <a:rPr lang="en-US" sz="2000" b="0" i="0" kern="1200" dirty="0"/>
            <a:t> Google and Stanford University may enter into licensing agreements for intellectual property generated through joint research efforts.</a:t>
          </a:r>
          <a:endParaRPr lang="en-DE" sz="2000" kern="1200" dirty="0"/>
        </a:p>
      </dsp:txBody>
      <dsp:txXfrm>
        <a:off x="0" y="3155206"/>
        <a:ext cx="10058399" cy="12404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PictureAccentList">
  <dgm:title val=""/>
  <dgm:desc val=""/>
  <dgm:catLst>
    <dgm:cat type="picture" pri="14000"/>
    <dgm:cat type="list" pri="14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</dgm:ptLst>
      <dgm:cxnLst>
        <dgm:cxn modelId="4" srcId="0" destId="1" srcOrd="0" destOrd="0"/>
        <dgm:cxn modelId="5" srcId="1" destId="11" srcOrd="0" destOrd="0"/>
        <dgm:cxn modelId="6" srcId="1" destId="12" srcOrd="0" destOrd="0"/>
        <dgm:cxn modelId="14" srcId="1" destId="13" srcOrd="0" destOrd="0"/>
      </dgm:cxnLst>
      <dgm:bg/>
      <dgm:whole/>
    </dgm:dataModel>
  </dgm:clrData>
  <dgm:layoutNode name="layout">
    <dgm:varLst>
      <dgm:chMax/>
      <dgm:chPref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L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primFontSz" for="des" forName="childText" refType="primFontSz" refFor="des" refForName="rootText" op="lte"/>
      <dgm:constr type="w" for="des" forName="rootComposite" refType="w" fact="4"/>
      <dgm:constr type="h" for="des" forName="rootComposite" refType="h"/>
      <dgm:constr type="w" for="des" forName="childComposite" refType="w" refFor="des" refForName="rootComposite"/>
      <dgm:constr type="h" for="des" forName="childComposite" refType="h" refFor="des" refForName="rootComposite"/>
      <dgm:constr type="sibSp" refType="w" refFor="des" refForName="rootComposite" fact="0.1"/>
      <dgm:constr type="sibSp" for="des" forName="childShape" refType="h" refFor="des" refForName="rootComposite" fact="0.12"/>
      <dgm:constr type="sp" for="des" forName="root" refType="h" refFor="des" refForName="rootComposite" fact="0.18"/>
    </dgm:constrLst>
    <dgm:ruleLst/>
    <dgm:forEach name="Name3" axis="ch">
      <dgm:forEach name="Name4" axis="self" ptType="node" cnt="1">
        <dgm:layoutNode name="root">
          <dgm:varLst>
            <dgm:chMax/>
            <dgm:chPref val="4"/>
          </dgm:varLst>
          <dgm:alg type="hierRoot"/>
          <dgm:shape xmlns:r="http://schemas.openxmlformats.org/officeDocument/2006/relationships" r:blip="">
            <dgm:adjLst/>
          </dgm:shape>
          <dgm:presOf/>
          <dgm:constrLst/>
          <dgm:ruleLst/>
          <dgm:layoutNode name="rootComposite">
            <dgm:varLst/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onstrLst>
              <dgm:constr type="l" for="ch" forName="rootText"/>
              <dgm:constr type="t" for="ch" forName="rootText"/>
              <dgm:constr type="w" for="ch" forName="rootText" refType="w"/>
              <dgm:constr type="h" for="ch" forName="rootText" refType="h"/>
            </dgm:constrLst>
            <dgm:ruleLst/>
            <dgm:layoutNode name="rootText" styleLbl="node0">
              <dgm:varLst>
                <dgm:chMax/>
                <dgm:chPref val="4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  <dgm:rule type="primFontSz" val="65" fact="NaN" max="NaN"/>
              </dgm:ruleLst>
            </dgm:layoutNode>
          </dgm:layoutNode>
          <dgm:layoutNode name="childShape">
            <dgm:varLst>
              <dgm:chMax val="0"/>
              <dgm:chPref val="0"/>
            </dgm:varLst>
            <dgm:alg type="hierChild">
              <dgm:param type="chAlign" val="r"/>
              <dgm:param type="linDir" val="fromT"/>
              <dgm:param type="fallback" val="2D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5" axis="ch">
              <dgm:forEach name="Name6" axis="self" ptType="node">
                <dgm:layoutNode name="childComposite">
                  <dgm:varLst>
                    <dgm:chMax val="0"/>
                    <dgm:chPref val="0"/>
                  </dgm:varLst>
                  <dgm:alg type="composite"/>
                  <dgm:shape xmlns:r="http://schemas.openxmlformats.org/officeDocument/2006/relationships" r:blip="">
                    <dgm:adjLst/>
                  </dgm:shape>
                  <dgm:presOf/>
                  <dgm:choose name="Name7">
                    <dgm:if name="Name8" func="var" arg="dir" op="equ" val="norm">
                      <dgm:constrLst>
                        <dgm:constr type="w" for="ch" forName="Image" refType="h"/>
                        <dgm:constr type="h" for="ch" forName="Image" refType="h"/>
                        <dgm:constr type="l" for="ch" forName="Image"/>
                        <dgm:constr type="t" for="ch" forName="Image"/>
                        <dgm:constr type="h" for="ch" forName="childText" refType="h"/>
                        <dgm:constr type="l" for="ch" forName="childText" refType="w" refFor="ch" refForName="Image" fact="1.06"/>
                        <dgm:constr type="t" for="ch" forName="childText"/>
                      </dgm:constrLst>
                    </dgm:if>
                    <dgm:else name="Name9">
                      <dgm:constrLst>
                        <dgm:constr type="w" for="ch" forName="Image" refType="h"/>
                        <dgm:constr type="h" for="ch" forName="Image" refType="h"/>
                        <dgm:constr type="r" for="ch" forName="Image" refType="w"/>
                        <dgm:constr type="t" for="ch" forName="Image"/>
                        <dgm:constr type="h" for="ch" forName="childText" refType="h"/>
                        <dgm:constr type="t" for="ch" forName="childText"/>
                        <dgm:constr type="wOff" for="ch" forName="childText" refType="w" refFor="ch" refForName="Image" fact="-1.06"/>
                      </dgm:constrLst>
                    </dgm:else>
                  </dgm:choose>
                  <dgm:ruleLst/>
                  <dgm:layoutNode name="Image" styleLbl="node1">
                    <dgm:alg type="sp"/>
                    <dgm:shape xmlns:r="http://schemas.openxmlformats.org/officeDocument/2006/relationships" type="roundRect" r:blip="" blipPhldr="1">
                      <dgm:adjLst>
                        <dgm:adj idx="1" val="0.1667"/>
                      </dgm:adjLst>
                    </dgm:shape>
                    <dgm:presOf/>
                  </dgm:layoutNode>
                  <dgm:layoutNode name="childText" styleLbl="lnNode1">
                    <dgm:varLst>
                      <dgm:chMax val="0"/>
                      <dgm:chPref val="0"/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667"/>
                      </dgm:adjLst>
                    </dgm:shape>
                    <dgm:presOf axis="self desOrSelf" ptType="node node" st="1 1" cnt="1 0"/>
                    <dgm:ruleLst>
                      <dgm:rule type="primFontSz" val="5" fact="NaN" max="NaN"/>
                    </dgm:ruleLst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Oslo Manual, Chapter 6 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0A5696-3B9B-48C5-8BA4-ABE2173FB6CB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Oslo Manual, Chapter 6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56D62A-3ABA-433F-B7F6-DA58AFA615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9147980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Oslo Manual, Chapter 6 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CC941-4C2A-4ADF-9AC7-063DD2836BE6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Oslo Manual, Chapter 6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83D52-C51C-4E52-B14F-C9AE16F69A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81056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Oslo Manual, Chapter 6 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9A83D52-C51C-4E52-B14F-C9AE16F69A2E}" type="slidenum">
              <a:rPr lang="en-IN" smtClean="0"/>
              <a:t>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FEFEA-2C7C-E7E1-638A-E8003A9FE9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Oslo Manual, Chapter 6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598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Oslo Manual, Chapter 6 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Oslo Manual, Chapter 6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83D52-C51C-4E52-B14F-C9AE16F69A2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91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08-05-2024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VIJAY SINGH (Matriculation no: 7025700)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B8A2-A2D7-4C50-9524-13455B8A9DC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5613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08-05-2024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VIJAY SINGH (Matriculation no: 7025700)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B8A2-A2D7-4C50-9524-13455B8A9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727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08-05-2024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VIJAY SINGH (Matriculation no: 7025700)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B8A2-A2D7-4C50-9524-13455B8A9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51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08-05-2024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VIJAY SINGH (Matriculation no: 7025700)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B8A2-A2D7-4C50-9524-13455B8A9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64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08-05-2024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VIJAY SINGH (Matriculation no: 7025700)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B8A2-A2D7-4C50-9524-13455B8A9DC5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878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08-05-2024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VIJAY SINGH (Matriculation no: 7025700)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B8A2-A2D7-4C50-9524-13455B8A9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561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08-05-2024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VIJAY SINGH (Matriculation no: 7025700)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B8A2-A2D7-4C50-9524-13455B8A9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951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08-05-2024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VIJAY SINGH (Matriculation no: 7025700)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B8A2-A2D7-4C50-9524-13455B8A9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55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08-05-2024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VIJAY SINGH (Matriculation no: 7025700)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B8A2-A2D7-4C50-9524-13455B8A9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818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DE"/>
              <a:t>08-05-2024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VIJAY SINGH (Matriculation no: 7025700)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DAB8A2-A2D7-4C50-9524-13455B8A9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423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DE"/>
              <a:t>08-05-2024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VIJAY SINGH (Matriculation no: 7025700)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B8A2-A2D7-4C50-9524-13455B8A9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758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r>
              <a:rPr lang="en-DE"/>
              <a:t>08-05-2024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VIJAY SINGH (Matriculation no: 7025700)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DAB8A2-A2D7-4C50-9524-13455B8A9DC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5808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lobalagriculturalproductivity.org/2023-gap-report/latin-america-and-the-caribbean/agricultural-tfp-growth-in-argentina-investments-in-research-and-innovation/" TargetMode="External"/><Relationship Id="rId2" Type="http://schemas.openxmlformats.org/officeDocument/2006/relationships/hyperlink" Target="https://aiindex.stanford.edu/research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8387" y="2031778"/>
            <a:ext cx="10058400" cy="1071249"/>
          </a:xfrm>
        </p:spPr>
        <p:txBody>
          <a:bodyPr>
            <a:noAutofit/>
          </a:bodyPr>
          <a:lstStyle/>
          <a:p>
            <a:r>
              <a:rPr lang="en-US" sz="6000" b="1" dirty="0"/>
              <a:t>CASE STUDY  </a:t>
            </a:r>
            <a:endParaRPr lang="en-IN"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083" y="3871469"/>
            <a:ext cx="10058400" cy="707615"/>
          </a:xfrm>
        </p:spPr>
        <p:txBody>
          <a:bodyPr/>
          <a:lstStyle/>
          <a:p>
            <a:r>
              <a:rPr lang="en-US" sz="2400" dirty="0"/>
              <a:t>PROCESS AND DATA ANALYTICS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133461" y="4850351"/>
            <a:ext cx="3125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Greenlyte</a:t>
            </a:r>
            <a:r>
              <a:rPr lang="en-US" dirty="0"/>
              <a:t> </a:t>
            </a:r>
            <a:r>
              <a:rPr lang="en-US"/>
              <a:t>Carbon Technology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3475652" y="5347526"/>
            <a:ext cx="4441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solidFill>
                  <a:srgbClr val="323232"/>
                </a:solidFill>
                <a:latin typeface="Cambria"/>
                <a:ea typeface="Cambria"/>
              </a:rPr>
              <a:t>Vijay Singh</a:t>
            </a:r>
            <a:r>
              <a:rPr lang="en-US" dirty="0"/>
              <a:t> (Matriculation No: </a:t>
            </a:r>
            <a:r>
              <a:rPr lang="en-GB" sz="1800" dirty="0">
                <a:solidFill>
                  <a:srgbClr val="323232"/>
                </a:solidFill>
                <a:latin typeface="Cambria"/>
                <a:ea typeface="Cambria"/>
              </a:rPr>
              <a:t>7025700</a:t>
            </a:r>
            <a:r>
              <a:rPr lang="en-US" dirty="0"/>
              <a:t>)</a:t>
            </a:r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39" y="88862"/>
            <a:ext cx="1676100" cy="56132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707293" y="5844701"/>
            <a:ext cx="1908111" cy="3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Date: 22-05-2024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1722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083" y="394978"/>
            <a:ext cx="10406546" cy="1392258"/>
          </a:xfrm>
        </p:spPr>
        <p:txBody>
          <a:bodyPr>
            <a:normAutofit/>
          </a:bodyPr>
          <a:lstStyle/>
          <a:p>
            <a:r>
              <a:rPr lang="en-US" sz="4000" b="0" i="0" dirty="0">
                <a:solidFill>
                  <a:srgbClr val="0D0D0D"/>
                </a:solidFill>
                <a:effectLst/>
                <a:latin typeface="WordVisi_MSFontService"/>
              </a:rPr>
              <a:t>Co-operation, Collaboration, and Co-Innovation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68058" y="76489"/>
            <a:ext cx="16760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Oslo Manual, Chapter 6 </a:t>
            </a:r>
            <a:endParaRPr lang="en-IN" sz="11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39" y="88862"/>
            <a:ext cx="1676100" cy="561323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VIJAY SINGH (Matriculation no: 7025700)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DCF07-A8B8-2A89-B2A9-37EA9D0EC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B8A2-A2D7-4C50-9524-13455B8A9DC5}" type="slidenum">
              <a:rPr lang="en-IN" smtClean="0"/>
              <a:t>10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951A2-CC54-3CDA-DB7F-002A5B463370}"/>
              </a:ext>
            </a:extLst>
          </p:cNvPr>
          <p:cNvSpPr txBox="1"/>
          <p:nvPr/>
        </p:nvSpPr>
        <p:spPr>
          <a:xfrm>
            <a:off x="1154083" y="1831742"/>
            <a:ext cx="49419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chemeClr val="bg2">
                    <a:lumMod val="50000"/>
                  </a:schemeClr>
                </a:solidFill>
                <a:effectLst/>
                <a:latin typeface="system-ui"/>
              </a:rPr>
              <a:t>Benefits:</a:t>
            </a:r>
            <a:r>
              <a:rPr lang="en-US" sz="2800" b="0" i="0" dirty="0">
                <a:solidFill>
                  <a:schemeClr val="bg2">
                    <a:lumMod val="50000"/>
                  </a:schemeClr>
                </a:solidFill>
                <a:effectLst/>
                <a:latin typeface="system-ui"/>
              </a:rPr>
              <a:t>   </a:t>
            </a:r>
            <a:endParaRPr lang="en-DE" sz="2800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DE9C027-FC4F-6AEE-386C-B2DB648AEE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8453852"/>
              </p:ext>
            </p:extLst>
          </p:nvPr>
        </p:nvGraphicFramePr>
        <p:xfrm>
          <a:off x="1294410" y="2435638"/>
          <a:ext cx="10200903" cy="3702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70971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19332" cy="1450757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D0D0D"/>
                </a:solidFill>
                <a:effectLst/>
                <a:latin typeface="system-ui"/>
              </a:rPr>
              <a:t>Measurement Challenges in Knowledge Flows:</a:t>
            </a:r>
            <a:r>
              <a:rPr lang="en-US" sz="3600" b="0" i="0" dirty="0">
                <a:solidFill>
                  <a:srgbClr val="0D0D0D"/>
                </a:solidFill>
                <a:effectLst/>
                <a:latin typeface="system-ui"/>
              </a:rPr>
              <a:t> </a:t>
            </a:r>
            <a:endParaRPr lang="en-IN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097280" y="1867542"/>
            <a:ext cx="9713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chemeClr val="bg2">
                    <a:lumMod val="50000"/>
                  </a:schemeClr>
                </a:solidFill>
                <a:effectLst/>
                <a:latin typeface="system-ui"/>
              </a:rPr>
              <a:t>Understanding the Hurdles: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ystem-ui"/>
              </a:rPr>
              <a:t> 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9772650" y="76489"/>
            <a:ext cx="15715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Oslo Manual, Chapter 6 </a:t>
            </a:r>
            <a:endParaRPr lang="en-IN" sz="11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39" y="88862"/>
            <a:ext cx="1676100" cy="56132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VIJAY SINGH (Matriculation no: 7025700)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BF21C-572C-8333-8A54-382EC04AC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B8A2-A2D7-4C50-9524-13455B8A9DC5}" type="slidenum">
              <a:rPr lang="en-IN" smtClean="0"/>
              <a:t>11</a:t>
            </a:fld>
            <a:endParaRPr lang="en-IN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C2FC33E-B2A1-41B4-D71C-543146CC1E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7964043"/>
              </p:ext>
            </p:extLst>
          </p:nvPr>
        </p:nvGraphicFramePr>
        <p:xfrm>
          <a:off x="1250950" y="2459389"/>
          <a:ext cx="10414000" cy="36789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8567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519332" cy="1450757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D0D0D"/>
                </a:solidFill>
                <a:effectLst/>
                <a:latin typeface="system-ui"/>
              </a:rPr>
              <a:t>Measurement Challenges in Knowledge Flows:</a:t>
            </a:r>
            <a:r>
              <a:rPr lang="en-US" sz="3600" b="0" i="0" dirty="0">
                <a:solidFill>
                  <a:srgbClr val="0D0D0D"/>
                </a:solidFill>
                <a:effectLst/>
                <a:latin typeface="system-ui"/>
              </a:rPr>
              <a:t> </a:t>
            </a:r>
            <a:endParaRPr lang="en-IN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1090930" y="1867542"/>
            <a:ext cx="9713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chemeClr val="bg2">
                    <a:lumMod val="50000"/>
                  </a:schemeClr>
                </a:solidFill>
                <a:effectLst/>
                <a:latin typeface="WordVisi_MSFontService"/>
              </a:rPr>
              <a:t>Addressing the Challenges</a:t>
            </a:r>
            <a:r>
              <a:rPr lang="en-US" sz="2400" b="1" dirty="0">
                <a:solidFill>
                  <a:schemeClr val="bg2">
                    <a:lumMod val="50000"/>
                  </a:schemeClr>
                </a:solidFill>
                <a:latin typeface="system-ui"/>
              </a:rPr>
              <a:t>: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ystem-ui"/>
              </a:rPr>
              <a:t> 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9747250" y="76489"/>
            <a:ext cx="15969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Oslo Manual, Chapter 6 </a:t>
            </a:r>
            <a:endParaRPr lang="en-IN" sz="11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39" y="88862"/>
            <a:ext cx="1676100" cy="56132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VIJAY SINGH (Matriculation no: 7025700)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BF21C-572C-8333-8A54-382EC04AC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B8A2-A2D7-4C50-9524-13455B8A9DC5}" type="slidenum">
              <a:rPr lang="en-IN" smtClean="0"/>
              <a:t>12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FD874A-F32C-74C4-52EB-554DF241021E}"/>
              </a:ext>
            </a:extLst>
          </p:cNvPr>
          <p:cNvSpPr txBox="1"/>
          <p:nvPr/>
        </p:nvSpPr>
        <p:spPr>
          <a:xfrm>
            <a:off x="1174751" y="2571045"/>
            <a:ext cx="87257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system-ui"/>
              </a:rPr>
              <a:t>Enhanced Methodologies: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ystem-ui"/>
              </a:rPr>
              <a:t> Developing more sophisticated measurement tools and techniques. </a:t>
            </a:r>
          </a:p>
          <a:p>
            <a:pPr algn="l" rtl="0" fontAlgn="base"/>
            <a:endParaRPr lang="en-US" sz="1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system-ui"/>
              </a:rPr>
              <a:t>Standardization Efforts: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ystem-ui"/>
              </a:rPr>
              <a:t> Collaborating to establish industry-wide standards for measuring knowledge flows. </a:t>
            </a:r>
          </a:p>
          <a:p>
            <a:pPr algn="l" rtl="0" fontAlgn="base"/>
            <a:endParaRPr lang="en-US" sz="1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system-ui"/>
              </a:rPr>
              <a:t>Contextual Analysis: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ystem-ui"/>
              </a:rPr>
              <a:t> Considering the specific context and nuances of each knowledge exchange to improve measurement accuracy. </a:t>
            </a:r>
            <a:endParaRPr lang="en-US" sz="1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1404652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416697" cy="1450757"/>
          </a:xfrm>
        </p:spPr>
        <p:txBody>
          <a:bodyPr/>
          <a:lstStyle/>
          <a:p>
            <a:r>
              <a:rPr lang="en-US" sz="3600" b="1" i="0" dirty="0">
                <a:solidFill>
                  <a:srgbClr val="0D0D0D"/>
                </a:solidFill>
                <a:effectLst/>
                <a:latin typeface="system-ui"/>
              </a:rPr>
              <a:t>Interaction: Higher Education and Public Research Institutes</a:t>
            </a:r>
            <a:endParaRPr lang="en-IN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9244770" y="76489"/>
            <a:ext cx="2099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Oslo Manual, Chapter 6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39" y="88862"/>
            <a:ext cx="1676100" cy="56132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VIJAY SINGH (Matriculation no: 7025700)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336964-E155-0675-DC53-1B730070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B8A2-A2D7-4C50-9524-13455B8A9DC5}" type="slidenum">
              <a:rPr lang="en-IN" smtClean="0"/>
              <a:t>13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72A595-A3BB-73FB-AE28-3E45DFFEAB61}"/>
              </a:ext>
            </a:extLst>
          </p:cNvPr>
          <p:cNvSpPr txBox="1"/>
          <p:nvPr/>
        </p:nvSpPr>
        <p:spPr>
          <a:xfrm>
            <a:off x="1097279" y="2108200"/>
            <a:ext cx="92595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1800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ystem-ui"/>
              </a:rPr>
              <a:t>Why It Matters?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ystem-ui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ystem-ui"/>
              </a:rPr>
              <a:t>Collaboration with HEIs and PRIs fosters innovation by leveraging academic expertise and resources. </a:t>
            </a:r>
            <a:endParaRPr lang="en-US" sz="1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ystem-ui"/>
              </a:rPr>
              <a:t>Enhances research capabilities and access to cutting-edge knowledge. </a:t>
            </a:r>
            <a:endParaRPr lang="en-US" sz="1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ystem-u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AC45F9-C6C2-650B-92EC-2C727C25FE59}"/>
              </a:ext>
            </a:extLst>
          </p:cNvPr>
          <p:cNvSpPr txBox="1"/>
          <p:nvPr/>
        </p:nvSpPr>
        <p:spPr>
          <a:xfrm>
            <a:off x="1097279" y="3444964"/>
            <a:ext cx="656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dirty="0">
                <a:solidFill>
                  <a:schemeClr val="bg2">
                    <a:lumMod val="50000"/>
                  </a:schemeClr>
                </a:solidFill>
                <a:effectLst/>
                <a:latin typeface="system-ui"/>
              </a:rPr>
              <a:t>Types of Interaction: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ystem-ui"/>
              </a:rPr>
              <a:t> </a:t>
            </a:r>
            <a:endParaRPr lang="en-DE" dirty="0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BF0B6CD1-D5D1-3B41-4B1B-5FA7DB171E97}"/>
              </a:ext>
            </a:extLst>
          </p:cNvPr>
          <p:cNvSpPr/>
          <p:nvPr/>
        </p:nvSpPr>
        <p:spPr>
          <a:xfrm>
            <a:off x="844550" y="3950732"/>
            <a:ext cx="3079750" cy="2246868"/>
          </a:xfrm>
          <a:prstGeom prst="round2Diag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dirty="0">
                <a:solidFill>
                  <a:schemeClr val="bg2">
                    <a:lumMod val="50000"/>
                  </a:schemeClr>
                </a:solidFill>
                <a:effectLst/>
                <a:latin typeface="system-ui"/>
              </a:rPr>
              <a:t>Ownership Linkages: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ystem-ui"/>
              </a:rPr>
              <a:t> </a:t>
            </a:r>
          </a:p>
          <a:p>
            <a:pPr algn="ctr"/>
            <a:r>
              <a:rPr lang="en-US" sz="1800" b="0" i="0" dirty="0">
                <a:solidFill>
                  <a:srgbClr val="0D0D0D"/>
                </a:solidFill>
                <a:effectLst/>
                <a:latin typeface="system-ui"/>
              </a:rPr>
              <a:t>The firm is partly owned by a university. </a:t>
            </a:r>
            <a:endParaRPr lang="en-US" dirty="0">
              <a:solidFill>
                <a:srgbClr val="0D0D0D"/>
              </a:solidFill>
              <a:latin typeface="system-ui"/>
            </a:endParaRPr>
          </a:p>
          <a:p>
            <a:pPr algn="ctr"/>
            <a:r>
              <a:rPr lang="en-US" sz="1800" b="1" i="0" dirty="0">
                <a:solidFill>
                  <a:srgbClr val="0D0D0D"/>
                </a:solidFill>
                <a:effectLst/>
                <a:latin typeface="system-ui"/>
              </a:rPr>
              <a:t>Example: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ystem-ui"/>
              </a:rPr>
              <a:t> A biotech startup founded by professors from a university. </a:t>
            </a:r>
            <a:endParaRPr lang="en-DE" dirty="0"/>
          </a:p>
        </p:txBody>
      </p: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2C5F1BE4-4C06-D955-09D4-2BD7B3B73A82}"/>
              </a:ext>
            </a:extLst>
          </p:cNvPr>
          <p:cNvSpPr/>
          <p:nvPr/>
        </p:nvSpPr>
        <p:spPr>
          <a:xfrm>
            <a:off x="4349750" y="3950731"/>
            <a:ext cx="3124200" cy="2246869"/>
          </a:xfrm>
          <a:prstGeom prst="round2Diag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dirty="0">
                <a:solidFill>
                  <a:schemeClr val="bg2">
                    <a:lumMod val="50000"/>
                  </a:schemeClr>
                </a:solidFill>
                <a:effectLst/>
                <a:latin typeface="system-ui"/>
              </a:rPr>
              <a:t>Sources of Knowledge:</a:t>
            </a:r>
          </a:p>
          <a:p>
            <a:pPr algn="ctr"/>
            <a:r>
              <a:rPr lang="en-US" sz="1800" b="0" i="0" dirty="0">
                <a:solidFill>
                  <a:srgbClr val="0D0D0D"/>
                </a:solidFill>
                <a:effectLst/>
                <a:latin typeface="system-ui"/>
              </a:rPr>
              <a:t>Accessing information or data repositories maintained by universities. </a:t>
            </a:r>
            <a:endParaRPr lang="en-US" b="1" dirty="0">
              <a:solidFill>
                <a:srgbClr val="0D0D0D"/>
              </a:solidFill>
              <a:latin typeface="system-ui"/>
            </a:endParaRPr>
          </a:p>
          <a:p>
            <a:pPr algn="ctr"/>
            <a:r>
              <a:rPr lang="en-US" sz="1800" b="1" i="0" dirty="0">
                <a:solidFill>
                  <a:srgbClr val="0D0D0D"/>
                </a:solidFill>
                <a:effectLst/>
                <a:latin typeface="system-ui"/>
              </a:rPr>
              <a:t>Example: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ystem-ui"/>
              </a:rPr>
              <a:t> A software company using research papers from university databases.  </a:t>
            </a:r>
            <a:endParaRPr lang="en-DE" dirty="0"/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552EBAC0-F04E-C3E8-2C4F-CE7C11365874}"/>
              </a:ext>
            </a:extLst>
          </p:cNvPr>
          <p:cNvSpPr/>
          <p:nvPr/>
        </p:nvSpPr>
        <p:spPr>
          <a:xfrm>
            <a:off x="8070849" y="3950731"/>
            <a:ext cx="3141633" cy="2246869"/>
          </a:xfrm>
          <a:prstGeom prst="round2Diag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dirty="0">
                <a:solidFill>
                  <a:schemeClr val="bg2">
                    <a:lumMod val="50000"/>
                  </a:schemeClr>
                </a:solidFill>
                <a:effectLst/>
                <a:latin typeface="system-ui"/>
              </a:rPr>
              <a:t>Transactions:</a:t>
            </a:r>
          </a:p>
          <a:p>
            <a:pPr algn="ctr"/>
            <a:r>
              <a:rPr lang="en-US" sz="1800" b="0" i="0" dirty="0">
                <a:solidFill>
                  <a:srgbClr val="0D0D0D"/>
                </a:solidFill>
                <a:effectLst/>
                <a:latin typeface="system-ui"/>
              </a:rPr>
              <a:t>Commissioning ad hoc research services from universities. </a:t>
            </a:r>
            <a:endParaRPr lang="en-US" b="1" dirty="0">
              <a:solidFill>
                <a:srgbClr val="0D0D0D"/>
              </a:solidFill>
              <a:latin typeface="system-ui"/>
            </a:endParaRPr>
          </a:p>
          <a:p>
            <a:pPr algn="ctr"/>
            <a:r>
              <a:rPr lang="en-US" sz="1800" b="1" i="0" dirty="0">
                <a:solidFill>
                  <a:srgbClr val="0D0D0D"/>
                </a:solidFill>
                <a:effectLst/>
                <a:latin typeface="system-ui"/>
              </a:rPr>
              <a:t>Example: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ystem-ui"/>
              </a:rPr>
              <a:t> A pharmaceutical company funding a study on new drug formulations at a university lab.  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55003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79" y="286603"/>
            <a:ext cx="10416697" cy="1450757"/>
          </a:xfrm>
        </p:spPr>
        <p:txBody>
          <a:bodyPr/>
          <a:lstStyle/>
          <a:p>
            <a:r>
              <a:rPr lang="en-US" sz="3600" b="1" i="0" dirty="0">
                <a:solidFill>
                  <a:srgbClr val="0D0D0D"/>
                </a:solidFill>
                <a:effectLst/>
                <a:latin typeface="system-ui"/>
              </a:rPr>
              <a:t>Interaction: Higher Education and Public Research Institutes</a:t>
            </a:r>
            <a:endParaRPr lang="en-IN" sz="3600" dirty="0"/>
          </a:p>
        </p:txBody>
      </p:sp>
      <p:sp>
        <p:nvSpPr>
          <p:cNvPr id="11" name="TextBox 10"/>
          <p:cNvSpPr txBox="1"/>
          <p:nvPr/>
        </p:nvSpPr>
        <p:spPr>
          <a:xfrm>
            <a:off x="9244770" y="76489"/>
            <a:ext cx="2099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Oslo Manual, Chapter 6 </a:t>
            </a:r>
            <a:endParaRPr lang="en-IN" sz="11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39" y="88862"/>
            <a:ext cx="1676100" cy="56132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VIJAY SINGH (Matriculation no: 7025700)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336964-E155-0675-DC53-1B7300700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B8A2-A2D7-4C50-9524-13455B8A9DC5}" type="slidenum">
              <a:rPr lang="en-IN" smtClean="0"/>
              <a:t>14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AC45F9-C6C2-650B-92EC-2C727C25FE59}"/>
              </a:ext>
            </a:extLst>
          </p:cNvPr>
          <p:cNvSpPr txBox="1"/>
          <p:nvPr/>
        </p:nvSpPr>
        <p:spPr>
          <a:xfrm>
            <a:off x="972089" y="1903351"/>
            <a:ext cx="656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dirty="0">
                <a:solidFill>
                  <a:schemeClr val="bg2">
                    <a:lumMod val="50000"/>
                  </a:schemeClr>
                </a:solidFill>
                <a:effectLst/>
                <a:latin typeface="system-ui"/>
              </a:rPr>
              <a:t>Types of Interaction: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ystem-ui"/>
              </a:rPr>
              <a:t> </a:t>
            </a:r>
            <a:endParaRPr lang="en-DE" dirty="0"/>
          </a:p>
        </p:txBody>
      </p:sp>
      <p:sp>
        <p:nvSpPr>
          <p:cNvPr id="10" name="Rectangle: Diagonal Corners Rounded 9">
            <a:extLst>
              <a:ext uri="{FF2B5EF4-FFF2-40B4-BE49-F238E27FC236}">
                <a16:creationId xmlns:a16="http://schemas.microsoft.com/office/drawing/2014/main" id="{BF0B6CD1-D5D1-3B41-4B1B-5FA7DB171E97}"/>
              </a:ext>
            </a:extLst>
          </p:cNvPr>
          <p:cNvSpPr/>
          <p:nvPr/>
        </p:nvSpPr>
        <p:spPr>
          <a:xfrm>
            <a:off x="2019300" y="2466451"/>
            <a:ext cx="3079750" cy="2246868"/>
          </a:xfrm>
          <a:prstGeom prst="round2Diag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dirty="0">
                <a:solidFill>
                  <a:schemeClr val="bg2">
                    <a:lumMod val="50000"/>
                  </a:schemeClr>
                </a:solidFill>
                <a:effectLst/>
                <a:latin typeface="system-ui"/>
              </a:rPr>
              <a:t>Collaboration:</a:t>
            </a:r>
            <a:r>
              <a:rPr lang="en-US" sz="1800" b="0" i="0" dirty="0">
                <a:solidFill>
                  <a:schemeClr val="bg2">
                    <a:lumMod val="50000"/>
                  </a:schemeClr>
                </a:solidFill>
                <a:effectLst/>
                <a:latin typeface="system-ui"/>
              </a:rPr>
              <a:t> 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ystem-ui"/>
              </a:rPr>
              <a:t> </a:t>
            </a:r>
          </a:p>
          <a:p>
            <a:pPr algn="ctr"/>
            <a:r>
              <a:rPr lang="en-US" sz="1800" b="0" i="0" dirty="0">
                <a:solidFill>
                  <a:srgbClr val="0D0D0D"/>
                </a:solidFill>
                <a:effectLst/>
                <a:latin typeface="system-ui"/>
              </a:rPr>
              <a:t>Engaging in joint research projects with university scientists. </a:t>
            </a:r>
          </a:p>
          <a:p>
            <a:pPr algn="ctr"/>
            <a:r>
              <a:rPr lang="en-US" sz="1800" b="1" i="0" dirty="0">
                <a:solidFill>
                  <a:srgbClr val="0D0D0D"/>
                </a:solidFill>
                <a:effectLst/>
                <a:latin typeface="system-ui"/>
              </a:rPr>
              <a:t>Example: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ystem-ui"/>
              </a:rPr>
              <a:t> A tech company partnering with a university to develop AI algorithms. </a:t>
            </a:r>
            <a:endParaRPr lang="en-DE" dirty="0"/>
          </a:p>
        </p:txBody>
      </p: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2C5F1BE4-4C06-D955-09D4-2BD7B3B73A82}"/>
              </a:ext>
            </a:extLst>
          </p:cNvPr>
          <p:cNvSpPr/>
          <p:nvPr/>
        </p:nvSpPr>
        <p:spPr>
          <a:xfrm>
            <a:off x="6445789" y="2466450"/>
            <a:ext cx="3124200" cy="2246869"/>
          </a:xfrm>
          <a:prstGeom prst="round2Diag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i="0" dirty="0">
                <a:solidFill>
                  <a:schemeClr val="bg2">
                    <a:lumMod val="50000"/>
                  </a:schemeClr>
                </a:solidFill>
                <a:effectLst/>
                <a:latin typeface="system-ui"/>
              </a:rPr>
              <a:t>People-Based Interactions:</a:t>
            </a:r>
            <a:r>
              <a:rPr lang="en-US" sz="1800" b="0" i="0" dirty="0">
                <a:solidFill>
                  <a:schemeClr val="bg2">
                    <a:lumMod val="50000"/>
                  </a:schemeClr>
                </a:solidFill>
                <a:effectLst/>
                <a:latin typeface="system-ui"/>
              </a:rPr>
              <a:t> </a:t>
            </a:r>
            <a:endParaRPr lang="en-US" sz="1800" b="1" i="0" dirty="0">
              <a:solidFill>
                <a:schemeClr val="bg2">
                  <a:lumMod val="50000"/>
                </a:schemeClr>
              </a:solidFill>
              <a:effectLst/>
              <a:latin typeface="system-ui"/>
            </a:endParaRPr>
          </a:p>
          <a:p>
            <a:pPr algn="ctr"/>
            <a:r>
              <a:rPr lang="en-US" sz="1800" b="0" i="0" dirty="0">
                <a:solidFill>
                  <a:srgbClr val="0D0D0D"/>
                </a:solidFill>
                <a:effectLst/>
                <a:latin typeface="system-ui"/>
              </a:rPr>
              <a:t>Hosting university students for internships or secondments. </a:t>
            </a:r>
          </a:p>
          <a:p>
            <a:pPr algn="ctr"/>
            <a:r>
              <a:rPr lang="en-US" sz="1800" b="1" i="0" dirty="0">
                <a:solidFill>
                  <a:srgbClr val="0D0D0D"/>
                </a:solidFill>
                <a:effectLst/>
                <a:latin typeface="system-ui"/>
              </a:rPr>
              <a:t>Example: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system-ui"/>
              </a:rPr>
              <a:t> A design firm offering internships to architecture students.  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B0ECC-E2CD-E74F-0FE9-C405B2D6E181}"/>
              </a:ext>
            </a:extLst>
          </p:cNvPr>
          <p:cNvSpPr txBox="1"/>
          <p:nvPr/>
        </p:nvSpPr>
        <p:spPr>
          <a:xfrm>
            <a:off x="972089" y="4946650"/>
            <a:ext cx="87325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1800" b="1" i="0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system-ui"/>
              </a:rPr>
              <a:t>Benefits: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ystem-ui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ystem-ui"/>
              </a:rPr>
              <a:t>Access to specialized knowledge and expertise. </a:t>
            </a:r>
            <a:endParaRPr lang="en-US" sz="1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ystem-ui"/>
              </a:rPr>
              <a:t>Facilitates technology transfer from academia to industry. </a:t>
            </a:r>
            <a:endParaRPr lang="en-US" sz="1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ystem-ui"/>
              </a:rPr>
              <a:t>Supports talent development and recruitment. </a:t>
            </a:r>
            <a:endParaRPr lang="en-US" sz="1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531738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D0D0D"/>
                </a:solidFill>
                <a:effectLst/>
                <a:latin typeface="system-ui"/>
              </a:rPr>
              <a:t>Intellectual Property Rights (IPR) in Innovation:</a:t>
            </a:r>
            <a:r>
              <a:rPr lang="en-US" sz="3600" b="0" i="0" dirty="0">
                <a:solidFill>
                  <a:srgbClr val="0D0D0D"/>
                </a:solidFill>
                <a:effectLst/>
                <a:latin typeface="system-ui"/>
              </a:rPr>
              <a:t> </a:t>
            </a:r>
            <a:endParaRPr lang="en-IN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9244770" y="76489"/>
            <a:ext cx="2099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Oslo Manual, Chapter 6 </a:t>
            </a:r>
            <a:endParaRPr lang="en-IN" sz="11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39" y="88862"/>
            <a:ext cx="1676100" cy="56132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VIJAY SINGH (Matriculation no: 7025700)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396FC-244A-B525-43F6-BE229F3B5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B8A2-A2D7-4C50-9524-13455B8A9DC5}" type="slidenum">
              <a:rPr lang="en-IN" smtClean="0"/>
              <a:t>15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9B5AD2-C22F-E4F6-A463-FE425998D8EF}"/>
              </a:ext>
            </a:extLst>
          </p:cNvPr>
          <p:cNvSpPr txBox="1"/>
          <p:nvPr/>
        </p:nvSpPr>
        <p:spPr>
          <a:xfrm>
            <a:off x="1097280" y="1882325"/>
            <a:ext cx="93484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1800" b="1" i="0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system-ui"/>
              </a:rPr>
              <a:t>Understanding IPR: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ystem-ui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ystem-ui"/>
              </a:rPr>
              <a:t>Intellectual property rights (IPR) refer to legal rights over creations of the mind, such as inventions, literary and artistic works, designs, and symbols. </a:t>
            </a:r>
            <a:endParaRPr lang="en-US" sz="1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endParaRPr lang="en-DE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0E8FCC8-1FA5-C598-AA1A-3826BF8EF9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9541502"/>
              </p:ext>
            </p:extLst>
          </p:nvPr>
        </p:nvGraphicFramePr>
        <p:xfrm>
          <a:off x="1016000" y="2838450"/>
          <a:ext cx="9144000" cy="3299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9522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D0D0D"/>
                </a:solidFill>
                <a:effectLst/>
                <a:latin typeface="system-ui"/>
              </a:rPr>
              <a:t>Intellectual Property Rights (IPR) in Innovation:</a:t>
            </a:r>
            <a:r>
              <a:rPr lang="en-US" sz="3600" b="0" i="0" dirty="0">
                <a:solidFill>
                  <a:srgbClr val="0D0D0D"/>
                </a:solidFill>
                <a:effectLst/>
                <a:latin typeface="system-ui"/>
              </a:rPr>
              <a:t> </a:t>
            </a:r>
            <a:endParaRPr lang="en-IN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9244770" y="76489"/>
            <a:ext cx="2099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Oslo Manual, Chapter 6 </a:t>
            </a:r>
            <a:endParaRPr lang="en-IN" sz="11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39" y="88862"/>
            <a:ext cx="1676100" cy="56132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VIJAY SINGH (Matriculation no: 7025700)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396FC-244A-B525-43F6-BE229F3B5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B8A2-A2D7-4C50-9524-13455B8A9DC5}" type="slidenum">
              <a:rPr lang="en-IN" smtClean="0"/>
              <a:t>16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9B5AD2-C22F-E4F6-A463-FE425998D8EF}"/>
              </a:ext>
            </a:extLst>
          </p:cNvPr>
          <p:cNvSpPr txBox="1"/>
          <p:nvPr/>
        </p:nvSpPr>
        <p:spPr>
          <a:xfrm>
            <a:off x="1097280" y="1882325"/>
            <a:ext cx="934847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1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ystem-ui"/>
              </a:rPr>
              <a:t>IPR Strategies for Knowledge Flows:</a:t>
            </a:r>
            <a:r>
              <a:rPr lang="en-US" sz="1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ystem-ui"/>
              </a:rPr>
              <a:t> </a:t>
            </a:r>
          </a:p>
          <a:p>
            <a:pPr algn="l" rtl="0" fontAlgn="base"/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goe UI" panose="020B0502040204020203" pitchFamily="34" charset="0"/>
            </a:endParaRPr>
          </a:p>
          <a:p>
            <a:pPr algn="l" rtl="0" fontAlgn="base">
              <a:buFont typeface="+mj-lt"/>
              <a:buAutoNum type="arabicPeriod"/>
            </a:pPr>
            <a:r>
              <a:rPr lang="en-US" sz="180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ystem-ui"/>
              </a:rPr>
              <a:t>Open-Source Licensing: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ystem-ui"/>
              </a:rPr>
              <a:t> Sharing innovations freely with the public to encourage collaboration and adoption. </a:t>
            </a:r>
          </a:p>
          <a:p>
            <a:pPr algn="l" rtl="0" fontAlgn="base"/>
            <a:endParaRPr lang="en-US" sz="1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algn="l" rtl="0" fontAlgn="base">
              <a:buFont typeface="+mj-lt"/>
              <a:buAutoNum type="arabicPeriod" startAt="2"/>
            </a:pPr>
            <a:r>
              <a:rPr lang="en-US" sz="180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ystem-ui"/>
              </a:rPr>
              <a:t>Patent Licensing: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ystem-ui"/>
              </a:rPr>
              <a:t> Granting permission to others to use patented inventions in exchange for royalties or other considerations. </a:t>
            </a:r>
          </a:p>
          <a:p>
            <a:pPr algn="l" rtl="0" fontAlgn="base"/>
            <a:endParaRPr lang="en-US" sz="1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algn="l" rtl="0" fontAlgn="base">
              <a:buFont typeface="+mj-lt"/>
              <a:buAutoNum type="arabicPeriod" startAt="3"/>
            </a:pPr>
            <a:r>
              <a:rPr lang="en-US" sz="1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ystem-ui"/>
              </a:rPr>
              <a:t>Cross-Licensing Agreements: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ystem-ui"/>
              </a:rPr>
              <a:t> Exchanging patent licenses with other firms to access each other's technologies. </a:t>
            </a:r>
          </a:p>
          <a:p>
            <a:pPr algn="l" rtl="0" fontAlgn="base"/>
            <a:endParaRPr lang="en-US" sz="1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ystem-ui"/>
            </a:endParaRPr>
          </a:p>
          <a:p>
            <a:pPr algn="l" rtl="0" fontAlgn="base">
              <a:buFont typeface="+mj-lt"/>
              <a:buAutoNum type="arabicPeriod" startAt="4"/>
            </a:pPr>
            <a:r>
              <a:rPr lang="en-US" sz="180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ystem-ui"/>
              </a:rPr>
              <a:t>IP Pooling:</a:t>
            </a:r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ystem-ui"/>
              </a:rPr>
              <a:t> Combining patents from multiple organizations into a common pool for shared use. </a:t>
            </a:r>
            <a:endParaRPr lang="en-US" sz="18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2221586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sz="4400" b="1" i="0" dirty="0">
                <a:solidFill>
                  <a:schemeClr val="tx1"/>
                </a:solidFill>
                <a:effectLst/>
                <a:latin typeface="system-ui"/>
              </a:rPr>
              <a:t>Case studies:</a:t>
            </a:r>
            <a:r>
              <a:rPr lang="en-US" sz="4400" b="0" i="0" dirty="0">
                <a:solidFill>
                  <a:schemeClr val="tx1"/>
                </a:solidFill>
                <a:effectLst/>
                <a:latin typeface="system-ui"/>
              </a:rPr>
              <a:t> </a:t>
            </a:r>
            <a:endParaRPr lang="en-IN" sz="44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44770" y="76489"/>
            <a:ext cx="2099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Oslo Manual, Chapter 6 </a:t>
            </a:r>
            <a:endParaRPr lang="en-IN" sz="11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39" y="88862"/>
            <a:ext cx="1676100" cy="56132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VIJAY SINGH (Matriculation no: 7025700)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AB6096-9CA6-FB87-C27D-50AD0B57F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B8A2-A2D7-4C50-9524-13455B8A9DC5}" type="slidenum">
              <a:rPr lang="en-IN" smtClean="0"/>
              <a:t>17</a:t>
            </a:fld>
            <a:endParaRPr lang="en-IN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8AD82505-F223-B152-5E40-76C1E9C71D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5124194"/>
              </p:ext>
            </p:extLst>
          </p:nvPr>
        </p:nvGraphicFramePr>
        <p:xfrm>
          <a:off x="1097280" y="1737360"/>
          <a:ext cx="10058400" cy="4400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89444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D0D0D"/>
                </a:solidFill>
                <a:effectLst/>
                <a:latin typeface="WordVisi_MSFontService"/>
              </a:rPr>
              <a:t>Key Takeaways: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9244770" y="76489"/>
            <a:ext cx="2099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Oslo Manual, Chapter 6 </a:t>
            </a:r>
            <a:endParaRPr lang="en-IN" sz="11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39" y="88862"/>
            <a:ext cx="1676100" cy="561323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VIJAY SINGH (Matriculation no: 7025700)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99EAD-7615-369D-EF29-70FCEFD0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B8A2-A2D7-4C50-9524-13455B8A9DC5}" type="slidenum">
              <a:rPr lang="en-IN" smtClean="0"/>
              <a:t>18</a:t>
            </a:fld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131EA-40F3-242A-CD5C-BFA565F47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Acquiring knowledge from outside sources.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Sharing a firm's knowledge externally.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Collaboration: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Working together on common goals.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Co-Innovation: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Jointly creating new innovations.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Engaging with universities and research bodies for knowledge exchange.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Protecting and managing knowledge through Intellectual Property Rights (IPR).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Challenges: Loss of knowledge control, high costs, trust issues.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904534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191" y="2150274"/>
            <a:ext cx="9558281" cy="310882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1.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h</a:t>
            </a:r>
            <a:r>
              <a:rPr lang="en-US" dirty="0">
                <a:hlinkClick r:id="rId2"/>
              </a:rPr>
              <a:t>ttps://aiindex.stanford.edu/research/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2. </a:t>
            </a:r>
            <a:r>
              <a:rPr lang="en-US" dirty="0">
                <a:hlinkClick r:id="rId3"/>
              </a:rPr>
              <a:t>Agricultural TFP Growth in Argentina: Investments in Research and Innovation | Virginia Tech CALS Global (globalagriculturalproductivity.org)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3. https://www.oecd-ilibrary.org/science-and-technology/oslo-manual_9789264013100-en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44770" y="76489"/>
            <a:ext cx="2099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Oslo Manual, Chapter 6 </a:t>
            </a:r>
            <a:endParaRPr lang="en-IN" sz="11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39" y="88862"/>
            <a:ext cx="1676100" cy="561323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VIJAY SINGH (Matriculation no: 7025700)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AEC032-452D-74DB-E567-DB6229C5D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B8A2-A2D7-4C50-9524-13455B8A9DC5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053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Background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7183"/>
            <a:ext cx="10058400" cy="2379584"/>
          </a:xfrm>
        </p:spPr>
        <p:txBody>
          <a:bodyPr>
            <a:noAutofit/>
          </a:bodyPr>
          <a:lstStyle/>
          <a:p>
            <a:pPr fontAlgn="base"/>
            <a:r>
              <a:rPr lang="en-IN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 Oslo manual?</a:t>
            </a:r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fontAlgn="base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The Oslo Manual is a set of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guidelines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collecting and interpreting innovation data, particularly regarding technology and product innovation.</a:t>
            </a:r>
          </a:p>
          <a:p>
            <a:pPr fontAlgn="base"/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included in Chapter 6</a:t>
            </a:r>
            <a:endParaRPr lang="en-US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endParaRPr lang="en-IN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75657" y="4378582"/>
            <a:ext cx="1595535" cy="10543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Knowledge as a Resource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9170125" y="4369490"/>
            <a:ext cx="1595535" cy="10543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Knowledge Exchange Framework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300029" y="4387914"/>
            <a:ext cx="1903445" cy="10543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Innovation Collaboration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737843" y="4369491"/>
            <a:ext cx="1595535" cy="105435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Open Innovation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985796" y="4905761"/>
            <a:ext cx="587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464007" y="4904202"/>
            <a:ext cx="587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8347788" y="4915093"/>
            <a:ext cx="58782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271000" y="76489"/>
            <a:ext cx="20731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Oslo Manual, Chapter 6 </a:t>
            </a:r>
            <a:endParaRPr lang="en-IN" sz="11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39" y="88862"/>
            <a:ext cx="1676100" cy="56132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VIJAY SINGH (Matriculation no: 7025700)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BE611-9CAC-3247-1FF3-AD355BA7A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B8A2-A2D7-4C50-9524-13455B8A9DC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950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289" y="3161350"/>
            <a:ext cx="9791544" cy="1615923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Thank You!</a:t>
            </a:r>
            <a:endParaRPr lang="en-IN" sz="6000" dirty="0"/>
          </a:p>
        </p:txBody>
      </p:sp>
      <p:sp>
        <p:nvSpPr>
          <p:cNvPr id="7" name="TextBox 6"/>
          <p:cNvSpPr txBox="1"/>
          <p:nvPr/>
        </p:nvSpPr>
        <p:spPr>
          <a:xfrm>
            <a:off x="9244770" y="76489"/>
            <a:ext cx="2099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Oslo Manual, Chapter 6</a:t>
            </a:r>
            <a:endParaRPr lang="en-IN" sz="11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39" y="88862"/>
            <a:ext cx="1676100" cy="56132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VIJAY SINGH (Matriculation no: 7025700)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23A07-B48C-7102-64E8-8F29CB26A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B8A2-A2D7-4C50-9524-13455B8A9DC5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4870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11" name="Rounded Rectangle 10"/>
          <p:cNvSpPr/>
          <p:nvPr/>
        </p:nvSpPr>
        <p:spPr>
          <a:xfrm>
            <a:off x="1166327" y="2635250"/>
            <a:ext cx="4553339" cy="28324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Knowledge as a Resource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algn="ctr">
              <a:lnSpc>
                <a:spcPct val="150000"/>
              </a:lnSpc>
            </a:pPr>
            <a:r>
              <a:rPr lang="en-US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Emphasizes the strategic importance of knowledge for firms, especially in innovation activities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602341" y="2635250"/>
            <a:ext cx="4553339" cy="28324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1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Knowledge Exchange Framework</a:t>
            </a:r>
            <a:r>
              <a:rPr lang="en-US" sz="1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Describes the framework for measuring knowledge flows within the innovation system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244770" y="76489"/>
            <a:ext cx="2099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Oslo Manual, Chapter 6 </a:t>
            </a:r>
            <a:endParaRPr lang="en-IN" sz="11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39" y="88862"/>
            <a:ext cx="1676100" cy="56132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VIJAY SINGH (Matriculation no: 7025700)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7E78F-10AF-0B10-C4E4-FF9E4B50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B8A2-A2D7-4C50-9524-13455B8A9DC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507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9" name="Rounded Rectangle 8"/>
          <p:cNvSpPr/>
          <p:nvPr/>
        </p:nvSpPr>
        <p:spPr>
          <a:xfrm>
            <a:off x="1166327" y="2654301"/>
            <a:ext cx="4553339" cy="29845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I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Innovation Collaboration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Highlights the role of collaboration with various sectors like universities and public research institutions.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602341" y="2654300"/>
            <a:ext cx="4553339" cy="29845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1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Open Innovation</a:t>
            </a:r>
            <a:r>
              <a:rPr lang="en-US" sz="1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>
              <a:lnSpc>
                <a:spcPct val="15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Discusses the concept of open innovation and its significance in enhancing innovation efficiency.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244770" y="76489"/>
            <a:ext cx="2099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Oslo Manual, Chapter 6 </a:t>
            </a:r>
            <a:endParaRPr lang="en-IN" sz="11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39" y="88862"/>
            <a:ext cx="1676100" cy="56132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VIJAY SINGH (Matriculation no: 7025700)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BA90B6-733B-5743-6B69-11AEDB93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B8A2-A2D7-4C50-9524-13455B8A9DC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133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52203"/>
            <a:ext cx="10058400" cy="1211283"/>
          </a:xfrm>
        </p:spPr>
        <p:txBody>
          <a:bodyPr>
            <a:normAutofit/>
          </a:bodyPr>
          <a:lstStyle/>
          <a:p>
            <a:r>
              <a:rPr lang="en-US" sz="4000" dirty="0"/>
              <a:t>Difference: Knowledge and Innovation</a:t>
            </a:r>
            <a:endParaRPr lang="en-IN" sz="4000" dirty="0"/>
          </a:p>
        </p:txBody>
      </p:sp>
      <p:sp>
        <p:nvSpPr>
          <p:cNvPr id="16" name="TextBox 15"/>
          <p:cNvSpPr txBox="1"/>
          <p:nvPr/>
        </p:nvSpPr>
        <p:spPr>
          <a:xfrm>
            <a:off x="9785268" y="76489"/>
            <a:ext cx="15588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Oslo Manual, Chapter 6 </a:t>
            </a:r>
            <a:endParaRPr lang="en-IN" sz="11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39" y="88862"/>
            <a:ext cx="1676100" cy="56132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VIJAY SINGH (Matriculation no: 7025700)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2B45F-8C0F-8D54-B423-C8EC2AAEA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B8A2-A2D7-4C50-9524-13455B8A9DC5}" type="slidenum">
              <a:rPr lang="en-IN" smtClean="0"/>
              <a:t>5</a:t>
            </a:fld>
            <a:endParaRPr lang="en-IN"/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78B95567-178B-E94E-6212-D65E57578977}"/>
              </a:ext>
            </a:extLst>
          </p:cNvPr>
          <p:cNvSpPr/>
          <p:nvPr/>
        </p:nvSpPr>
        <p:spPr>
          <a:xfrm>
            <a:off x="1270660" y="2363190"/>
            <a:ext cx="3746665" cy="2476005"/>
          </a:xfrm>
          <a:prstGeom prst="round2Diag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Knowledge: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Understanding gained through learning or experience.</a:t>
            </a:r>
            <a:endParaRPr lang="en-DE" sz="2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BD00022A-58E3-E2A9-1E15-81863A4DBCF9}"/>
              </a:ext>
            </a:extLst>
          </p:cNvPr>
          <p:cNvSpPr/>
          <p:nvPr/>
        </p:nvSpPr>
        <p:spPr>
          <a:xfrm>
            <a:off x="6440385" y="2363190"/>
            <a:ext cx="3746665" cy="2476005"/>
          </a:xfrm>
          <a:prstGeom prst="round2Diag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Innovation: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Applying knowledge in new and creative ways to develop something useful or solve a problem.</a:t>
            </a:r>
            <a:endParaRPr lang="en-DE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4372912-EAAD-541B-5A7F-130D9DF23C55}"/>
              </a:ext>
            </a:extLst>
          </p:cNvPr>
          <p:cNvCxnSpPr>
            <a:cxnSpLocks/>
          </p:cNvCxnSpPr>
          <p:nvPr/>
        </p:nvCxnSpPr>
        <p:spPr>
          <a:xfrm>
            <a:off x="1330036" y="4839195"/>
            <a:ext cx="932213" cy="5581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91E64060-C3B2-08A2-90BA-A1DAEB13039A}"/>
              </a:ext>
            </a:extLst>
          </p:cNvPr>
          <p:cNvSpPr/>
          <p:nvPr/>
        </p:nvSpPr>
        <p:spPr>
          <a:xfrm>
            <a:off x="7394371" y="4405745"/>
            <a:ext cx="4706586" cy="1877251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Creating a new app that uses coding skills to solve a unique problem or inventing a new device using physics principles.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9AB945-6373-BECC-7197-7622345367BD}"/>
              </a:ext>
            </a:extLst>
          </p:cNvPr>
          <p:cNvSpPr/>
          <p:nvPr/>
        </p:nvSpPr>
        <p:spPr>
          <a:xfrm>
            <a:off x="2361211" y="4566062"/>
            <a:ext cx="3841667" cy="1716934"/>
          </a:xfrm>
          <a:prstGeom prst="ellipse">
            <a:avLst/>
          </a:prstGeom>
          <a:solidFill>
            <a:schemeClr val="bg1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Knowing how to code or understanding the principles of physics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6DF6C10-EFCD-A397-DD6F-C000073EC041}"/>
              </a:ext>
            </a:extLst>
          </p:cNvPr>
          <p:cNvCxnSpPr>
            <a:cxnSpLocks/>
          </p:cNvCxnSpPr>
          <p:nvPr/>
        </p:nvCxnSpPr>
        <p:spPr>
          <a:xfrm>
            <a:off x="6440385" y="4839195"/>
            <a:ext cx="898566" cy="54356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798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244770" y="76489"/>
            <a:ext cx="2099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Oslo Manual, Chapter 6 </a:t>
            </a:r>
            <a:endParaRPr lang="en-IN" sz="11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39" y="88862"/>
            <a:ext cx="1676100" cy="56132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VIJAY SINGH (Matriculation no: 7025700)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A13255-3EB8-F95C-E46A-8E957C4F1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B8A2-A2D7-4C50-9524-13455B8A9DC5}" type="slidenum">
              <a:rPr lang="en-IN" smtClean="0"/>
              <a:t>6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771687-5959-9584-EE8F-A4BD03138208}"/>
              </a:ext>
            </a:extLst>
          </p:cNvPr>
          <p:cNvSpPr txBox="1"/>
          <p:nvPr/>
        </p:nvSpPr>
        <p:spPr>
          <a:xfrm>
            <a:off x="1389413" y="1187532"/>
            <a:ext cx="5601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WordVisi_MSFontService"/>
              </a:rPr>
              <a:t>Type of knowledge flows:</a:t>
            </a:r>
            <a:endParaRPr lang="en-DE" sz="3600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ADE2328-A571-6082-88AC-BEDA9CAA71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8895619"/>
              </p:ext>
            </p:extLst>
          </p:nvPr>
        </p:nvGraphicFramePr>
        <p:xfrm>
          <a:off x="1231900" y="2031999"/>
          <a:ext cx="8928100" cy="3937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1798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0D0D0D"/>
                </a:solidFill>
                <a:effectLst/>
                <a:latin typeface="WordVisi_MSFontService"/>
              </a:rPr>
              <a:t>Open Innovation Paradigm</a:t>
            </a:r>
            <a:r>
              <a:rPr lang="en-IN" dirty="0"/>
              <a:t>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244770" y="76489"/>
            <a:ext cx="2099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Oslo Manual, Chapter 6 </a:t>
            </a:r>
            <a:endParaRPr lang="en-IN" sz="11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39" y="88862"/>
            <a:ext cx="1676100" cy="561323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VIJAY SINGH (Matriculation no: 7025700)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964B9-18EF-FB0F-1171-F2FCE8BF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B8A2-A2D7-4C50-9524-13455B8A9DC5}" type="slidenum">
              <a:rPr lang="en-IN" smtClean="0"/>
              <a:t>7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61F017-28F6-77F8-65F3-4A90AF4F1D6F}"/>
              </a:ext>
            </a:extLst>
          </p:cNvPr>
          <p:cNvSpPr txBox="1"/>
          <p:nvPr/>
        </p:nvSpPr>
        <p:spPr>
          <a:xfrm>
            <a:off x="777834" y="1977242"/>
            <a:ext cx="9122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Why is working together so crucial for innovation?</a:t>
            </a:r>
            <a:r>
              <a:rPr lang="en-US" sz="1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</a:rPr>
              <a:t> 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FEF22A-96F4-FC7D-3C17-6A9ED31EA0FB}"/>
              </a:ext>
            </a:extLst>
          </p:cNvPr>
          <p:cNvSpPr txBox="1"/>
          <p:nvPr/>
        </p:nvSpPr>
        <p:spPr>
          <a:xfrm>
            <a:off x="1085148" y="2475253"/>
            <a:ext cx="925232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 fontAlgn="base"/>
            <a:r>
              <a:rPr lang="en-US" sz="18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What is Open Innovation?</a:t>
            </a:r>
            <a:r>
              <a:rPr lang="en-US" sz="18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l" rtl="0" fontAlgn="base"/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/>
            <a:r>
              <a:rPr 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Open innovation is a way for companies to work with others to create new ideas and products. It's like having an open door for sharing and collaborating. </a:t>
            </a:r>
          </a:p>
          <a:p>
            <a:pPr algn="l" rtl="0" fontAlgn="base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/>
            <a:r>
              <a:rPr lang="en-US" sz="18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1800" b="0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Kaggle, </a:t>
            </a:r>
            <a:r>
              <a:rPr lang="en-US" sz="1800" b="0" i="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1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Arduino IDE</a:t>
            </a:r>
          </a:p>
          <a:p>
            <a:pPr algn="l" rtl="0" fontAlgn="base"/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 fontAlgn="base"/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r>
              <a:rPr lang="en-US" sz="1800" b="1" i="0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Increased Innovation Speed</a:t>
            </a:r>
          </a:p>
          <a:p>
            <a:pPr algn="l" rtl="0" fontAlgn="base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2. Cost Efficiency</a:t>
            </a:r>
          </a:p>
          <a:p>
            <a:pPr algn="l" rtl="0" fontAlgn="base"/>
            <a:r>
              <a:rPr lang="en-US" sz="180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3. Diverse Perspectives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endParaRPr lang="en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33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i="0" dirty="0">
                <a:solidFill>
                  <a:srgbClr val="0D0D0D"/>
                </a:solidFill>
                <a:effectLst/>
                <a:latin typeface="WordVisi_MSFontService"/>
              </a:rPr>
              <a:t>Open Innovation Paradigm</a:t>
            </a:r>
            <a:r>
              <a:rPr lang="en-IN" dirty="0"/>
              <a:t>: Principles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244770" y="76489"/>
            <a:ext cx="20993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Oslo Manual, Chapter 6 </a:t>
            </a:r>
            <a:endParaRPr lang="en-IN" sz="11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39" y="88862"/>
            <a:ext cx="1676100" cy="561323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VIJAY SINGH (Matriculation no: 7025700)</a:t>
            </a:r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63BCC3-946A-9688-EB78-635731BF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B8A2-A2D7-4C50-9524-13455B8A9DC5}" type="slidenum">
              <a:rPr lang="en-IN" smtClean="0"/>
              <a:t>8</a:t>
            </a:fld>
            <a:endParaRPr lang="en-IN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0927909-5003-F7C2-C1F6-6811B22176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690172"/>
              </p:ext>
            </p:extLst>
          </p:nvPr>
        </p:nvGraphicFramePr>
        <p:xfrm>
          <a:off x="2032000" y="1793174"/>
          <a:ext cx="8128000" cy="4345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03295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083" y="394978"/>
            <a:ext cx="10406546" cy="1392258"/>
          </a:xfrm>
        </p:spPr>
        <p:txBody>
          <a:bodyPr>
            <a:normAutofit/>
          </a:bodyPr>
          <a:lstStyle/>
          <a:p>
            <a:r>
              <a:rPr lang="en-US" sz="4000" b="0" i="0" dirty="0">
                <a:solidFill>
                  <a:srgbClr val="0D0D0D"/>
                </a:solidFill>
                <a:effectLst/>
                <a:latin typeface="WordVisi_MSFontService"/>
              </a:rPr>
              <a:t>Co-operation, Collaboration, and Co-Innovation</a:t>
            </a:r>
            <a:endParaRPr lang="en-IN" sz="40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68058" y="76489"/>
            <a:ext cx="16760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Oslo Manual, Chapter 6 </a:t>
            </a:r>
            <a:endParaRPr lang="en-IN" sz="11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39" y="88862"/>
            <a:ext cx="1676100" cy="561323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VIJAY SINGH (Matriculation no: 7025700)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DCF07-A8B8-2A89-B2A9-37EA9D0EC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AB8A2-A2D7-4C50-9524-13455B8A9DC5}" type="slidenum">
              <a:rPr lang="en-IN" smtClean="0"/>
              <a:t>9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951A2-CC54-3CDA-DB7F-002A5B463370}"/>
              </a:ext>
            </a:extLst>
          </p:cNvPr>
          <p:cNvSpPr txBox="1"/>
          <p:nvPr/>
        </p:nvSpPr>
        <p:spPr>
          <a:xfrm>
            <a:off x="1154083" y="1926771"/>
            <a:ext cx="494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dirty="0">
                <a:solidFill>
                  <a:schemeClr val="bg2">
                    <a:lumMod val="50000"/>
                  </a:schemeClr>
                </a:solidFill>
                <a:effectLst/>
                <a:latin typeface="system-ui"/>
              </a:rPr>
              <a:t>Understanding the Differences:</a:t>
            </a:r>
            <a:r>
              <a:rPr lang="en-US" sz="1800" b="0" i="0" dirty="0">
                <a:solidFill>
                  <a:schemeClr val="bg2">
                    <a:lumMod val="50000"/>
                  </a:schemeClr>
                </a:solidFill>
                <a:effectLst/>
                <a:latin typeface="system-ui"/>
              </a:rPr>
              <a:t> </a:t>
            </a:r>
            <a:endParaRPr lang="en-DE" dirty="0">
              <a:solidFill>
                <a:schemeClr val="bg2">
                  <a:lumMod val="50000"/>
                </a:schemeClr>
              </a:solidFill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DE9C027-FC4F-6AEE-386C-B2DB648AEE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95964089"/>
              </p:ext>
            </p:extLst>
          </p:nvPr>
        </p:nvGraphicFramePr>
        <p:xfrm>
          <a:off x="1294410" y="2435638"/>
          <a:ext cx="10200903" cy="3702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8695605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57CAA2EF124464780A2A48341BB98AC" ma:contentTypeVersion="5" ma:contentTypeDescription="Ein neues Dokument erstellen." ma:contentTypeScope="" ma:versionID="c8a4cd341fb3412bbc0e14a2b9beaf76">
  <xsd:schema xmlns:xsd="http://www.w3.org/2001/XMLSchema" xmlns:xs="http://www.w3.org/2001/XMLSchema" xmlns:p="http://schemas.microsoft.com/office/2006/metadata/properties" xmlns:ns3="40e65704-c5f5-45c8-b4e0-c667a9f13894" targetNamespace="http://schemas.microsoft.com/office/2006/metadata/properties" ma:root="true" ma:fieldsID="4c7eb4f64972639f8f76b4c590c1074e" ns3:_="">
    <xsd:import namespace="40e65704-c5f5-45c8-b4e0-c667a9f13894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e65704-c5f5-45c8-b4e0-c667a9f13894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EBD9CA-A2A6-4B43-B25B-6A49982A81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F4C54C-29E0-4BD9-A474-4FCF8979E38A}">
  <ds:schemaRefs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40e65704-c5f5-45c8-b4e0-c667a9f13894"/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E1707A7-8C07-42C4-A361-03DC033941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e65704-c5f5-45c8-b4e0-c667a9f138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1646</Words>
  <Application>Microsoft Office PowerPoint</Application>
  <PresentationFormat>Widescreen</PresentationFormat>
  <Paragraphs>226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Calibri Light</vt:lpstr>
      <vt:lpstr>Cambria</vt:lpstr>
      <vt:lpstr>Segoe UI</vt:lpstr>
      <vt:lpstr>Söhne</vt:lpstr>
      <vt:lpstr>system-ui</vt:lpstr>
      <vt:lpstr>Times New Roman</vt:lpstr>
      <vt:lpstr>Wingdings</vt:lpstr>
      <vt:lpstr>WordVisi_MSFontService</vt:lpstr>
      <vt:lpstr>Retrospect</vt:lpstr>
      <vt:lpstr>CASE STUDY  </vt:lpstr>
      <vt:lpstr>Background</vt:lpstr>
      <vt:lpstr>Introduction</vt:lpstr>
      <vt:lpstr>Introduction</vt:lpstr>
      <vt:lpstr>Difference: Knowledge and Innovation</vt:lpstr>
      <vt:lpstr>PowerPoint Presentation</vt:lpstr>
      <vt:lpstr>Open Innovation Paradigm:</vt:lpstr>
      <vt:lpstr>Open Innovation Paradigm: Principles</vt:lpstr>
      <vt:lpstr>Co-operation, Collaboration, and Co-Innovation</vt:lpstr>
      <vt:lpstr>Co-operation, Collaboration, and Co-Innovation</vt:lpstr>
      <vt:lpstr>Measurement Challenges in Knowledge Flows: </vt:lpstr>
      <vt:lpstr>Measurement Challenges in Knowledge Flows: </vt:lpstr>
      <vt:lpstr>Interaction: Higher Education and Public Research Institutes</vt:lpstr>
      <vt:lpstr>Interaction: Higher Education and Public Research Institutes</vt:lpstr>
      <vt:lpstr>Intellectual Property Rights (IPR) in Innovation: </vt:lpstr>
      <vt:lpstr>Intellectual Property Rights (IPR) in Innovation: </vt:lpstr>
      <vt:lpstr>Case studies: </vt:lpstr>
      <vt:lpstr>Key Takeaways: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Vijay Singh</cp:lastModifiedBy>
  <cp:revision>81</cp:revision>
  <dcterms:created xsi:type="dcterms:W3CDTF">2024-04-20T16:03:12Z</dcterms:created>
  <dcterms:modified xsi:type="dcterms:W3CDTF">2025-07-12T11:18:14Z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0x010100757CAA2EF124464780A2A48341BB98AC</vt:lpwstr>
  </property>
</Properties>
</file>