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7CD04-FEC6-451E-8662-8FDE3E2997FD}" v="48" dt="2024-06-03T00:39:59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Lakshmanan Radhakrishnan" userId="8bb69e61a4d6a761" providerId="LiveId" clId="{82D7CD04-FEC6-451E-8662-8FDE3E2997FD}"/>
    <pc:docChg chg="undo custSel addSld modSld">
      <pc:chgData name="Vijay Lakshmanan Radhakrishnan" userId="8bb69e61a4d6a761" providerId="LiveId" clId="{82D7CD04-FEC6-451E-8662-8FDE3E2997FD}" dt="2024-06-08T02:39:39.859" v="1867" actId="20577"/>
      <pc:docMkLst>
        <pc:docMk/>
      </pc:docMkLst>
      <pc:sldChg chg="addSp delSp modSp new mod">
        <pc:chgData name="Vijay Lakshmanan Radhakrishnan" userId="8bb69e61a4d6a761" providerId="LiveId" clId="{82D7CD04-FEC6-451E-8662-8FDE3E2997FD}" dt="2024-06-03T00:41:24.453" v="1751" actId="1036"/>
        <pc:sldMkLst>
          <pc:docMk/>
          <pc:sldMk cId="2435058058" sldId="256"/>
        </pc:sldMkLst>
        <pc:spChg chg="del">
          <ac:chgData name="Vijay Lakshmanan Radhakrishnan" userId="8bb69e61a4d6a761" providerId="LiveId" clId="{82D7CD04-FEC6-451E-8662-8FDE3E2997FD}" dt="2024-06-02T02:52:50.364" v="2" actId="478"/>
          <ac:spMkLst>
            <pc:docMk/>
            <pc:sldMk cId="2435058058" sldId="256"/>
            <ac:spMk id="2" creationId="{2A69C4BD-0BF5-51B4-1972-ED60B4CC79BB}"/>
          </ac:spMkLst>
        </pc:spChg>
        <pc:spChg chg="del">
          <ac:chgData name="Vijay Lakshmanan Radhakrishnan" userId="8bb69e61a4d6a761" providerId="LiveId" clId="{82D7CD04-FEC6-451E-8662-8FDE3E2997FD}" dt="2024-06-02T02:52:49.032" v="1" actId="478"/>
          <ac:spMkLst>
            <pc:docMk/>
            <pc:sldMk cId="2435058058" sldId="256"/>
            <ac:spMk id="3" creationId="{BC99FE90-5299-9326-D73F-7466C0C5426A}"/>
          </ac:spMkLst>
        </pc:spChg>
        <pc:spChg chg="add mod">
          <ac:chgData name="Vijay Lakshmanan Radhakrishnan" userId="8bb69e61a4d6a761" providerId="LiveId" clId="{82D7CD04-FEC6-451E-8662-8FDE3E2997FD}" dt="2024-06-02T03:32:45.271" v="914" actId="1076"/>
          <ac:spMkLst>
            <pc:docMk/>
            <pc:sldMk cId="2435058058" sldId="256"/>
            <ac:spMk id="36" creationId="{5AE774C2-14F6-4653-F6C7-01055C75DCCF}"/>
          </ac:spMkLst>
        </pc:spChg>
        <pc:grpChg chg="add mod">
          <ac:chgData name="Vijay Lakshmanan Radhakrishnan" userId="8bb69e61a4d6a761" providerId="LiveId" clId="{82D7CD04-FEC6-451E-8662-8FDE3E2997FD}" dt="2024-06-03T00:40:41.497" v="1729" actId="14100"/>
          <ac:grpSpMkLst>
            <pc:docMk/>
            <pc:sldMk cId="2435058058" sldId="256"/>
            <ac:grpSpMk id="18" creationId="{A95629D9-F494-E055-8C6C-28115DFFE048}"/>
          </ac:grpSpMkLst>
        </pc:grpChg>
        <pc:grpChg chg="add mod">
          <ac:chgData name="Vijay Lakshmanan Radhakrishnan" userId="8bb69e61a4d6a761" providerId="LiveId" clId="{82D7CD04-FEC6-451E-8662-8FDE3E2997FD}" dt="2024-06-02T03:31:01.866" v="838" actId="164"/>
          <ac:grpSpMkLst>
            <pc:docMk/>
            <pc:sldMk cId="2435058058" sldId="256"/>
            <ac:grpSpMk id="19" creationId="{25392884-1B6C-3EF9-2551-51FB914CF387}"/>
          </ac:grpSpMkLst>
        </pc:grpChg>
        <pc:grpChg chg="add mod">
          <ac:chgData name="Vijay Lakshmanan Radhakrishnan" userId="8bb69e61a4d6a761" providerId="LiveId" clId="{82D7CD04-FEC6-451E-8662-8FDE3E2997FD}" dt="2024-06-03T00:41:14.237" v="1733" actId="1076"/>
          <ac:grpSpMkLst>
            <pc:docMk/>
            <pc:sldMk cId="2435058058" sldId="256"/>
            <ac:grpSpMk id="31" creationId="{E34B9727-DB73-9314-ED45-DDAFCFE92B9C}"/>
          </ac:grpSpMkLst>
        </pc:grpChg>
        <pc:grpChg chg="add mod">
          <ac:chgData name="Vijay Lakshmanan Radhakrishnan" userId="8bb69e61a4d6a761" providerId="LiveId" clId="{82D7CD04-FEC6-451E-8662-8FDE3E2997FD}" dt="2024-06-03T00:40:24.102" v="1728" actId="14100"/>
          <ac:grpSpMkLst>
            <pc:docMk/>
            <pc:sldMk cId="2435058058" sldId="256"/>
            <ac:grpSpMk id="32" creationId="{E342B690-40C7-67F6-2E26-C46C95FC4E4B}"/>
          </ac:grpSpMkLst>
        </pc:grpChg>
        <pc:graphicFrameChg chg="add mod modGraphic">
          <ac:chgData name="Vijay Lakshmanan Radhakrishnan" userId="8bb69e61a4d6a761" providerId="LiveId" clId="{82D7CD04-FEC6-451E-8662-8FDE3E2997FD}" dt="2024-06-03T00:39:37.399" v="1695" actId="20577"/>
          <ac:graphicFrameMkLst>
            <pc:docMk/>
            <pc:sldMk cId="2435058058" sldId="256"/>
            <ac:graphicFrameMk id="4" creationId="{6FC4881B-FD80-4970-5105-5474D125403C}"/>
          </ac:graphicFrameMkLst>
        </pc:graphicFrameChg>
        <pc:graphicFrameChg chg="add mod modGraphic">
          <ac:chgData name="Vijay Lakshmanan Radhakrishnan" userId="8bb69e61a4d6a761" providerId="LiveId" clId="{82D7CD04-FEC6-451E-8662-8FDE3E2997FD}" dt="2024-06-03T00:40:07.012" v="1724" actId="108"/>
          <ac:graphicFrameMkLst>
            <pc:docMk/>
            <pc:sldMk cId="2435058058" sldId="256"/>
            <ac:graphicFrameMk id="5" creationId="{D46E14A8-E267-62AF-9E64-12F9322EC4D0}"/>
          </ac:graphicFrameMkLst>
        </pc:graphicFrameChg>
        <pc:graphicFrameChg chg="add mod modGraphic">
          <ac:chgData name="Vijay Lakshmanan Radhakrishnan" userId="8bb69e61a4d6a761" providerId="LiveId" clId="{82D7CD04-FEC6-451E-8662-8FDE3E2997FD}" dt="2024-06-02T03:27:54.572" v="782" actId="404"/>
          <ac:graphicFrameMkLst>
            <pc:docMk/>
            <pc:sldMk cId="2435058058" sldId="256"/>
            <ac:graphicFrameMk id="6" creationId="{27B67417-A6E1-C4EB-BF46-516634309841}"/>
          </ac:graphicFrameMkLst>
        </pc:graphicFrameChg>
        <pc:graphicFrameChg chg="add mod modGraphic">
          <ac:chgData name="Vijay Lakshmanan Radhakrishnan" userId="8bb69e61a4d6a761" providerId="LiveId" clId="{82D7CD04-FEC6-451E-8662-8FDE3E2997FD}" dt="2024-06-02T03:28:58.089" v="813" actId="404"/>
          <ac:graphicFrameMkLst>
            <pc:docMk/>
            <pc:sldMk cId="2435058058" sldId="256"/>
            <ac:graphicFrameMk id="7" creationId="{FA2D0887-D429-47C9-7759-9C87F0D45719}"/>
          </ac:graphicFrameMkLst>
        </pc:graphicFrameChg>
        <pc:cxnChg chg="add mod">
          <ac:chgData name="Vijay Lakshmanan Radhakrishnan" userId="8bb69e61a4d6a761" providerId="LiveId" clId="{82D7CD04-FEC6-451E-8662-8FDE3E2997FD}" dt="2024-06-02T03:29:46.801" v="824" actId="164"/>
          <ac:cxnSpMkLst>
            <pc:docMk/>
            <pc:sldMk cId="2435058058" sldId="256"/>
            <ac:cxnSpMk id="9" creationId="{FC5946C2-E60E-D483-B441-89396DE125BC}"/>
          </ac:cxnSpMkLst>
        </pc:cxnChg>
        <pc:cxnChg chg="add mod">
          <ac:chgData name="Vijay Lakshmanan Radhakrishnan" userId="8bb69e61a4d6a761" providerId="LiveId" clId="{82D7CD04-FEC6-451E-8662-8FDE3E2997FD}" dt="2024-06-02T03:29:46.801" v="824" actId="164"/>
          <ac:cxnSpMkLst>
            <pc:docMk/>
            <pc:sldMk cId="2435058058" sldId="256"/>
            <ac:cxnSpMk id="13" creationId="{56963592-5BA9-E129-4DD8-9FCE5E2E8FFC}"/>
          </ac:cxnSpMkLst>
        </pc:cxnChg>
        <pc:cxnChg chg="add mod">
          <ac:chgData name="Vijay Lakshmanan Radhakrishnan" userId="8bb69e61a4d6a761" providerId="LiveId" clId="{82D7CD04-FEC6-451E-8662-8FDE3E2997FD}" dt="2024-06-02T03:29:46.801" v="824" actId="164"/>
          <ac:cxnSpMkLst>
            <pc:docMk/>
            <pc:sldMk cId="2435058058" sldId="256"/>
            <ac:cxnSpMk id="14" creationId="{FFFFC7D8-EBB5-CCA0-E30C-96CC2F0EAB3A}"/>
          </ac:cxnSpMkLst>
        </pc:cxnChg>
        <pc:cxnChg chg="mod">
          <ac:chgData name="Vijay Lakshmanan Radhakrishnan" userId="8bb69e61a4d6a761" providerId="LiveId" clId="{82D7CD04-FEC6-451E-8662-8FDE3E2997FD}" dt="2024-06-03T00:41:24.453" v="1751" actId="1036"/>
          <ac:cxnSpMkLst>
            <pc:docMk/>
            <pc:sldMk cId="2435058058" sldId="256"/>
            <ac:cxnSpMk id="20" creationId="{AD67585C-7325-3FD4-20F9-87F768544F98}"/>
          </ac:cxnSpMkLst>
        </pc:cxnChg>
        <pc:cxnChg chg="mod">
          <ac:chgData name="Vijay Lakshmanan Radhakrishnan" userId="8bb69e61a4d6a761" providerId="LiveId" clId="{82D7CD04-FEC6-451E-8662-8FDE3E2997FD}" dt="2024-06-02T03:30:57.071" v="837" actId="14100"/>
          <ac:cxnSpMkLst>
            <pc:docMk/>
            <pc:sldMk cId="2435058058" sldId="256"/>
            <ac:cxnSpMk id="21" creationId="{124B1EBA-57FA-6653-A4CA-10B92444CAD2}"/>
          </ac:cxnSpMkLst>
        </pc:cxnChg>
        <pc:cxnChg chg="mod">
          <ac:chgData name="Vijay Lakshmanan Radhakrishnan" userId="8bb69e61a4d6a761" providerId="LiveId" clId="{82D7CD04-FEC6-451E-8662-8FDE3E2997FD}" dt="2024-06-03T00:41:03.970" v="1731" actId="14100"/>
          <ac:cxnSpMkLst>
            <pc:docMk/>
            <pc:sldMk cId="2435058058" sldId="256"/>
            <ac:cxnSpMk id="22" creationId="{A4CAF19B-613D-0968-E0E8-DEE5C8CDDC8C}"/>
          </ac:cxnSpMkLst>
        </pc:cxnChg>
        <pc:cxnChg chg="add mod">
          <ac:chgData name="Vijay Lakshmanan Radhakrishnan" userId="8bb69e61a4d6a761" providerId="LiveId" clId="{82D7CD04-FEC6-451E-8662-8FDE3E2997FD}" dt="2024-06-02T03:31:01.866" v="838" actId="164"/>
          <ac:cxnSpMkLst>
            <pc:docMk/>
            <pc:sldMk cId="2435058058" sldId="256"/>
            <ac:cxnSpMk id="24" creationId="{8963B644-FCBB-CE62-C4A2-289529C08794}"/>
          </ac:cxnSpMkLst>
        </pc:cxnChg>
        <pc:cxnChg chg="add mod">
          <ac:chgData name="Vijay Lakshmanan Radhakrishnan" userId="8bb69e61a4d6a761" providerId="LiveId" clId="{82D7CD04-FEC6-451E-8662-8FDE3E2997FD}" dt="2024-06-02T03:30:32.063" v="832"/>
          <ac:cxnSpMkLst>
            <pc:docMk/>
            <pc:sldMk cId="2435058058" sldId="256"/>
            <ac:cxnSpMk id="26" creationId="{5CA84AE2-EFD2-11BC-5ACD-8F56C0E5B2ED}"/>
          </ac:cxnSpMkLst>
        </pc:cxnChg>
        <pc:cxnChg chg="add mod">
          <ac:chgData name="Vijay Lakshmanan Radhakrishnan" userId="8bb69e61a4d6a761" providerId="LiveId" clId="{82D7CD04-FEC6-451E-8662-8FDE3E2997FD}" dt="2024-06-02T03:31:01.866" v="838" actId="164"/>
          <ac:cxnSpMkLst>
            <pc:docMk/>
            <pc:sldMk cId="2435058058" sldId="256"/>
            <ac:cxnSpMk id="27" creationId="{DBC2400C-5F75-3C82-AF4F-A5009D3CF7F3}"/>
          </ac:cxnSpMkLst>
        </pc:cxnChg>
        <pc:cxnChg chg="mod">
          <ac:chgData name="Vijay Lakshmanan Radhakrishnan" userId="8bb69e61a4d6a761" providerId="LiveId" clId="{82D7CD04-FEC6-451E-8662-8FDE3E2997FD}" dt="2024-06-02T03:31:08.857" v="839"/>
          <ac:cxnSpMkLst>
            <pc:docMk/>
            <pc:sldMk cId="2435058058" sldId="256"/>
            <ac:cxnSpMk id="33" creationId="{68A2FFC2-A879-31F4-3F88-56ADAAC2A4CE}"/>
          </ac:cxnSpMkLst>
        </pc:cxnChg>
        <pc:cxnChg chg="mod">
          <ac:chgData name="Vijay Lakshmanan Radhakrishnan" userId="8bb69e61a4d6a761" providerId="LiveId" clId="{82D7CD04-FEC6-451E-8662-8FDE3E2997FD}" dt="2024-06-02T03:31:08.857" v="839"/>
          <ac:cxnSpMkLst>
            <pc:docMk/>
            <pc:sldMk cId="2435058058" sldId="256"/>
            <ac:cxnSpMk id="34" creationId="{69F2160D-E110-C750-6217-A966DD992B2E}"/>
          </ac:cxnSpMkLst>
        </pc:cxnChg>
        <pc:cxnChg chg="mod">
          <ac:chgData name="Vijay Lakshmanan Radhakrishnan" userId="8bb69e61a4d6a761" providerId="LiveId" clId="{82D7CD04-FEC6-451E-8662-8FDE3E2997FD}" dt="2024-06-02T03:31:08.857" v="839"/>
          <ac:cxnSpMkLst>
            <pc:docMk/>
            <pc:sldMk cId="2435058058" sldId="256"/>
            <ac:cxnSpMk id="35" creationId="{D4D06231-0D8C-43E0-51AF-22147AB98F5A}"/>
          </ac:cxnSpMkLst>
        </pc:cxnChg>
      </pc:sldChg>
      <pc:sldChg chg="modSp new mod">
        <pc:chgData name="Vijay Lakshmanan Radhakrishnan" userId="8bb69e61a4d6a761" providerId="LiveId" clId="{82D7CD04-FEC6-451E-8662-8FDE3E2997FD}" dt="2024-06-08T02:38:55.999" v="1834" actId="20577"/>
        <pc:sldMkLst>
          <pc:docMk/>
          <pc:sldMk cId="3124304473" sldId="257"/>
        </pc:sldMkLst>
        <pc:spChg chg="mod">
          <ac:chgData name="Vijay Lakshmanan Radhakrishnan" userId="8bb69e61a4d6a761" providerId="LiveId" clId="{82D7CD04-FEC6-451E-8662-8FDE3E2997FD}" dt="2024-06-07T04:04:30.774" v="1782" actId="20577"/>
          <ac:spMkLst>
            <pc:docMk/>
            <pc:sldMk cId="3124304473" sldId="257"/>
            <ac:spMk id="2" creationId="{79A12EEA-EE64-4DB5-0650-492EB5EA6C63}"/>
          </ac:spMkLst>
        </pc:spChg>
        <pc:spChg chg="mod">
          <ac:chgData name="Vijay Lakshmanan Radhakrishnan" userId="8bb69e61a4d6a761" providerId="LiveId" clId="{82D7CD04-FEC6-451E-8662-8FDE3E2997FD}" dt="2024-06-08T02:38:55.999" v="1834" actId="20577"/>
          <ac:spMkLst>
            <pc:docMk/>
            <pc:sldMk cId="3124304473" sldId="257"/>
            <ac:spMk id="3" creationId="{34FB332B-67E7-C782-2EFA-61A0B504925F}"/>
          </ac:spMkLst>
        </pc:spChg>
      </pc:sldChg>
      <pc:sldChg chg="modSp add mod">
        <pc:chgData name="Vijay Lakshmanan Radhakrishnan" userId="8bb69e61a4d6a761" providerId="LiveId" clId="{82D7CD04-FEC6-451E-8662-8FDE3E2997FD}" dt="2024-06-08T02:39:39.859" v="1867" actId="20577"/>
        <pc:sldMkLst>
          <pc:docMk/>
          <pc:sldMk cId="1774957905" sldId="258"/>
        </pc:sldMkLst>
        <pc:spChg chg="mod">
          <ac:chgData name="Vijay Lakshmanan Radhakrishnan" userId="8bb69e61a4d6a761" providerId="LiveId" clId="{82D7CD04-FEC6-451E-8662-8FDE3E2997FD}" dt="2024-06-08T02:39:39.859" v="1867" actId="20577"/>
          <ac:spMkLst>
            <pc:docMk/>
            <pc:sldMk cId="1774957905" sldId="258"/>
            <ac:spMk id="2" creationId="{79A12EEA-EE64-4DB5-0650-492EB5EA6C63}"/>
          </ac:spMkLst>
        </pc:spChg>
        <pc:spChg chg="mod">
          <ac:chgData name="Vijay Lakshmanan Radhakrishnan" userId="8bb69e61a4d6a761" providerId="LiveId" clId="{82D7CD04-FEC6-451E-8662-8FDE3E2997FD}" dt="2024-06-02T04:08:49.582" v="1694" actId="20577"/>
          <ac:spMkLst>
            <pc:docMk/>
            <pc:sldMk cId="1774957905" sldId="258"/>
            <ac:spMk id="3" creationId="{34FB332B-67E7-C782-2EFA-61A0B50492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8CE4-DB4C-D807-0F77-9D4661159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A3832-E76E-D960-3FCC-E9BA3EA4E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4BAFF-BA93-2892-1207-1F9BBAB7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204D3-FE5A-9710-61BB-2FA2521C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F9B8-7375-F6CA-0E78-D500F910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2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48CF-4F54-6BA9-4C03-6D3F2092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1018F-DF6E-CAB2-6ABF-F26FA998A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C9B6-9AA7-8FDF-7CE1-BBEAFE1A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8D3EB-8171-DC26-51F1-67ADBF9A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CD9F0-0C96-5422-49F0-57BD29EC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7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FE61A-FFF6-BB5E-9E72-0C5F500DB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D60CF-7076-A0CA-5B23-9285CE34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D438-AF18-E863-2728-B70C9B2F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A3A5-11A0-5B38-1AFB-4DB07CAA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DF973-B5FF-E17C-8536-E2C2CD93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F75D-4660-A953-8C07-6343E6F5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FC9D-F4DB-FEEF-5A89-5F24E0D2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401F-AA89-C02E-95B0-074D88BE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C3A5-34A1-A260-7489-01573D9C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D8EC3-2F8D-0818-A6B8-5071A009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1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8A4E-DBB7-1332-50DA-B50465D5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09D8E-4D2F-6776-2839-083480C4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2C029-881A-FC64-9B07-DAACBCCE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DFB5-4FA3-EE9E-8BCA-4E30C7DD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159EF-780C-1EE3-F2C4-1BEBD5AD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2EBF-3FFA-45B2-87F5-E29862DF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49C9-4928-642F-5E5A-48E3E5EA5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B1B52-0362-D09D-60D0-6E11E79D6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B3A40-CEEC-B337-E51B-DCDA9E0D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5890-7A43-BA59-B89E-670E503E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C1F4-E7E2-6C51-1343-AD895C5F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99EA-FF6A-BF15-59C0-572F35E6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3B6B6-1D75-AD99-2003-851D9C43E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176CD-EA87-047E-D719-29FA13495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3CB9C-D7D4-7736-9114-5BC1F8CD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DEA65-CE63-C6FA-992E-AE106458F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4CE17-ACEC-F95B-BCE1-172DD6BE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F4A50-6016-B282-856B-649F6090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DA3D1-23C6-F66C-228A-9D91FD3A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52D2-2FFD-C5BF-87A9-05947163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063D6-7BBE-1CEC-F62C-E7E75CD4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6858-FA46-5B31-3525-FB20191C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F20B2-C596-2736-942C-958904E9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098D0-E75C-0EE2-26B5-F72998B2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FE85C-EAE1-07C3-BCDA-3464E711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1C00F-4DAE-C3B6-118A-C76D89B1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C393-7F77-3E2A-999D-673BCD56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996F-FBC1-6597-74F9-32A813B2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6C7F0-3B15-C15A-E2EF-AC69217C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A0DF-0949-5923-860D-4F5EF1F6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5AFEF-4D79-041B-6BB0-8F276A2D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E9CDA-D075-3C99-1471-CF911460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9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E024-0EDA-8BE9-1E81-7551D2A8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9294F-78E5-E071-9268-F2BE77E07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3E14D-6950-4215-66C9-273651080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08375-D261-57D0-5EAF-FAE2047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A431C-15E7-EF6B-6BBB-475F89A4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24C1-83B9-6E8C-0662-44658E0D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1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D1C18-2E3B-97AE-59B2-084F4E54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9F2D0-F267-88D6-32F2-D55DE709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8CEB-659B-83B6-B467-EF3172E02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C6269-678C-40E4-8781-5B5C8B5A3042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BEF87-E198-4110-CD32-D2F4BC20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3B3CF-E96E-52F3-4690-4D1BD9673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39D77-E18F-4413-8A6C-D434A88F0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C4881B-FD80-4970-5105-5474D125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34014"/>
              </p:ext>
            </p:extLst>
          </p:nvPr>
        </p:nvGraphicFramePr>
        <p:xfrm>
          <a:off x="680529" y="1151783"/>
          <a:ext cx="2563004" cy="289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004">
                  <a:extLst>
                    <a:ext uri="{9D8B030D-6E8A-4147-A177-3AD203B41FA5}">
                      <a16:colId xmlns:a16="http://schemas.microsoft.com/office/drawing/2014/main" val="3135843500"/>
                    </a:ext>
                  </a:extLst>
                </a:gridCol>
              </a:tblGrid>
              <a:tr h="672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57885"/>
                  </a:ext>
                </a:extLst>
              </a:tr>
              <a:tr h="2222269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Customer_ID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(PK,AI,NN)</a:t>
                      </a:r>
                    </a:p>
                    <a:p>
                      <a:pPr algn="l"/>
                      <a:r>
                        <a:rPr lang="en-US" dirty="0"/>
                        <a:t>Name </a:t>
                      </a:r>
                      <a:r>
                        <a:rPr lang="en-US" sz="1600" b="1" dirty="0"/>
                        <a:t>(NN)</a:t>
                      </a:r>
                      <a:endParaRPr lang="en-US" b="1" dirty="0"/>
                    </a:p>
                    <a:p>
                      <a:pPr algn="l"/>
                      <a:r>
                        <a:rPr lang="en-US" dirty="0" err="1"/>
                        <a:t>Email_ID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b="1" dirty="0"/>
                    </a:p>
                    <a:p>
                      <a:pPr algn="l"/>
                      <a:r>
                        <a:rPr lang="en-US" dirty="0"/>
                        <a:t>Password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algn="l"/>
                      <a:r>
                        <a:rPr lang="en-US" dirty="0"/>
                        <a:t>Phone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algn="l"/>
                      <a:r>
                        <a:rPr lang="en-US" dirty="0" err="1"/>
                        <a:t>DL_Number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algn="l"/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885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E14A8-E267-62AF-9E64-12F9322EC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35450"/>
              </p:ext>
            </p:extLst>
          </p:nvPr>
        </p:nvGraphicFramePr>
        <p:xfrm>
          <a:off x="3696899" y="1141874"/>
          <a:ext cx="2563004" cy="3528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004">
                  <a:extLst>
                    <a:ext uri="{9D8B030D-6E8A-4147-A177-3AD203B41FA5}">
                      <a16:colId xmlns:a16="http://schemas.microsoft.com/office/drawing/2014/main" val="3135843500"/>
                    </a:ext>
                  </a:extLst>
                </a:gridCol>
              </a:tblGrid>
              <a:tr h="6942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57885"/>
                  </a:ext>
                </a:extLst>
              </a:tr>
              <a:tr h="1795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(PK,AI,NN)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Car_ID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Order_Date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PickUp_Date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Drop_Date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PickUp_Location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Drop_Location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Status_ID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Miles_Driven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885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B67417-A6E1-C4EB-BF46-516634309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52057"/>
              </p:ext>
            </p:extLst>
          </p:nvPr>
        </p:nvGraphicFramePr>
        <p:xfrm>
          <a:off x="6667262" y="1141874"/>
          <a:ext cx="2563004" cy="2894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004">
                  <a:extLst>
                    <a:ext uri="{9D8B030D-6E8A-4147-A177-3AD203B41FA5}">
                      <a16:colId xmlns:a16="http://schemas.microsoft.com/office/drawing/2014/main" val="3135843500"/>
                    </a:ext>
                  </a:extLst>
                </a:gridCol>
              </a:tblGrid>
              <a:tr h="73289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Order_Status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57885"/>
                  </a:ext>
                </a:extLst>
              </a:tr>
              <a:tr h="2161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Status_ID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(PK,NN)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Status </a:t>
                      </a:r>
                      <a:r>
                        <a:rPr lang="en-US" sz="1600" b="1" dirty="0"/>
                        <a:t>(NN)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885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2D0887-D429-47C9-7759-9C87F0D45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39565"/>
              </p:ext>
            </p:extLst>
          </p:nvPr>
        </p:nvGraphicFramePr>
        <p:xfrm>
          <a:off x="9557110" y="1151783"/>
          <a:ext cx="2563004" cy="326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004">
                  <a:extLst>
                    <a:ext uri="{9D8B030D-6E8A-4147-A177-3AD203B41FA5}">
                      <a16:colId xmlns:a16="http://schemas.microsoft.com/office/drawing/2014/main" val="3135843500"/>
                    </a:ext>
                  </a:extLst>
                </a:gridCol>
              </a:tblGrid>
              <a:tr h="73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57885"/>
                  </a:ext>
                </a:extLst>
              </a:tr>
              <a:tr h="195703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Car_ID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(PK,NN)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Make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 From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 Until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Mileage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Price per day </a:t>
                      </a:r>
                      <a:r>
                        <a:rPr lang="en-US" sz="1600" b="1" dirty="0"/>
                        <a:t>(NN)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Last_Known_Location</a:t>
                      </a:r>
                      <a:r>
                        <a:rPr lang="en-US" dirty="0"/>
                        <a:t> </a:t>
                      </a:r>
                      <a:r>
                        <a:rPr lang="en-US" sz="1600" b="1" dirty="0"/>
                        <a:t>(NN)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88510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A95629D9-F494-E055-8C6C-28115DFFE048}"/>
              </a:ext>
            </a:extLst>
          </p:cNvPr>
          <p:cNvGrpSpPr/>
          <p:nvPr/>
        </p:nvGrpSpPr>
        <p:grpSpPr>
          <a:xfrm>
            <a:off x="6259903" y="2044462"/>
            <a:ext cx="396812" cy="2199734"/>
            <a:chOff x="6259903" y="2044461"/>
            <a:chExt cx="396812" cy="215947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5946C2-E60E-D483-B441-89396DE125BC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03" y="4203940"/>
              <a:ext cx="1984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963592-5BA9-E129-4DD8-9FCE5E2E8FFC}"/>
                </a:ext>
              </a:extLst>
            </p:cNvPr>
            <p:cNvCxnSpPr>
              <a:cxnSpLocks/>
            </p:cNvCxnSpPr>
            <p:nvPr/>
          </p:nvCxnSpPr>
          <p:spPr>
            <a:xfrm>
              <a:off x="6458309" y="2044461"/>
              <a:ext cx="1984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FFC7D8-EBB5-CCA0-E30C-96CC2F0EAB3A}"/>
                </a:ext>
              </a:extLst>
            </p:cNvPr>
            <p:cNvCxnSpPr>
              <a:cxnSpLocks/>
            </p:cNvCxnSpPr>
            <p:nvPr/>
          </p:nvCxnSpPr>
          <p:spPr>
            <a:xfrm>
              <a:off x="6458309" y="2044461"/>
              <a:ext cx="0" cy="2159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4B9727-DB73-9314-ED45-DDAFCFE92B9C}"/>
              </a:ext>
            </a:extLst>
          </p:cNvPr>
          <p:cNvGrpSpPr/>
          <p:nvPr/>
        </p:nvGrpSpPr>
        <p:grpSpPr>
          <a:xfrm>
            <a:off x="6249356" y="429795"/>
            <a:ext cx="3307754" cy="2117873"/>
            <a:chOff x="6249356" y="429795"/>
            <a:chExt cx="3307754" cy="211787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5392884-1B6C-3EF9-2551-51FB914CF387}"/>
                </a:ext>
              </a:extLst>
            </p:cNvPr>
            <p:cNvGrpSpPr/>
            <p:nvPr/>
          </p:nvGrpSpPr>
          <p:grpSpPr>
            <a:xfrm>
              <a:off x="6249356" y="429795"/>
              <a:ext cx="3130428" cy="2117873"/>
              <a:chOff x="6259903" y="2044461"/>
              <a:chExt cx="3681800" cy="211787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D67585C-7325-3FD4-20F9-87F768544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9903" y="4152183"/>
                <a:ext cx="198405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24B1EBA-57FA-6653-A4CA-10B92444C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8310" y="2044461"/>
                <a:ext cx="348339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CAF19B-613D-0968-E0E8-DEE5C8CDD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8308" y="2044461"/>
                <a:ext cx="0" cy="211787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63B644-FCBB-CE62-C4A2-289529C08794}"/>
                </a:ext>
              </a:extLst>
            </p:cNvPr>
            <p:cNvCxnSpPr>
              <a:cxnSpLocks/>
            </p:cNvCxnSpPr>
            <p:nvPr/>
          </p:nvCxnSpPr>
          <p:spPr>
            <a:xfrm>
              <a:off x="9379784" y="429795"/>
              <a:ext cx="0" cy="1614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C2400C-5F75-3C82-AF4F-A5009D3CF7F3}"/>
                </a:ext>
              </a:extLst>
            </p:cNvPr>
            <p:cNvCxnSpPr>
              <a:cxnSpLocks/>
            </p:cNvCxnSpPr>
            <p:nvPr/>
          </p:nvCxnSpPr>
          <p:spPr>
            <a:xfrm>
              <a:off x="9379784" y="2044461"/>
              <a:ext cx="17732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42B690-40C7-67F6-2E26-C46C95FC4E4B}"/>
              </a:ext>
            </a:extLst>
          </p:cNvPr>
          <p:cNvGrpSpPr/>
          <p:nvPr/>
        </p:nvGrpSpPr>
        <p:grpSpPr>
          <a:xfrm flipV="1">
            <a:off x="3243533" y="1961072"/>
            <a:ext cx="442820" cy="293298"/>
            <a:chOff x="6259903" y="2044461"/>
            <a:chExt cx="396812" cy="215947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A2FFC2-A879-31F4-3F88-56ADAAC2A4CE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03" y="4203940"/>
              <a:ext cx="1984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9F2160D-E110-C750-6217-A966DD992B2E}"/>
                </a:ext>
              </a:extLst>
            </p:cNvPr>
            <p:cNvCxnSpPr>
              <a:cxnSpLocks/>
            </p:cNvCxnSpPr>
            <p:nvPr/>
          </p:nvCxnSpPr>
          <p:spPr>
            <a:xfrm>
              <a:off x="6458309" y="2044461"/>
              <a:ext cx="19840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D06231-0D8C-43E0-51AF-22147AB98F5A}"/>
                </a:ext>
              </a:extLst>
            </p:cNvPr>
            <p:cNvCxnSpPr>
              <a:cxnSpLocks/>
            </p:cNvCxnSpPr>
            <p:nvPr/>
          </p:nvCxnSpPr>
          <p:spPr>
            <a:xfrm>
              <a:off x="6458309" y="2044461"/>
              <a:ext cx="0" cy="215947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AE774C2-14F6-4653-F6C7-01055C75DCCF}"/>
              </a:ext>
            </a:extLst>
          </p:cNvPr>
          <p:cNvSpPr txBox="1"/>
          <p:nvPr/>
        </p:nvSpPr>
        <p:spPr>
          <a:xfrm>
            <a:off x="680529" y="5484075"/>
            <a:ext cx="10633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PK –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– Auto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NN – Not Nullable</a:t>
            </a:r>
          </a:p>
        </p:txBody>
      </p:sp>
    </p:spTree>
    <p:extLst>
      <p:ext uri="{BB962C8B-B14F-4D97-AF65-F5344CB8AC3E}">
        <p14:creationId xmlns:p14="http://schemas.microsoft.com/office/powerpoint/2010/main" val="24350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EEA-EE64-4DB5-0650-492EB5E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en-US" dirty="0"/>
              <a:t>Stored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332B-67E7-C782-2EFA-61A0B504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211"/>
            <a:ext cx="10669438" cy="4888752"/>
          </a:xfrm>
        </p:spPr>
        <p:txBody>
          <a:bodyPr/>
          <a:lstStyle/>
          <a:p>
            <a:r>
              <a:rPr lang="en-US" dirty="0" err="1"/>
              <a:t>addCustomer</a:t>
            </a:r>
            <a:r>
              <a:rPr lang="en-US" dirty="0"/>
              <a:t>(</a:t>
            </a:r>
            <a:r>
              <a:rPr lang="en-US" dirty="0" err="1"/>
              <a:t>First_Name,Last_Name,Email,Password,Phone,DL_Number,Address</a:t>
            </a:r>
            <a:r>
              <a:rPr lang="en-US" dirty="0"/>
              <a:t>)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checkCarAvailability</a:t>
            </a:r>
            <a:r>
              <a:rPr lang="en-US" dirty="0"/>
              <a:t>(</a:t>
            </a:r>
            <a:r>
              <a:rPr lang="en-US" dirty="0" err="1"/>
              <a:t>PickUp_Date,Drop_Date,PickUp_Location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 err="1">
                <a:sym typeface="Wingdings" panose="05000000000000000000" pitchFamily="2" charset="2"/>
              </a:rPr>
              <a:t>Make,Model,Mileage,Price</a:t>
            </a:r>
            <a:r>
              <a:rPr lang="en-US" sz="2800" dirty="0">
                <a:sym typeface="Wingdings" panose="05000000000000000000" pitchFamily="2" charset="2"/>
              </a:rPr>
              <a:t> (TABLE)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2800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addOrder</a:t>
            </a:r>
            <a:r>
              <a:rPr lang="en-US" dirty="0">
                <a:sym typeface="Wingdings" panose="05000000000000000000" pitchFamily="2" charset="2"/>
              </a:rPr>
              <a:t>(CustomerID,Make,Model,Order_Date,PickUp_Date,Drop_Date,PickUp_Location,Drop_Location,Order_Status)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0 or 1 (TINYINT)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sz="2800" dirty="0">
              <a:sym typeface="Wingdings" panose="05000000000000000000" pitchFamily="2" charset="2"/>
            </a:endParaRP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43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2EEA-EE64-4DB5-0650-492EB5E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045"/>
          </a:xfrm>
        </p:spPr>
        <p:txBody>
          <a:bodyPr>
            <a:normAutofit fontScale="90000"/>
          </a:bodyPr>
          <a:lstStyle/>
          <a:p>
            <a:r>
              <a:rPr lang="en-US"/>
              <a:t>Stored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332B-67E7-C782-2EFA-61A0B5049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456"/>
            <a:ext cx="10669438" cy="4888752"/>
          </a:xfrm>
        </p:spPr>
        <p:txBody>
          <a:bodyPr/>
          <a:lstStyle/>
          <a:p>
            <a:r>
              <a:rPr lang="en-US" sz="3600" dirty="0" err="1">
                <a:sym typeface="Wingdings" panose="05000000000000000000" pitchFamily="2" charset="2"/>
              </a:rPr>
              <a:t>updateOrderStatus</a:t>
            </a:r>
            <a:r>
              <a:rPr lang="en-US" sz="3600" dirty="0">
                <a:sym typeface="Wingdings" panose="05000000000000000000" pitchFamily="2" charset="2"/>
              </a:rPr>
              <a:t>(</a:t>
            </a:r>
            <a:r>
              <a:rPr lang="en-US" sz="3600" dirty="0" err="1">
                <a:sym typeface="Wingdings" panose="05000000000000000000" pitchFamily="2" charset="2"/>
              </a:rPr>
              <a:t>Order_ID,Order_Status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0 or 1 (TINYINT)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600" dirty="0" err="1">
                <a:sym typeface="Wingdings" panose="05000000000000000000" pitchFamily="2" charset="2"/>
              </a:rPr>
              <a:t>updateCarLocation</a:t>
            </a:r>
            <a:r>
              <a:rPr lang="en-US" sz="3600" dirty="0">
                <a:sym typeface="Wingdings" panose="05000000000000000000" pitchFamily="2" charset="2"/>
              </a:rPr>
              <a:t>(</a:t>
            </a:r>
            <a:r>
              <a:rPr lang="en-US" sz="3600" dirty="0" err="1">
                <a:sym typeface="Wingdings" panose="05000000000000000000" pitchFamily="2" charset="2"/>
              </a:rPr>
              <a:t>Car_ID,Location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sz="3200">
                <a:sym typeface="Wingdings" panose="05000000000000000000" pitchFamily="2" charset="2"/>
              </a:rPr>
              <a:t> 0 or 1 (TINYINT)</a:t>
            </a:r>
            <a:endParaRPr lang="en-US" sz="3200" dirty="0">
              <a:sym typeface="Wingdings" panose="05000000000000000000" pitchFamily="2" charset="2"/>
            </a:endParaRP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495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292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Stored Procedure</vt:lpstr>
      <vt:lpstr>Stored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Lakshmanan Radhakrishnan</dc:creator>
  <cp:lastModifiedBy>Vijay Lakshmanan Radhakrishnan</cp:lastModifiedBy>
  <cp:revision>1</cp:revision>
  <dcterms:created xsi:type="dcterms:W3CDTF">2024-06-02T02:52:44Z</dcterms:created>
  <dcterms:modified xsi:type="dcterms:W3CDTF">2024-06-08T02:39:49Z</dcterms:modified>
</cp:coreProperties>
</file>