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61B24-C48C-42DE-A557-58D3C1294DBB}" v="1" dt="2024-06-19T03:58:42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Lakshmanan Radhakrishnan" userId="8bb69e61a4d6a761" providerId="LiveId" clId="{E9CB6DA3-8E4F-4E9E-8212-0BB9C046EC80}"/>
    <pc:docChg chg="delSld">
      <pc:chgData name="Vijay Lakshmanan Radhakrishnan" userId="8bb69e61a4d6a761" providerId="LiveId" clId="{E9CB6DA3-8E4F-4E9E-8212-0BB9C046EC80}" dt="2024-06-19T03:51:18.267" v="0" actId="2696"/>
      <pc:docMkLst>
        <pc:docMk/>
      </pc:docMkLst>
      <pc:sldChg chg="del">
        <pc:chgData name="Vijay Lakshmanan Radhakrishnan" userId="8bb69e61a4d6a761" providerId="LiveId" clId="{E9CB6DA3-8E4F-4E9E-8212-0BB9C046EC80}" dt="2024-06-19T03:51:18.267" v="0" actId="2696"/>
        <pc:sldMkLst>
          <pc:docMk/>
          <pc:sldMk cId="3751324244" sldId="268"/>
        </pc:sldMkLst>
      </pc:sldChg>
    </pc:docChg>
  </pc:docChgLst>
  <pc:docChgLst>
    <pc:chgData name="Vijay Lakshmanan Radhakrishnan" userId="8bb69e61a4d6a761" providerId="LiveId" clId="{0AF61B24-C48C-42DE-A557-58D3C1294DBB}"/>
    <pc:docChg chg="undo custSel delSld modSld">
      <pc:chgData name="Vijay Lakshmanan Radhakrishnan" userId="8bb69e61a4d6a761" providerId="LiveId" clId="{0AF61B24-C48C-42DE-A557-58D3C1294DBB}" dt="2024-06-19T03:59:34.399" v="128" actId="47"/>
      <pc:docMkLst>
        <pc:docMk/>
      </pc:docMkLst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1863949670" sldId="256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2014858896" sldId="257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2164649988" sldId="258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3255351719" sldId="259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101366207" sldId="260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1007464644" sldId="261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4172902761" sldId="262"/>
        </pc:sldMkLst>
      </pc:sldChg>
      <pc:sldChg chg="modSp mod">
        <pc:chgData name="Vijay Lakshmanan Radhakrishnan" userId="8bb69e61a4d6a761" providerId="LiveId" clId="{0AF61B24-C48C-42DE-A557-58D3C1294DBB}" dt="2024-06-19T03:58:42.949" v="127"/>
        <pc:sldMkLst>
          <pc:docMk/>
          <pc:sldMk cId="815416734" sldId="263"/>
        </pc:sldMkLst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0" creationId="{4E2EE2CC-0BD8-7F68-A9F6-4523620E771E}"/>
          </ac:spMkLst>
        </pc:spChg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4" creationId="{715146FE-D20D-F503-7A01-5143B30FB0A1}"/>
          </ac:spMkLst>
        </pc:spChg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6" creationId="{159617CB-AB3E-E565-47A7-C4493B64EE6C}"/>
          </ac:spMkLst>
        </pc:spChg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7" creationId="{F2A609A4-646F-4B27-EB42-868598EF51B5}"/>
          </ac:spMkLst>
        </pc:spChg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8" creationId="{CD58F62F-C2EE-613A-5C53-4F88425F269D}"/>
          </ac:spMkLst>
        </pc:spChg>
        <pc:spChg chg="mod">
          <ac:chgData name="Vijay Lakshmanan Radhakrishnan" userId="8bb69e61a4d6a761" providerId="LiveId" clId="{0AF61B24-C48C-42DE-A557-58D3C1294DBB}" dt="2024-06-19T03:58:42.949" v="127"/>
          <ac:spMkLst>
            <pc:docMk/>
            <pc:sldMk cId="815416734" sldId="263"/>
            <ac:spMk id="19" creationId="{CA9B9935-FA9F-D077-FB4B-22D42935E3B7}"/>
          </ac:spMkLst>
        </pc:spChg>
        <pc:grpChg chg="mod">
          <ac:chgData name="Vijay Lakshmanan Radhakrishnan" userId="8bb69e61a4d6a761" providerId="LiveId" clId="{0AF61B24-C48C-42DE-A557-58D3C1294DBB}" dt="2024-06-19T03:58:42.949" v="127"/>
          <ac:grpSpMkLst>
            <pc:docMk/>
            <pc:sldMk cId="815416734" sldId="263"/>
            <ac:grpSpMk id="15" creationId="{DC341569-D0FC-183D-CA1C-D5E17DB1643E}"/>
          </ac:grpSpMkLst>
        </pc:grpChg>
        <pc:grpChg chg="mod">
          <ac:chgData name="Vijay Lakshmanan Radhakrishnan" userId="8bb69e61a4d6a761" providerId="LiveId" clId="{0AF61B24-C48C-42DE-A557-58D3C1294DBB}" dt="2024-06-19T03:58:42.949" v="127"/>
          <ac:grpSpMkLst>
            <pc:docMk/>
            <pc:sldMk cId="815416734" sldId="263"/>
            <ac:grpSpMk id="26" creationId="{D687E111-8459-5623-7781-1692FAE25296}"/>
          </ac:grpSpMkLst>
        </pc:grpChg>
        <pc:picChg chg="mod">
          <ac:chgData name="Vijay Lakshmanan Radhakrishnan" userId="8bb69e61a4d6a761" providerId="LiveId" clId="{0AF61B24-C48C-42DE-A557-58D3C1294DBB}" dt="2024-06-19T03:58:42.949" v="127"/>
          <ac:picMkLst>
            <pc:docMk/>
            <pc:sldMk cId="815416734" sldId="263"/>
            <ac:picMk id="9" creationId="{B551B348-F204-7B42-6F00-DA6AA9587F87}"/>
          </ac:picMkLst>
        </pc:picChg>
        <pc:cxnChg chg="mod">
          <ac:chgData name="Vijay Lakshmanan Radhakrishnan" userId="8bb69e61a4d6a761" providerId="LiveId" clId="{0AF61B24-C48C-42DE-A557-58D3C1294DBB}" dt="2024-06-19T03:58:42.949" v="127"/>
          <ac:cxnSpMkLst>
            <pc:docMk/>
            <pc:sldMk cId="815416734" sldId="263"/>
            <ac:cxnSpMk id="21" creationId="{E82E10ED-0EB5-52BB-7B37-CB2EAAFA0500}"/>
          </ac:cxnSpMkLst>
        </pc:cxnChg>
        <pc:cxnChg chg="mod">
          <ac:chgData name="Vijay Lakshmanan Radhakrishnan" userId="8bb69e61a4d6a761" providerId="LiveId" clId="{0AF61B24-C48C-42DE-A557-58D3C1294DBB}" dt="2024-06-19T03:58:42.949" v="127"/>
          <ac:cxnSpMkLst>
            <pc:docMk/>
            <pc:sldMk cId="815416734" sldId="263"/>
            <ac:cxnSpMk id="22" creationId="{C1655ACA-8253-CAE2-439A-7C534EA14799}"/>
          </ac:cxnSpMkLst>
        </pc:cxnChg>
        <pc:cxnChg chg="mod">
          <ac:chgData name="Vijay Lakshmanan Radhakrishnan" userId="8bb69e61a4d6a761" providerId="LiveId" clId="{0AF61B24-C48C-42DE-A557-58D3C1294DBB}" dt="2024-06-19T03:58:42.949" v="127"/>
          <ac:cxnSpMkLst>
            <pc:docMk/>
            <pc:sldMk cId="815416734" sldId="263"/>
            <ac:cxnSpMk id="25" creationId="{45DCBAD4-53A2-6290-7ADB-B010F9708691}"/>
          </ac:cxnSpMkLst>
        </pc:cxnChg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3151467904" sldId="264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1125853188" sldId="265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3182299622" sldId="266"/>
        </pc:sldMkLst>
      </pc:sldChg>
      <pc:sldChg chg="del">
        <pc:chgData name="Vijay Lakshmanan Radhakrishnan" userId="8bb69e61a4d6a761" providerId="LiveId" clId="{0AF61B24-C48C-42DE-A557-58D3C1294DBB}" dt="2024-06-19T03:59:34.399" v="128" actId="47"/>
        <pc:sldMkLst>
          <pc:docMk/>
          <pc:sldMk cId="239156676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1D5-4654-1C84-FE06-3280C1E0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5C6B-6BF7-0D55-538B-B5590C51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054C-E062-2413-9444-B8E41C84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A850-0C94-07DD-E306-280CD466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1938-F831-035B-05F7-000CD2E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6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8041-2E96-362F-D389-EDD361AC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42C3-FD74-1347-8664-4229F198B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0F18-344B-9FAD-97E5-786AAE1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CCA9-ACA7-613D-EBCA-C81A11E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4BEE-42A5-E88D-49EE-6C4A8B77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6D73-3BA2-FCFA-246F-063A3845D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931D-9D62-75A7-D7F3-A25F18BB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88B0-F2C7-4275-1A27-76B08FE2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784E-F4E4-4B4A-5B87-0CC83312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11EC-60AA-B972-A382-B74BE26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050C-1B39-25F2-04AB-DB4532F4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6D1B-3230-5008-A366-46A0578C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FFC9-1441-8C34-4EBD-6A786515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00EF-99F2-D673-5462-C73994D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ADAE-2049-0B10-3A8D-6C89B0FF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D443-32B9-9C87-2750-DA1D5C4E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08B1-BD8E-857A-C79F-50BB0C2E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8C4D-1E49-2E7E-EAF6-BFD14CAD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61F4-EDB9-44B8-27F4-86F98753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0BC1-6323-0FDD-9FEF-D1A6B6B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EC9-7C7B-A2C5-DA1E-E599C62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F1E-8D8B-384E-E415-16D8DBFA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90E51-7161-BE8C-93FE-6542F0D3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F23EF-7CA1-C70B-8775-0EED9A50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BF17-5D30-41B1-B651-C37B7832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5722-9A51-BCF3-DA31-D1DEE3CA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B0A7-C38C-54E4-D94A-57AE49D0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BE9D-F5CA-1C78-F09F-0593BECE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33C0-A32C-9141-13C0-C4573EA1E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34BF2-4D52-5F74-B0E8-0291635D7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FD561-AB30-F352-F16D-2B398A7A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972E1-275A-9221-12E8-BDCFFE7A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3AFF3-5D15-7AC6-71E0-0CD05332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67FA4-2708-4433-F70A-36777FF2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8C56-CD7D-FB37-C6A5-C2E4F31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2D92-3303-6F94-0710-F90071F7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EB870-ACC8-3DC5-799B-E2B291F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75278-BF2D-6C04-AA6E-20483E5F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6B409-87E6-7C41-F317-4147F76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AA7FF-BCDA-DBEE-C73E-C7728061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F8B0D-FF3A-C9F0-B2A8-015A4AB4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E38-E02A-60BD-BF38-154082B6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8594-985F-C300-967D-115FA9B5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29F9-615B-00FE-578C-1AF84AF6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FB35-EC30-ACD1-D42F-8FD54367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57F-E65D-D943-2CD4-7CEF780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ABD5-EB47-A9ED-AD6B-8FE9F85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0EBD-B623-27BC-5C06-FB8DA6E0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62CD5-2DCC-8B3E-B38D-BBE80932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9798-543E-5CBD-7486-9450D680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38AD-046A-44AE-D413-85C28112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A860-B357-1A03-D70C-12A54B92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C8CB-C5F9-DAF3-3D6D-D56D160C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4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01553-514D-724D-195A-55341AB2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D380-98D2-20C3-6CB5-6659BD40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9551-9F7E-9790-84E4-A92901132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36DB-470A-4A55-B273-CCA1B02280DA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84A7-E740-24DD-F803-B3CC79E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FF56-BC02-C7CE-9FC6-3AAABBAC1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154-B691-4611-AB49-478A96F2C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jlatchu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AE1203/VijayAE1203Pro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687E111-8459-5623-7781-1692FAE25296}"/>
              </a:ext>
            </a:extLst>
          </p:cNvPr>
          <p:cNvGrpSpPr/>
          <p:nvPr/>
        </p:nvGrpSpPr>
        <p:grpSpPr>
          <a:xfrm>
            <a:off x="2325700" y="337855"/>
            <a:ext cx="8075280" cy="6182290"/>
            <a:chOff x="2632100" y="524736"/>
            <a:chExt cx="8075280" cy="61822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341569-D0FC-183D-CA1C-D5E17DB1643E}"/>
                </a:ext>
              </a:extLst>
            </p:cNvPr>
            <p:cNvGrpSpPr/>
            <p:nvPr/>
          </p:nvGrpSpPr>
          <p:grpSpPr>
            <a:xfrm>
              <a:off x="3035512" y="524736"/>
              <a:ext cx="6587139" cy="2554942"/>
              <a:chOff x="2868706" y="712994"/>
              <a:chExt cx="6587139" cy="255494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2EE2CC-0BD8-7F68-A9F6-4523620E771E}"/>
                  </a:ext>
                </a:extLst>
              </p:cNvPr>
              <p:cNvSpPr/>
              <p:nvPr/>
            </p:nvSpPr>
            <p:spPr>
              <a:xfrm>
                <a:off x="2868706" y="712994"/>
                <a:ext cx="6587139" cy="25549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551B348-F204-7B42-6F00-DA6AA9587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2319" y="1053653"/>
                <a:ext cx="1925493" cy="187507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146FE-D20D-F503-7A01-5143B30FB0A1}"/>
                  </a:ext>
                </a:extLst>
              </p:cNvPr>
              <p:cNvSpPr txBox="1"/>
              <p:nvPr/>
            </p:nvSpPr>
            <p:spPr>
              <a:xfrm>
                <a:off x="5208494" y="1032059"/>
                <a:ext cx="393550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Portfolio</a:t>
                </a:r>
              </a:p>
              <a:p>
                <a:r>
                  <a:rPr lang="en-IN" dirty="0"/>
                  <a:t>Vijay Lakshmanan Radhakrishnan (Vijay)</a:t>
                </a:r>
              </a:p>
              <a:p>
                <a:r>
                  <a:rPr lang="en-IN" dirty="0"/>
                  <a:t>Test Engineer,</a:t>
                </a:r>
              </a:p>
              <a:p>
                <a:r>
                  <a:rPr lang="en-IN" dirty="0"/>
                  <a:t>John Deere</a:t>
                </a:r>
              </a:p>
              <a:p>
                <a:r>
                  <a:rPr lang="en-IN" dirty="0"/>
                  <a:t>E-mail ID: </a:t>
                </a:r>
                <a:r>
                  <a:rPr lang="en-IN" dirty="0">
                    <a:hlinkClick r:id="rId3"/>
                  </a:rPr>
                  <a:t>vjlatchu@gmail.com</a:t>
                </a:r>
                <a:endParaRPr lang="en-IN" dirty="0"/>
              </a:p>
              <a:p>
                <a:r>
                  <a:rPr lang="en-IN" dirty="0"/>
                  <a:t>GitHub: </a:t>
                </a:r>
                <a:r>
                  <a:rPr lang="en-IN" dirty="0">
                    <a:hlinkClick r:id="rId4"/>
                  </a:rPr>
                  <a:t>GitHub Repo</a:t>
                </a:r>
                <a:endParaRPr lang="en-IN" dirty="0"/>
              </a:p>
              <a:p>
                <a:r>
                  <a:rPr lang="en-IN" dirty="0"/>
                  <a:t>City: Ankeny, IA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617CB-AB3E-E565-47A7-C4493B64EE6C}"/>
                </a:ext>
              </a:extLst>
            </p:cNvPr>
            <p:cNvSpPr txBox="1"/>
            <p:nvPr/>
          </p:nvSpPr>
          <p:spPr>
            <a:xfrm>
              <a:off x="6956612" y="3133600"/>
              <a:ext cx="37507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Areas worked 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ADAS Simulations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Vehicle Dynamics Modeling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Brake Design, Controls and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Vehicle Testing &amp; Test Automation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Systems Engineering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609A4-646F-4B27-EB42-868598EF51B5}"/>
                </a:ext>
              </a:extLst>
            </p:cNvPr>
            <p:cNvSpPr txBox="1"/>
            <p:nvPr/>
          </p:nvSpPr>
          <p:spPr>
            <a:xfrm>
              <a:off x="2632100" y="4952700"/>
              <a:ext cx="36969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Skills and Tools: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C/C++, Python, Bash</a:t>
              </a:r>
              <a:endParaRPr lang="en-IN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err="1"/>
                <a:t>Matlab</a:t>
              </a:r>
              <a:r>
                <a:rPr lang="en-IN" dirty="0"/>
                <a:t>, Simulink and Stateflow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CAN protocols, Vector CAN tools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Git, Jira, Confluence, Microsoft Office Suite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58F62F-C2EE-613A-5C53-4F88425F269D}"/>
                </a:ext>
              </a:extLst>
            </p:cNvPr>
            <p:cNvSpPr txBox="1"/>
            <p:nvPr/>
          </p:nvSpPr>
          <p:spPr>
            <a:xfrm>
              <a:off x="2632100" y="3133600"/>
              <a:ext cx="41311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Experience: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Test Engineer, John Deere (Sep 23 – Current)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ADAS Simulation Engineer,</a:t>
              </a:r>
            </a:p>
            <a:p>
              <a:r>
                <a:rPr lang="en-IN" dirty="0"/>
                <a:t>     Ford Motor Company (Sep 22 – Jun 23)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9B9935-FA9F-D077-FB4B-22D42935E3B7}"/>
                </a:ext>
              </a:extLst>
            </p:cNvPr>
            <p:cNvSpPr txBox="1"/>
            <p:nvPr/>
          </p:nvSpPr>
          <p:spPr>
            <a:xfrm>
              <a:off x="6956612" y="5017475"/>
              <a:ext cx="3216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Hobbies: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Badminton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Driving/ Go Karting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2E10ED-0EB5-52BB-7B37-CB2EAAFA0500}"/>
                </a:ext>
              </a:extLst>
            </p:cNvPr>
            <p:cNvCxnSpPr/>
            <p:nvPr/>
          </p:nvCxnSpPr>
          <p:spPr>
            <a:xfrm>
              <a:off x="6669741" y="3272118"/>
              <a:ext cx="0" cy="3361764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655ACA-8253-CAE2-439A-7C534EA1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100" y="4760259"/>
              <a:ext cx="3903171" cy="0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DCBAD4-53A2-6290-7ADB-B010F9708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3517" y="4952700"/>
              <a:ext cx="3319183" cy="0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93BC6DD-3C99-959E-534A-EDAB8E1EB5A6}"/>
              </a:ext>
            </a:extLst>
          </p:cNvPr>
          <p:cNvSpPr txBox="1"/>
          <p:nvPr/>
        </p:nvSpPr>
        <p:spPr>
          <a:xfrm>
            <a:off x="6650212" y="5830368"/>
            <a:ext cx="321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Languages: </a:t>
            </a:r>
            <a:r>
              <a:rPr lang="en-IN" dirty="0"/>
              <a:t>English, Tamil, German (Beginner)</a:t>
            </a:r>
            <a:endParaRPr lang="en-IN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1E3AF1-7DEF-8A10-F465-8B9F86F33CA9}"/>
              </a:ext>
            </a:extLst>
          </p:cNvPr>
          <p:cNvCxnSpPr>
            <a:cxnSpLocks/>
          </p:cNvCxnSpPr>
          <p:nvPr/>
        </p:nvCxnSpPr>
        <p:spPr>
          <a:xfrm flipH="1">
            <a:off x="6547117" y="5821835"/>
            <a:ext cx="33191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1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127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Middleware</dc:title>
  <dc:creator>Vijay</dc:creator>
  <cp:lastModifiedBy>Vijay Lakshmanan Radhakrishnan</cp:lastModifiedBy>
  <cp:revision>11</cp:revision>
  <dcterms:created xsi:type="dcterms:W3CDTF">2023-07-13T13:35:07Z</dcterms:created>
  <dcterms:modified xsi:type="dcterms:W3CDTF">2024-06-19T03:59:36Z</dcterms:modified>
</cp:coreProperties>
</file>