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V</a:t>
            </a:r>
            <a:r>
              <a:rPr altLang="en-US" sz="2400" lang="en-US"/>
              <a:t>.</a:t>
            </a:r>
            <a:r>
              <a:rPr altLang="en-US" sz="2400" lang="en-US"/>
              <a:t>N</a:t>
            </a:r>
            <a:r>
              <a:rPr altLang="en-US" sz="2400" lang="en-US"/>
              <a:t>.</a:t>
            </a:r>
            <a:r>
              <a:rPr altLang="en-US" sz="2400" lang="en-US"/>
              <a:t>V</a:t>
            </a:r>
            <a:r>
              <a:rPr altLang="en-US" sz="2400" lang="en-US"/>
              <a:t>i</a:t>
            </a:r>
            <a:r>
              <a:rPr altLang="en-US" sz="2400" lang="en-US"/>
              <a:t>j</a:t>
            </a:r>
            <a:r>
              <a:rPr altLang="en-US" sz="2400" lang="en-US"/>
              <a:t>a</a:t>
            </a:r>
            <a:r>
              <a:rPr altLang="en-US" sz="2400" lang="en-US"/>
              <a:t>y</a:t>
            </a:r>
            <a:r>
              <a:rPr altLang="en-US" sz="2400" lang="en-US"/>
              <a:t>a</a:t>
            </a:r>
            <a:r>
              <a:rPr altLang="en-US" sz="2400" lang="en-US"/>
              <a:t> </a:t>
            </a:r>
            <a:r>
              <a:rPr altLang="en-US" sz="2400" lang="en-US"/>
              <a:t>A</a:t>
            </a:r>
            <a:r>
              <a:rPr altLang="en-US" sz="2400" lang="en-US"/>
              <a:t>y</a:t>
            </a:r>
            <a:r>
              <a:rPr altLang="en-US" sz="2400" lang="en-US"/>
              <a:t>y</a:t>
            </a:r>
            <a:r>
              <a:rPr altLang="en-US" sz="2400" lang="en-US"/>
              <a:t>a</a:t>
            </a:r>
            <a:r>
              <a:rPr altLang="en-US" sz="2400" lang="en-US"/>
              <a:t>n</a:t>
            </a:r>
            <a:r>
              <a:rPr altLang="en-US" sz="2400" lang="en-US"/>
              <a:t>a</a:t>
            </a:r>
            <a:r>
              <a:rPr altLang="en-US" sz="2400" lang="en-US"/>
              <a:t>r</a:t>
            </a:r>
            <a:r>
              <a:rPr altLang="en-US" sz="2400" lang="en-US"/>
              <a:t>r</a:t>
            </a:r>
            <a:endParaRPr dirty="0" sz="2400" lang="en-US"/>
          </a:p>
          <a:p>
            <a:r>
              <a:rPr dirty="0" sz="2400" lang="en-US"/>
              <a:t>REGISTER NO: 312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asunm1455312213678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2024-09-03T09:58:26Z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fe7b2ca2858944dc8397cd2dde9d632f</vt:lpwstr>
  </property>
  <property fmtid="{D5CDD505-2E9C-101B-9397-08002B2CF9AE}" pid="5" name="KSOProductBuildVer">
    <vt:lpwstr>1033-12.2.0.17562</vt:lpwstr>
  </property>
</Properties>
</file>