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4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B60FC1-A064-400B-9054-30B7DF945F9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8D18-1563-4CA4-A5B2-4DA96DC8F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4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019" y="300250"/>
            <a:ext cx="7766936" cy="789021"/>
          </a:xfrm>
        </p:spPr>
        <p:txBody>
          <a:bodyPr/>
          <a:lstStyle/>
          <a:p>
            <a:r>
              <a:rPr lang="en-US" sz="3600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Objective and Activities</a:t>
            </a:r>
            <a:endParaRPr lang="en-US" sz="3600" b="1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9019" y="1214651"/>
            <a:ext cx="8667688" cy="49950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Intro To </a:t>
            </a:r>
            <a:r>
              <a:rPr lang="en-US" dirty="0"/>
              <a:t>Numpy</a:t>
            </a:r>
            <a:r>
              <a:rPr lang="en-US" dirty="0" smtClean="0"/>
              <a:t> and 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Manipulation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Visualization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SQL with 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Hypothesis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PROBABILTIY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ML and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Deep Dive into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55" y="272955"/>
            <a:ext cx="8222105" cy="672152"/>
          </a:xfrm>
        </p:spPr>
        <p:txBody>
          <a:bodyPr>
            <a:normAutofit/>
          </a:bodyPr>
          <a:lstStyle/>
          <a:p>
            <a:r>
              <a:rPr lang="en-US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 Numpy and PANDAS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154954" y="1105469"/>
            <a:ext cx="4058491" cy="54045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Creating Arrays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Using Arrays and Scalars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Indexing Arrays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Array Transposition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Universal Array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Array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Array Input and Output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Dataframes</a:t>
            </a:r>
          </a:p>
          <a:p>
            <a:endParaRPr lang="en-US" dirty="0"/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5715581" y="1105469"/>
            <a:ext cx="4058491" cy="540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Index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Reindex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Drop Entry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Selectin Entries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Alignment and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Rank and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Summary Statistics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Missing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Index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22833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73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</vt:lpstr>
      <vt:lpstr>Objective and Activities</vt:lpstr>
      <vt:lpstr>Intro Numpy and PANDAS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and Activities</dc:title>
  <dc:creator>VijayBalaji Ayyasamy</dc:creator>
  <cp:lastModifiedBy>VijayBalaji Ayyasamy</cp:lastModifiedBy>
  <cp:revision>4</cp:revision>
  <dcterms:created xsi:type="dcterms:W3CDTF">2018-03-28T15:58:42Z</dcterms:created>
  <dcterms:modified xsi:type="dcterms:W3CDTF">2018-03-28T16:35:14Z</dcterms:modified>
</cp:coreProperties>
</file>