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19" r:id="rId2"/>
    <p:sldId id="320" r:id="rId3"/>
    <p:sldId id="321" r:id="rId4"/>
    <p:sldId id="322" r:id="rId5"/>
    <p:sldId id="323" r:id="rId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803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3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D1786-DD73-49F5-B6B8-C9F9A4C10F7D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A2952-DE5E-409D-B01A-67010BDC4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33E9-B406-4608-A213-58D21C433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29DDC-8B2F-43C3-A6A0-1A2CB60F2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11635-0F8D-4AE5-BB1B-B64B3797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894-8DBF-4789-9AEE-23818B11781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A1E9-C9F8-43AB-B158-4AE5733B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AB6AC-3259-4306-B43A-E360C380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F99F-CD2D-44C4-BA5F-A8E997321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56C4-FF25-4C03-88CD-51CAC7DE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1050E-4B3F-44E7-8214-2A6D7C23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4DE28-90DA-4CAE-A2E2-29581E7F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894-8DBF-4789-9AEE-23818B11781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F85B-77A2-4724-AF6A-37187C12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3F2D-F77F-4620-9765-2E3851DB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F99F-CD2D-44C4-BA5F-A8E997321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46D9D-DC41-4256-8292-908E18B25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C9752-500A-4882-BC5B-B85F37A8E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98D3-F12C-49BD-94B5-345BB973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894-8DBF-4789-9AEE-23818B11781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8571-FB96-4A8D-884B-AD5D03F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E46E-3B0E-4C5C-8939-57BD0F95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F99F-CD2D-44C4-BA5F-A8E997321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7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1EA7-A321-401E-9231-1DBEA923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B0ED-636A-4571-A5AC-2B6C9D30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96EBC-427D-49FB-9639-5DB13D3D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894-8DBF-4789-9AEE-23818B11781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8175-1AF9-42E4-B0B1-A76994D2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9E05-9077-4A13-9569-888AFD0B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F99F-CD2D-44C4-BA5F-A8E997321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5F75-77EF-4D49-B41A-9443D019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FA507-BF25-40D2-A92A-1B9877C5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6F7C-89C6-4D17-A88F-731D22EC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894-8DBF-4789-9AEE-23818B11781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B003-E4AA-42E9-A21F-75312EE0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8880-56EB-4B12-BAD7-82EC1353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F99F-CD2D-44C4-BA5F-A8E997321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E3DF-0223-427C-9520-8D2A9F9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E94-30F6-4F3B-8D1F-513BAA82A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35D4E-D52B-4190-8074-DC90DB728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3365A-C562-43D5-A310-1BD3A64C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894-8DBF-4789-9AEE-23818B11781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53721-902E-4E7C-840E-342825E8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5F234-BA77-4A1C-A879-0D17BA58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F99F-CD2D-44C4-BA5F-A8E997321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9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98F0-0071-4B39-B0A2-0759F3CB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9FBFC-36ED-477A-A554-888E787B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39E8E-601D-48E2-8931-F9D284BA8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FCA4E-62B4-455E-83E4-EC7C84214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79472-FBB0-4DCD-A000-BFB6FE8F9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236A1-FA57-4110-B646-ADE997BA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894-8DBF-4789-9AEE-23818B11781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325DF-3284-4CB1-9D87-A58F9F98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1EC00-7EFA-444E-A237-8734799A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F99F-CD2D-44C4-BA5F-A8E997321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BDDB-7E0C-421C-8AC3-7C4F24D0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E231B-BCDE-4A37-A24A-4A737A2B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894-8DBF-4789-9AEE-23818B11781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0B235-A056-4F2F-8AE5-267D353F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0F1E6-8D81-4188-8F58-40476855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F99F-CD2D-44C4-BA5F-A8E997321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8ACFA-76AF-4269-8CAD-3B14C98C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894-8DBF-4789-9AEE-23818B11781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C601F-46A1-4EFF-85EF-15B57E71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7C453-9F51-4D33-8958-A9098B12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F99F-CD2D-44C4-BA5F-A8E997321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5F8D-CE2B-4AA7-8D5E-4E32DECC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414E-1607-403E-8D63-E51971EF4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C0FBE-38B9-4432-BD7F-C663A31C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C7822-4815-492A-A9BE-D957721A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894-8DBF-4789-9AEE-23818B11781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12C34-3661-4D59-BE5B-D2EB6BBE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71135-F291-417D-87FD-DE0BDE5D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F99F-CD2D-44C4-BA5F-A8E997321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5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D5BB-3F95-4513-85CD-B3FE2D33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9A424-033F-45C0-9A5F-27A5F95E8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3ED92-9DAF-4BCC-81D0-84E20A6D6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EFC14-B1C2-4974-B823-FA731BCA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F894-8DBF-4789-9AEE-23818B11781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3D7D5-13C5-43B9-B925-12452FAD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BDC00-CC34-40D7-86B0-DD7C516C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F99F-CD2D-44C4-BA5F-A8E997321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4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6C6BC-EB67-4D21-9BF4-B99D1DBD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7DBA5-1AB6-4575-B46F-AF5C9790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BFFA9-BA24-440D-9385-BF37DF09C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F894-8DBF-4789-9AEE-23818B11781B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07E05-5661-44FD-971F-621C5BE0F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580F-815B-45F2-9094-257826CF8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F99F-CD2D-44C4-BA5F-A8E997321C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4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6676"/>
            <a:ext cx="9448800" cy="8001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LITERATURE SURVEY 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808945BB-2F60-4549-BC35-2B8B0C883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188683"/>
              </p:ext>
            </p:extLst>
          </p:nvPr>
        </p:nvGraphicFramePr>
        <p:xfrm>
          <a:off x="1371600" y="1461346"/>
          <a:ext cx="9753598" cy="4841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6686">
                  <a:extLst>
                    <a:ext uri="{9D8B030D-6E8A-4147-A177-3AD203B41FA5}">
                      <a16:colId xmlns:a16="http://schemas.microsoft.com/office/drawing/2014/main" val="2223005605"/>
                    </a:ext>
                  </a:extLst>
                </a:gridCol>
                <a:gridCol w="1954228">
                  <a:extLst>
                    <a:ext uri="{9D8B030D-6E8A-4147-A177-3AD203B41FA5}">
                      <a16:colId xmlns:a16="http://schemas.microsoft.com/office/drawing/2014/main" val="1905994901"/>
                    </a:ext>
                  </a:extLst>
                </a:gridCol>
                <a:gridCol w="1954228">
                  <a:extLst>
                    <a:ext uri="{9D8B030D-6E8A-4147-A177-3AD203B41FA5}">
                      <a16:colId xmlns:a16="http://schemas.microsoft.com/office/drawing/2014/main" val="3525546325"/>
                    </a:ext>
                  </a:extLst>
                </a:gridCol>
                <a:gridCol w="1954228">
                  <a:extLst>
                    <a:ext uri="{9D8B030D-6E8A-4147-A177-3AD203B41FA5}">
                      <a16:colId xmlns:a16="http://schemas.microsoft.com/office/drawing/2014/main" val="918768852"/>
                    </a:ext>
                  </a:extLst>
                </a:gridCol>
                <a:gridCol w="1954228">
                  <a:extLst>
                    <a:ext uri="{9D8B030D-6E8A-4147-A177-3AD203B41FA5}">
                      <a16:colId xmlns:a16="http://schemas.microsoft.com/office/drawing/2014/main" val="252678210"/>
                    </a:ext>
                  </a:extLst>
                </a:gridCol>
              </a:tblGrid>
              <a:tr h="39706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14674847"/>
                  </a:ext>
                </a:extLst>
              </a:tr>
              <a:tr h="444417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Prediction of Biological Targets for Compounds Using Multiple-Category Bayesian Models Trained on </a:t>
                      </a: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Chemogenomics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Databases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Nidhi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Meir Glick, John W. Davies, and Jeremy L. Jenkins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Multiple-Category Bayesian Models using </a:t>
                      </a: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chemogenomics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database.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automated nature of multiple-category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naı¨ve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Bayesian models trained on the knowledge in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chemogenomics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databases lends itself to the creation of very large predicted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chemogenomics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databases that would enable </a:t>
                      </a:r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additional data mining.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543669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23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644" y="152400"/>
            <a:ext cx="8279606" cy="571501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LITERATURE SURVEY Contd..</a:t>
            </a:r>
            <a:endParaRPr lang="en-US" sz="4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AA8268-CF5A-4437-BA0E-65223D300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133893"/>
              </p:ext>
            </p:extLst>
          </p:nvPr>
        </p:nvGraphicFramePr>
        <p:xfrm>
          <a:off x="1295400" y="838200"/>
          <a:ext cx="952500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97040951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5359082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48398695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1360469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932151039"/>
                    </a:ext>
                  </a:extLst>
                </a:gridCol>
              </a:tblGrid>
              <a:tr h="338718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YEAR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99498615"/>
                  </a:ext>
                </a:extLst>
              </a:tr>
              <a:tr h="24536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Neighborhood Regularized Logistic Matrix Factorization for Drug-Target Interaction Prediction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Yong Liu ,Min </a:t>
                      </a: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Wu,Chunyan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Miao,Peilin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Zhao,Xiao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-Li </a:t>
                      </a: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Neighborhood Regularized Logistic Matrix Factorization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couple logistic matrix factorization with the multiple kernel learning techniques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leads to </a:t>
                      </a:r>
                      <a:r>
                        <a:rPr lang="en-US" sz="1400" b="1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accuracy.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14579485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RFDT: A Rotation Forest-based Predictor for Predicting Drug-Target Interactions Using Drug Structure and Protein Sequence Information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Wang, Lei; You, Zhu-Hong; Chen, Xing; Yan, Xin; Liu, Gang; Zhang, Wei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computational model is developed from (PSSM)Post Specific Scoring Matrix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improvement in inferring unknown drug-target interaction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37014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26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1CE0-CAF9-4295-BC04-A32BA738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0027"/>
            <a:ext cx="9067800" cy="6000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0763A5-C343-41DA-9643-03B57F570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680677"/>
              </p:ext>
            </p:extLst>
          </p:nvPr>
        </p:nvGraphicFramePr>
        <p:xfrm>
          <a:off x="1600201" y="1143000"/>
          <a:ext cx="9525000" cy="5418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07797761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1585661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76568472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75283712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251293639"/>
                    </a:ext>
                  </a:extLst>
                </a:gridCol>
              </a:tblGrid>
              <a:tr h="35760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YEAR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96996442"/>
                  </a:ext>
                </a:extLst>
              </a:tr>
              <a:tr h="177861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Drug–target interaction prediction by learning from local information and neighbors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Jian-Ping Mei, Chee-</a:t>
                      </a: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Keong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Kwoh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Peng Yang, Xiao-Li Li, </a:t>
                      </a: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Jie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Zheng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Intuitive solution to the new candidate problem of (BLM)Bipartite Local Model by integrating a Neighbor-based Interaction-profile Inferring (NII) procedure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Deterioration in the prediction performance and limited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exploration in local and global information in model learning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238199166"/>
                  </a:ext>
                </a:extLst>
              </a:tr>
              <a:tr h="32739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Semi-Supervised Method for Drug-Target Interaction Prediction with Consistency in Networks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Hailin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Chen,Zuping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Zhang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labeled and unlabeled interaction information of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drugs and targets and developed a semi supervised model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incompleteness is another big issue for such prediction problem. Thus, the performance of our method could be further improved by integrating more verified drug-target interactions.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9369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5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7631-1130-4C2E-A711-CC053F8B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5114"/>
            <a:ext cx="9296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53CE12-E6F7-46FF-9F2B-29753EE8D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949352"/>
              </p:ext>
            </p:extLst>
          </p:nvPr>
        </p:nvGraphicFramePr>
        <p:xfrm>
          <a:off x="1219200" y="1161605"/>
          <a:ext cx="9906000" cy="5206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55949456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3453759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86819615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599749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92820416"/>
                    </a:ext>
                  </a:extLst>
                </a:gridCol>
              </a:tblGrid>
              <a:tr h="19955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YEAR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123826798"/>
                  </a:ext>
                </a:extLst>
              </a:tr>
              <a:tr h="22826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DTIRF: Predicting Drug-Target Interactions Based on Improved Rotation Forest from Drug Molecular Structure and Protein Sequence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Zhu-Hong </a:t>
                      </a: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You,Li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-Ping Li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Xin </a:t>
                      </a: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Yan,Wei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Zhang,Hai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-Feng </a:t>
                      </a: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Wang,Zaozhuang</a:t>
                      </a: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University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New in </a:t>
                      </a:r>
                      <a:r>
                        <a:rPr lang="en-US" sz="1400" dirty="0" err="1" smtClean="0"/>
                        <a:t>silico</a:t>
                      </a:r>
                      <a:r>
                        <a:rPr lang="en-US" sz="1400" dirty="0" smtClean="0"/>
                        <a:t> approach, named DTIRF, to predict the DTI combine feature weighted Rotation Forest (</a:t>
                      </a:r>
                      <a:r>
                        <a:rPr lang="en-US" sz="1400" dirty="0" err="1" smtClean="0"/>
                        <a:t>FwRF</a:t>
                      </a:r>
                      <a:r>
                        <a:rPr lang="en-US" sz="1400" dirty="0" smtClean="0"/>
                        <a:t>) classifier with protein amino acids information.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Executed</a:t>
                      </a:r>
                      <a:r>
                        <a:rPr lang="en-US" sz="1400" baseline="0" dirty="0" smtClean="0"/>
                        <a:t> less number of </a:t>
                      </a:r>
                      <a:r>
                        <a:rPr lang="en-US" sz="1400" dirty="0" smtClean="0"/>
                        <a:t>feature extraction algorithm to predict DTI.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60868819"/>
                  </a:ext>
                </a:extLst>
              </a:tr>
              <a:tr h="255792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Manifold regularized matrix factorization for drug-drug interaction prediction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WenZhangab,Yanlin,Chenc,Dingfang,LicXiang,Yue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novel computational method named “Manifold Regularized Matrix Factorization” (MRMF) to predict potential drug-drug interactions (DDIs)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accurate methods on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how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combine diverse features in a manifold regulation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946294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12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B67B-81CB-4185-A62F-DAB6F8CD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819912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E011F0-71E0-4571-99EF-4F617A111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430569"/>
              </p:ext>
            </p:extLst>
          </p:nvPr>
        </p:nvGraphicFramePr>
        <p:xfrm>
          <a:off x="1295400" y="1143000"/>
          <a:ext cx="9905998" cy="5208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962">
                  <a:extLst>
                    <a:ext uri="{9D8B030D-6E8A-4147-A177-3AD203B41FA5}">
                      <a16:colId xmlns:a16="http://schemas.microsoft.com/office/drawing/2014/main" val="479135008"/>
                    </a:ext>
                  </a:extLst>
                </a:gridCol>
                <a:gridCol w="1987009">
                  <a:extLst>
                    <a:ext uri="{9D8B030D-6E8A-4147-A177-3AD203B41FA5}">
                      <a16:colId xmlns:a16="http://schemas.microsoft.com/office/drawing/2014/main" val="3669936381"/>
                    </a:ext>
                  </a:extLst>
                </a:gridCol>
                <a:gridCol w="1987009">
                  <a:extLst>
                    <a:ext uri="{9D8B030D-6E8A-4147-A177-3AD203B41FA5}">
                      <a16:colId xmlns:a16="http://schemas.microsoft.com/office/drawing/2014/main" val="3329288134"/>
                    </a:ext>
                  </a:extLst>
                </a:gridCol>
                <a:gridCol w="1987009">
                  <a:extLst>
                    <a:ext uri="{9D8B030D-6E8A-4147-A177-3AD203B41FA5}">
                      <a16:colId xmlns:a16="http://schemas.microsoft.com/office/drawing/2014/main" val="1181019039"/>
                    </a:ext>
                  </a:extLst>
                </a:gridCol>
                <a:gridCol w="1987009">
                  <a:extLst>
                    <a:ext uri="{9D8B030D-6E8A-4147-A177-3AD203B41FA5}">
                      <a16:colId xmlns:a16="http://schemas.microsoft.com/office/drawing/2014/main" val="138156575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IN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YEAR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15144659"/>
                  </a:ext>
                </a:extLst>
              </a:tr>
              <a:tr h="45993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1875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Drug-Target Interaction Prediction through Label Propagation with Linear Neighborhood Information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Wen Zhang ,Yanlin Chen and </a:t>
                      </a:r>
                      <a:r>
                        <a:rPr lang="en-IN" sz="16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Dingfang</a:t>
                      </a: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Label Propagation method with Linear Neighborhood Information (LPLNI) for predicting unobserved drug-target interactions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experiment doesn’t show how to utilize the unknown data for drug-target</a:t>
                      </a:r>
                      <a:r>
                        <a:rPr lang="en-IN" sz="16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interaction.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956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72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</TotalTime>
  <Words>495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LITERATURE SURVEY </vt:lpstr>
      <vt:lpstr>LITERATURE SURVEY Contd..</vt:lpstr>
      <vt:lpstr>LITERATURE SURVEY Contd…</vt:lpstr>
      <vt:lpstr>LITERATURE SURVEY Contd…</vt:lpstr>
      <vt:lpstr>LITERATURE SURVEY 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vijay baskar</cp:lastModifiedBy>
  <cp:revision>195</cp:revision>
  <dcterms:created xsi:type="dcterms:W3CDTF">2018-12-27T16:16:09Z</dcterms:created>
  <dcterms:modified xsi:type="dcterms:W3CDTF">2020-12-16T05:34:32Z</dcterms:modified>
</cp:coreProperties>
</file>