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1" r:id="rId5"/>
    <p:sldId id="270" r:id="rId6"/>
    <p:sldId id="276" r:id="rId7"/>
    <p:sldId id="272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53B"/>
    <a:srgbClr val="446777"/>
    <a:srgbClr val="22343C"/>
    <a:srgbClr val="37463B"/>
    <a:srgbClr val="ADC5D0"/>
    <a:srgbClr val="9BB0A3"/>
    <a:srgbClr val="384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16" autoAdjust="0"/>
  </p:normalViewPr>
  <p:slideViewPr>
    <p:cSldViewPr snapToGrid="0">
      <p:cViewPr>
        <p:scale>
          <a:sx n="66" d="100"/>
          <a:sy n="66" d="100"/>
        </p:scale>
        <p:origin x="708" y="-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chirde" userId="eb9a9dec0f23859a" providerId="LiveId" clId="{6682961A-7681-4263-9455-424E38CF4F77}"/>
    <pc:docChg chg="undo redo custSel addSld delSld modSld">
      <pc:chgData name="vijay chirde" userId="eb9a9dec0f23859a" providerId="LiveId" clId="{6682961A-7681-4263-9455-424E38CF4F77}" dt="2024-12-02T06:33:37.317" v="316" actId="47"/>
      <pc:docMkLst>
        <pc:docMk/>
      </pc:docMkLst>
      <pc:sldChg chg="del">
        <pc:chgData name="vijay chirde" userId="eb9a9dec0f23859a" providerId="LiveId" clId="{6682961A-7681-4263-9455-424E38CF4F77}" dt="2024-12-02T06:30:58.803" v="304" actId="47"/>
        <pc:sldMkLst>
          <pc:docMk/>
          <pc:sldMk cId="1547837735" sldId="260"/>
        </pc:sldMkLst>
      </pc:sldChg>
      <pc:sldChg chg="add del">
        <pc:chgData name="vijay chirde" userId="eb9a9dec0f23859a" providerId="LiveId" clId="{6682961A-7681-4263-9455-424E38CF4F77}" dt="2024-12-02T06:33:34.561" v="314" actId="47"/>
        <pc:sldMkLst>
          <pc:docMk/>
          <pc:sldMk cId="1695729050" sldId="262"/>
        </pc:sldMkLst>
      </pc:sldChg>
      <pc:sldChg chg="add del">
        <pc:chgData name="vijay chirde" userId="eb9a9dec0f23859a" providerId="LiveId" clId="{6682961A-7681-4263-9455-424E38CF4F77}" dt="2024-12-02T06:33:35.669" v="315" actId="47"/>
        <pc:sldMkLst>
          <pc:docMk/>
          <pc:sldMk cId="1065486063" sldId="263"/>
        </pc:sldMkLst>
      </pc:sldChg>
      <pc:sldChg chg="add del">
        <pc:chgData name="vijay chirde" userId="eb9a9dec0f23859a" providerId="LiveId" clId="{6682961A-7681-4263-9455-424E38CF4F77}" dt="2024-12-02T06:33:37.317" v="316" actId="47"/>
        <pc:sldMkLst>
          <pc:docMk/>
          <pc:sldMk cId="3616238312" sldId="265"/>
        </pc:sldMkLst>
      </pc:sldChg>
      <pc:sldChg chg="add del">
        <pc:chgData name="vijay chirde" userId="eb9a9dec0f23859a" providerId="LiveId" clId="{6682961A-7681-4263-9455-424E38CF4F77}" dt="2024-12-02T06:33:30.624" v="313" actId="47"/>
        <pc:sldMkLst>
          <pc:docMk/>
          <pc:sldMk cId="2903920359" sldId="267"/>
        </pc:sldMkLst>
      </pc:sldChg>
      <pc:sldChg chg="del">
        <pc:chgData name="vijay chirde" userId="eb9a9dec0f23859a" providerId="LiveId" clId="{6682961A-7681-4263-9455-424E38CF4F77}" dt="2024-12-02T06:30:56.491" v="303" actId="47"/>
        <pc:sldMkLst>
          <pc:docMk/>
          <pc:sldMk cId="450511419" sldId="269"/>
        </pc:sldMkLst>
      </pc:sldChg>
      <pc:sldChg chg="modSp mod">
        <pc:chgData name="vijay chirde" userId="eb9a9dec0f23859a" providerId="LiveId" clId="{6682961A-7681-4263-9455-424E38CF4F77}" dt="2024-12-01T16:04:01.046" v="45" actId="1076"/>
        <pc:sldMkLst>
          <pc:docMk/>
          <pc:sldMk cId="912826382" sldId="270"/>
        </pc:sldMkLst>
        <pc:spChg chg="mod">
          <ac:chgData name="vijay chirde" userId="eb9a9dec0f23859a" providerId="LiveId" clId="{6682961A-7681-4263-9455-424E38CF4F77}" dt="2024-12-01T16:04:01.046" v="45" actId="1076"/>
          <ac:spMkLst>
            <pc:docMk/>
            <pc:sldMk cId="912826382" sldId="270"/>
            <ac:spMk id="18" creationId="{D531DF3E-A865-4F02-B252-B300077A50A4}"/>
          </ac:spMkLst>
        </pc:spChg>
      </pc:sldChg>
      <pc:sldChg chg="addSp delSp modSp mod">
        <pc:chgData name="vijay chirde" userId="eb9a9dec0f23859a" providerId="LiveId" clId="{6682961A-7681-4263-9455-424E38CF4F77}" dt="2024-12-01T16:03:44.394" v="43" actId="1076"/>
        <pc:sldMkLst>
          <pc:docMk/>
          <pc:sldMk cId="3674010734" sldId="281"/>
        </pc:sldMkLst>
        <pc:spChg chg="mod">
          <ac:chgData name="vijay chirde" userId="eb9a9dec0f23859a" providerId="LiveId" clId="{6682961A-7681-4263-9455-424E38CF4F77}" dt="2024-12-01T15:53:57.211" v="6" actId="113"/>
          <ac:spMkLst>
            <pc:docMk/>
            <pc:sldMk cId="3674010734" sldId="281"/>
            <ac:spMk id="6" creationId="{09F3D62C-0147-5E65-C3CD-07692F78A48C}"/>
          </ac:spMkLst>
        </pc:spChg>
        <pc:spChg chg="mod">
          <ac:chgData name="vijay chirde" userId="eb9a9dec0f23859a" providerId="LiveId" clId="{6682961A-7681-4263-9455-424E38CF4F77}" dt="2024-12-01T16:00:30.951" v="21" actId="20577"/>
          <ac:spMkLst>
            <pc:docMk/>
            <pc:sldMk cId="3674010734" sldId="281"/>
            <ac:spMk id="7" creationId="{22041062-07FB-6C15-5301-88902689A544}"/>
          </ac:spMkLst>
        </pc:spChg>
        <pc:spChg chg="mod">
          <ac:chgData name="vijay chirde" userId="eb9a9dec0f23859a" providerId="LiveId" clId="{6682961A-7681-4263-9455-424E38CF4F77}" dt="2024-12-01T16:03:44.394" v="43" actId="1076"/>
          <ac:spMkLst>
            <pc:docMk/>
            <pc:sldMk cId="3674010734" sldId="281"/>
            <ac:spMk id="18" creationId="{5A8A80E3-C366-11B2-2242-C7B0C2D14ED5}"/>
          </ac:spMkLst>
        </pc:spChg>
        <pc:picChg chg="del">
          <ac:chgData name="vijay chirde" userId="eb9a9dec0f23859a" providerId="LiveId" clId="{6682961A-7681-4263-9455-424E38CF4F77}" dt="2024-12-01T16:01:44.108" v="25" actId="478"/>
          <ac:picMkLst>
            <pc:docMk/>
            <pc:sldMk cId="3674010734" sldId="281"/>
            <ac:picMk id="3" creationId="{FB02DC3C-58BD-8262-FEFF-2F872610AEB4}"/>
          </ac:picMkLst>
        </pc:picChg>
        <pc:picChg chg="add mod">
          <ac:chgData name="vijay chirde" userId="eb9a9dec0f23859a" providerId="LiveId" clId="{6682961A-7681-4263-9455-424E38CF4F77}" dt="2024-12-01T16:02:13.922" v="41" actId="1076"/>
          <ac:picMkLst>
            <pc:docMk/>
            <pc:sldMk cId="3674010734" sldId="281"/>
            <ac:picMk id="8" creationId="{8D74D062-7404-D834-CC99-6D8297A3EFFA}"/>
          </ac:picMkLst>
        </pc:picChg>
      </pc:sldChg>
      <pc:sldChg chg="addSp delSp modSp mod">
        <pc:chgData name="vijay chirde" userId="eb9a9dec0f23859a" providerId="LiveId" clId="{6682961A-7681-4263-9455-424E38CF4F77}" dt="2024-12-01T16:13:19.551" v="89" actId="1035"/>
        <pc:sldMkLst>
          <pc:docMk/>
          <pc:sldMk cId="4214882875" sldId="282"/>
        </pc:sldMkLst>
        <pc:spChg chg="mod">
          <ac:chgData name="vijay chirde" userId="eb9a9dec0f23859a" providerId="LiveId" clId="{6682961A-7681-4263-9455-424E38CF4F77}" dt="2024-12-01T16:08:00.622" v="58" actId="113"/>
          <ac:spMkLst>
            <pc:docMk/>
            <pc:sldMk cId="4214882875" sldId="282"/>
            <ac:spMk id="6" creationId="{C8FBA9EB-7FF2-0F9A-5514-D57631762329}"/>
          </ac:spMkLst>
        </pc:spChg>
        <pc:spChg chg="mod">
          <ac:chgData name="vijay chirde" userId="eb9a9dec0f23859a" providerId="LiveId" clId="{6682961A-7681-4263-9455-424E38CF4F77}" dt="2024-12-01T16:12:10.837" v="72" actId="20577"/>
          <ac:spMkLst>
            <pc:docMk/>
            <pc:sldMk cId="4214882875" sldId="282"/>
            <ac:spMk id="7" creationId="{03C37F73-AC64-0737-0FDC-B649C363914C}"/>
          </ac:spMkLst>
        </pc:spChg>
        <pc:picChg chg="del">
          <ac:chgData name="vijay chirde" userId="eb9a9dec0f23859a" providerId="LiveId" clId="{6682961A-7681-4263-9455-424E38CF4F77}" dt="2024-12-01T16:12:34.703" v="75" actId="478"/>
          <ac:picMkLst>
            <pc:docMk/>
            <pc:sldMk cId="4214882875" sldId="282"/>
            <ac:picMk id="3" creationId="{D3C8DB51-A519-D615-B164-9F2B1C4CB9F2}"/>
          </ac:picMkLst>
        </pc:picChg>
        <pc:picChg chg="add mod">
          <ac:chgData name="vijay chirde" userId="eb9a9dec0f23859a" providerId="LiveId" clId="{6682961A-7681-4263-9455-424E38CF4F77}" dt="2024-12-01T16:13:19.551" v="89" actId="1035"/>
          <ac:picMkLst>
            <pc:docMk/>
            <pc:sldMk cId="4214882875" sldId="282"/>
            <ac:picMk id="8" creationId="{E9D45375-8090-2C5F-E05D-2521A980B18F}"/>
          </ac:picMkLst>
        </pc:picChg>
      </pc:sldChg>
      <pc:sldChg chg="addSp delSp modSp add mod">
        <pc:chgData name="vijay chirde" userId="eb9a9dec0f23859a" providerId="LiveId" clId="{6682961A-7681-4263-9455-424E38CF4F77}" dt="2024-12-02T06:09:37.821" v="139" actId="478"/>
        <pc:sldMkLst>
          <pc:docMk/>
          <pc:sldMk cId="3032176873" sldId="283"/>
        </pc:sldMkLst>
        <pc:spChg chg="mod">
          <ac:chgData name="vijay chirde" userId="eb9a9dec0f23859a" providerId="LiveId" clId="{6682961A-7681-4263-9455-424E38CF4F77}" dt="2024-12-01T16:13:53.481" v="95" actId="113"/>
          <ac:spMkLst>
            <pc:docMk/>
            <pc:sldMk cId="3032176873" sldId="283"/>
            <ac:spMk id="6" creationId="{B0CDEF05-2130-53D6-C981-5D5B493C72CC}"/>
          </ac:spMkLst>
        </pc:spChg>
        <pc:spChg chg="mod">
          <ac:chgData name="vijay chirde" userId="eb9a9dec0f23859a" providerId="LiveId" clId="{6682961A-7681-4263-9455-424E38CF4F77}" dt="2024-12-02T06:09:27.690" v="135" actId="1035"/>
          <ac:spMkLst>
            <pc:docMk/>
            <pc:sldMk cId="3032176873" sldId="283"/>
            <ac:spMk id="7" creationId="{407467B7-13F6-4D3F-380F-AE9F97E0A97E}"/>
          </ac:spMkLst>
        </pc:spChg>
        <pc:picChg chg="add del">
          <ac:chgData name="vijay chirde" userId="eb9a9dec0f23859a" providerId="LiveId" clId="{6682961A-7681-4263-9455-424E38CF4F77}" dt="2024-12-02T06:09:37.821" v="139" actId="478"/>
          <ac:picMkLst>
            <pc:docMk/>
            <pc:sldMk cId="3032176873" sldId="283"/>
            <ac:picMk id="3" creationId="{6B5E4544-0311-0DDC-653C-644F7BE0D461}"/>
          </ac:picMkLst>
        </pc:picChg>
        <pc:picChg chg="add mod">
          <ac:chgData name="vijay chirde" userId="eb9a9dec0f23859a" providerId="LiveId" clId="{6682961A-7681-4263-9455-424E38CF4F77}" dt="2024-12-02T06:09:35.607" v="138" actId="1076"/>
          <ac:picMkLst>
            <pc:docMk/>
            <pc:sldMk cId="3032176873" sldId="283"/>
            <ac:picMk id="8" creationId="{E236956E-E326-BEE3-7655-E6BE4B981C70}"/>
          </ac:picMkLst>
        </pc:picChg>
      </pc:sldChg>
      <pc:sldChg chg="addSp delSp modSp add mod">
        <pc:chgData name="vijay chirde" userId="eb9a9dec0f23859a" providerId="LiveId" clId="{6682961A-7681-4263-9455-424E38CF4F77}" dt="2024-12-02T06:13:50.792" v="152" actId="478"/>
        <pc:sldMkLst>
          <pc:docMk/>
          <pc:sldMk cId="2962293982" sldId="284"/>
        </pc:sldMkLst>
        <pc:spChg chg="mod">
          <ac:chgData name="vijay chirde" userId="eb9a9dec0f23859a" providerId="LiveId" clId="{6682961A-7681-4263-9455-424E38CF4F77}" dt="2024-12-02T06:05:26.933" v="101" actId="113"/>
          <ac:spMkLst>
            <pc:docMk/>
            <pc:sldMk cId="2962293982" sldId="284"/>
            <ac:spMk id="6" creationId="{9DC2FA87-9387-0884-BB3A-F758A90D4452}"/>
          </ac:spMkLst>
        </pc:spChg>
        <pc:spChg chg="mod">
          <ac:chgData name="vijay chirde" userId="eb9a9dec0f23859a" providerId="LiveId" clId="{6682961A-7681-4263-9455-424E38CF4F77}" dt="2024-12-02T06:12:55.346" v="147" actId="20577"/>
          <ac:spMkLst>
            <pc:docMk/>
            <pc:sldMk cId="2962293982" sldId="284"/>
            <ac:spMk id="7" creationId="{91AFC019-EB4F-A9E1-8417-C336E6D93DE8}"/>
          </ac:spMkLst>
        </pc:spChg>
        <pc:picChg chg="del">
          <ac:chgData name="vijay chirde" userId="eb9a9dec0f23859a" providerId="LiveId" clId="{6682961A-7681-4263-9455-424E38CF4F77}" dt="2024-12-02T06:13:50.792" v="152" actId="478"/>
          <ac:picMkLst>
            <pc:docMk/>
            <pc:sldMk cId="2962293982" sldId="284"/>
            <ac:picMk id="3" creationId="{277BCEF8-2E6F-4ACD-90D2-362CB59D2FF7}"/>
          </ac:picMkLst>
        </pc:picChg>
        <pc:picChg chg="add del mod">
          <ac:chgData name="vijay chirde" userId="eb9a9dec0f23859a" providerId="LiveId" clId="{6682961A-7681-4263-9455-424E38CF4F77}" dt="2024-12-02T06:13:28.406" v="149" actId="478"/>
          <ac:picMkLst>
            <pc:docMk/>
            <pc:sldMk cId="2962293982" sldId="284"/>
            <ac:picMk id="8" creationId="{4BC3D074-F40D-C2A6-1D49-6367522E06AC}"/>
          </ac:picMkLst>
        </pc:picChg>
        <pc:picChg chg="add mod">
          <ac:chgData name="vijay chirde" userId="eb9a9dec0f23859a" providerId="LiveId" clId="{6682961A-7681-4263-9455-424E38CF4F77}" dt="2024-12-02T06:13:48.774" v="151" actId="1076"/>
          <ac:picMkLst>
            <pc:docMk/>
            <pc:sldMk cId="2962293982" sldId="284"/>
            <ac:picMk id="10" creationId="{CFCE676D-3EFA-158D-0E9D-49D01782C7F0}"/>
          </ac:picMkLst>
        </pc:picChg>
      </pc:sldChg>
      <pc:sldChg chg="addSp delSp modSp add mod">
        <pc:chgData name="vijay chirde" userId="eb9a9dec0f23859a" providerId="LiveId" clId="{6682961A-7681-4263-9455-424E38CF4F77}" dt="2024-12-02T06:18:09.431" v="181" actId="478"/>
        <pc:sldMkLst>
          <pc:docMk/>
          <pc:sldMk cId="939687996" sldId="285"/>
        </pc:sldMkLst>
        <pc:spChg chg="mod">
          <ac:chgData name="vijay chirde" userId="eb9a9dec0f23859a" providerId="LiveId" clId="{6682961A-7681-4263-9455-424E38CF4F77}" dt="2024-12-02T06:14:50.343" v="162" actId="1076"/>
          <ac:spMkLst>
            <pc:docMk/>
            <pc:sldMk cId="939687996" sldId="285"/>
            <ac:spMk id="6" creationId="{E77222CB-0F6D-DC64-107C-D7942248B34D}"/>
          </ac:spMkLst>
        </pc:spChg>
        <pc:spChg chg="mod">
          <ac:chgData name="vijay chirde" userId="eb9a9dec0f23859a" providerId="LiveId" clId="{6682961A-7681-4263-9455-424E38CF4F77}" dt="2024-12-02T06:17:30.227" v="178" actId="20577"/>
          <ac:spMkLst>
            <pc:docMk/>
            <pc:sldMk cId="939687996" sldId="285"/>
            <ac:spMk id="7" creationId="{480F9BFA-2CB0-CC02-9E95-47DE9AB4F75D}"/>
          </ac:spMkLst>
        </pc:spChg>
        <pc:picChg chg="del">
          <ac:chgData name="vijay chirde" userId="eb9a9dec0f23859a" providerId="LiveId" clId="{6682961A-7681-4263-9455-424E38CF4F77}" dt="2024-12-02T06:18:09.431" v="181" actId="478"/>
          <ac:picMkLst>
            <pc:docMk/>
            <pc:sldMk cId="939687996" sldId="285"/>
            <ac:picMk id="3" creationId="{5EEECF86-3F3B-5AE6-2AF8-8B45DECF3B0F}"/>
          </ac:picMkLst>
        </pc:picChg>
        <pc:picChg chg="add mod">
          <ac:chgData name="vijay chirde" userId="eb9a9dec0f23859a" providerId="LiveId" clId="{6682961A-7681-4263-9455-424E38CF4F77}" dt="2024-12-02T06:18:07.302" v="180" actId="1076"/>
          <ac:picMkLst>
            <pc:docMk/>
            <pc:sldMk cId="939687996" sldId="285"/>
            <ac:picMk id="8" creationId="{689EE985-CEA9-22EF-2358-72F57E4376B4}"/>
          </ac:picMkLst>
        </pc:picChg>
      </pc:sldChg>
      <pc:sldChg chg="addSp delSp modSp add mod">
        <pc:chgData name="vijay chirde" userId="eb9a9dec0f23859a" providerId="LiveId" clId="{6682961A-7681-4263-9455-424E38CF4F77}" dt="2024-12-02T06:21:28.164" v="209" actId="20577"/>
        <pc:sldMkLst>
          <pc:docMk/>
          <pc:sldMk cId="2866492973" sldId="286"/>
        </pc:sldMkLst>
        <pc:spChg chg="mod">
          <ac:chgData name="vijay chirde" userId="eb9a9dec0f23859a" providerId="LiveId" clId="{6682961A-7681-4263-9455-424E38CF4F77}" dt="2024-12-02T06:18:49.752" v="191" actId="113"/>
          <ac:spMkLst>
            <pc:docMk/>
            <pc:sldMk cId="2866492973" sldId="286"/>
            <ac:spMk id="6" creationId="{FBB8CB72-522F-F35F-8E42-178BD36BDC47}"/>
          </ac:spMkLst>
        </pc:spChg>
        <pc:spChg chg="mod">
          <ac:chgData name="vijay chirde" userId="eb9a9dec0f23859a" providerId="LiveId" clId="{6682961A-7681-4263-9455-424E38CF4F77}" dt="2024-12-02T06:21:28.164" v="209" actId="20577"/>
          <ac:spMkLst>
            <pc:docMk/>
            <pc:sldMk cId="2866492973" sldId="286"/>
            <ac:spMk id="7" creationId="{B7AC742D-C9BE-E21C-6658-A09C3D3CDF04}"/>
          </ac:spMkLst>
        </pc:spChg>
        <pc:picChg chg="del">
          <ac:chgData name="vijay chirde" userId="eb9a9dec0f23859a" providerId="LiveId" clId="{6682961A-7681-4263-9455-424E38CF4F77}" dt="2024-12-02T06:20:45.088" v="194" actId="478"/>
          <ac:picMkLst>
            <pc:docMk/>
            <pc:sldMk cId="2866492973" sldId="286"/>
            <ac:picMk id="3" creationId="{AD2B32AD-1475-1270-08F3-CBA75C5A2DE8}"/>
          </ac:picMkLst>
        </pc:picChg>
        <pc:picChg chg="add mod">
          <ac:chgData name="vijay chirde" userId="eb9a9dec0f23859a" providerId="LiveId" clId="{6682961A-7681-4263-9455-424E38CF4F77}" dt="2024-12-02T06:20:43.377" v="193" actId="1076"/>
          <ac:picMkLst>
            <pc:docMk/>
            <pc:sldMk cId="2866492973" sldId="286"/>
            <ac:picMk id="8" creationId="{5C994618-7ECE-D397-022C-B6E61A161BB9}"/>
          </ac:picMkLst>
        </pc:picChg>
      </pc:sldChg>
      <pc:sldChg chg="addSp delSp modSp add mod">
        <pc:chgData name="vijay chirde" userId="eb9a9dec0f23859a" providerId="LiveId" clId="{6682961A-7681-4263-9455-424E38CF4F77}" dt="2024-12-02T06:27:06.711" v="237" actId="478"/>
        <pc:sldMkLst>
          <pc:docMk/>
          <pc:sldMk cId="4094169159" sldId="287"/>
        </pc:sldMkLst>
        <pc:spChg chg="mod">
          <ac:chgData name="vijay chirde" userId="eb9a9dec0f23859a" providerId="LiveId" clId="{6682961A-7681-4263-9455-424E38CF4F77}" dt="2024-12-02T06:23:44.091" v="218" actId="20577"/>
          <ac:spMkLst>
            <pc:docMk/>
            <pc:sldMk cId="4094169159" sldId="287"/>
            <ac:spMk id="6" creationId="{7F2E3FFF-BD30-12C0-874C-BF74F124FB86}"/>
          </ac:spMkLst>
        </pc:spChg>
        <pc:spChg chg="mod">
          <ac:chgData name="vijay chirde" userId="eb9a9dec0f23859a" providerId="LiveId" clId="{6682961A-7681-4263-9455-424E38CF4F77}" dt="2024-12-02T06:26:39.570" v="234" actId="20577"/>
          <ac:spMkLst>
            <pc:docMk/>
            <pc:sldMk cId="4094169159" sldId="287"/>
            <ac:spMk id="7" creationId="{51A9066A-46D2-26AC-A844-BEC9481EE892}"/>
          </ac:spMkLst>
        </pc:spChg>
        <pc:picChg chg="del">
          <ac:chgData name="vijay chirde" userId="eb9a9dec0f23859a" providerId="LiveId" clId="{6682961A-7681-4263-9455-424E38CF4F77}" dt="2024-12-02T06:27:06.711" v="237" actId="478"/>
          <ac:picMkLst>
            <pc:docMk/>
            <pc:sldMk cId="4094169159" sldId="287"/>
            <ac:picMk id="3" creationId="{6F0A0FA9-05F8-1DFB-7B89-47AA1117BDB3}"/>
          </ac:picMkLst>
        </pc:picChg>
        <pc:picChg chg="add mod">
          <ac:chgData name="vijay chirde" userId="eb9a9dec0f23859a" providerId="LiveId" clId="{6682961A-7681-4263-9455-424E38CF4F77}" dt="2024-12-02T06:27:05.069" v="236" actId="1076"/>
          <ac:picMkLst>
            <pc:docMk/>
            <pc:sldMk cId="4094169159" sldId="287"/>
            <ac:picMk id="8" creationId="{A99A8E92-A4A8-99CA-576D-F5DC3F52DABA}"/>
          </ac:picMkLst>
        </pc:picChg>
      </pc:sldChg>
      <pc:sldChg chg="addSp delSp modSp add mod">
        <pc:chgData name="vijay chirde" userId="eb9a9dec0f23859a" providerId="LiveId" clId="{6682961A-7681-4263-9455-424E38CF4F77}" dt="2024-12-02T06:30:52.585" v="302" actId="478"/>
        <pc:sldMkLst>
          <pc:docMk/>
          <pc:sldMk cId="1236636693" sldId="288"/>
        </pc:sldMkLst>
        <pc:spChg chg="mod">
          <ac:chgData name="vijay chirde" userId="eb9a9dec0f23859a" providerId="LiveId" clId="{6682961A-7681-4263-9455-424E38CF4F77}" dt="2024-12-02T06:28:23.987" v="277" actId="20577"/>
          <ac:spMkLst>
            <pc:docMk/>
            <pc:sldMk cId="1236636693" sldId="288"/>
            <ac:spMk id="6" creationId="{E36A85F4-4E82-19D8-37EF-64C882BC47B6}"/>
          </ac:spMkLst>
        </pc:spChg>
        <pc:spChg chg="mod">
          <ac:chgData name="vijay chirde" userId="eb9a9dec0f23859a" providerId="LiveId" clId="{6682961A-7681-4263-9455-424E38CF4F77}" dt="2024-12-02T06:29:29.126" v="299" actId="20577"/>
          <ac:spMkLst>
            <pc:docMk/>
            <pc:sldMk cId="1236636693" sldId="288"/>
            <ac:spMk id="7" creationId="{A7B319EC-9A62-3A2C-92F5-671E1AE97F3C}"/>
          </ac:spMkLst>
        </pc:spChg>
        <pc:picChg chg="del">
          <ac:chgData name="vijay chirde" userId="eb9a9dec0f23859a" providerId="LiveId" clId="{6682961A-7681-4263-9455-424E38CF4F77}" dt="2024-12-02T06:30:52.585" v="302" actId="478"/>
          <ac:picMkLst>
            <pc:docMk/>
            <pc:sldMk cId="1236636693" sldId="288"/>
            <ac:picMk id="3" creationId="{EA01030F-FF85-2E5D-E21A-33B2A23D972E}"/>
          </ac:picMkLst>
        </pc:picChg>
        <pc:picChg chg="add mod">
          <ac:chgData name="vijay chirde" userId="eb9a9dec0f23859a" providerId="LiveId" clId="{6682961A-7681-4263-9455-424E38CF4F77}" dt="2024-12-02T06:30:49.634" v="301" actId="1076"/>
          <ac:picMkLst>
            <pc:docMk/>
            <pc:sldMk cId="1236636693" sldId="288"/>
            <ac:picMk id="8" creationId="{D5037CD4-2D5B-7AE4-8CD9-ECE530D67AA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43CC7-190A-4EDA-885B-58ECBDA350A7}" type="doc">
      <dgm:prSet loTypeId="urn:microsoft.com/office/officeart/2005/8/layout/orgChart1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IN"/>
        </a:p>
      </dgm:t>
    </dgm:pt>
    <dgm:pt modelId="{546C1AED-2D78-45C4-B6A5-42B3F132496B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Tables</a:t>
          </a:r>
        </a:p>
      </dgm:t>
    </dgm:pt>
    <dgm:pt modelId="{23414086-D9BA-492C-BD5A-F506DD716E8F}" type="parTrans" cxnId="{8D70B68B-2635-448E-909E-DE7C0CCFD84B}">
      <dgm:prSet/>
      <dgm:spPr/>
      <dgm:t>
        <a:bodyPr/>
        <a:lstStyle/>
        <a:p>
          <a:endParaRPr lang="en-IN"/>
        </a:p>
      </dgm:t>
    </dgm:pt>
    <dgm:pt modelId="{B8042A38-A9CF-469D-A179-6FF341C5855E}" type="sibTrans" cxnId="{8D70B68B-2635-448E-909E-DE7C0CCFD84B}">
      <dgm:prSet/>
      <dgm:spPr/>
      <dgm:t>
        <a:bodyPr/>
        <a:lstStyle/>
        <a:p>
          <a:endParaRPr lang="en-IN"/>
        </a:p>
      </dgm:t>
    </dgm:pt>
    <dgm:pt modelId="{C72E3E3F-6549-4D83-8664-D9D3AEFCCEBD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Trains</a:t>
          </a:r>
        </a:p>
      </dgm:t>
    </dgm:pt>
    <dgm:pt modelId="{2BF19B25-306D-4DBD-9975-263969D90439}" type="parTrans" cxnId="{DD159A69-2B87-4BE0-9D3B-3CFA9FDD6E1A}">
      <dgm:prSet/>
      <dgm:spPr>
        <a:solidFill>
          <a:schemeClr val="bg1"/>
        </a:solidFill>
        <a:ln w="28575">
          <a:solidFill>
            <a:schemeClr val="bg1"/>
          </a:solidFill>
        </a:ln>
      </dgm:spPr>
      <dgm:t>
        <a:bodyPr/>
        <a:lstStyle/>
        <a:p>
          <a:endParaRPr lang="en-IN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33ADCD-8A64-4029-A13B-3E547B8159EA}" type="sibTrans" cxnId="{DD159A69-2B87-4BE0-9D3B-3CFA9FDD6E1A}">
      <dgm:prSet/>
      <dgm:spPr/>
      <dgm:t>
        <a:bodyPr/>
        <a:lstStyle/>
        <a:p>
          <a:endParaRPr lang="en-IN"/>
        </a:p>
      </dgm:t>
    </dgm:pt>
    <dgm:pt modelId="{53CB458C-E8FB-4A27-8CC5-1C0AFD58039A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Stations</a:t>
          </a:r>
        </a:p>
      </dgm:t>
    </dgm:pt>
    <dgm:pt modelId="{2A7C8E01-A84C-41E8-885B-022F549043C2}" type="parTrans" cxnId="{2CB5885F-5130-4B20-A43D-3A5A14A6CCAB}">
      <dgm:prSet/>
      <dgm:spPr>
        <a:solidFill>
          <a:schemeClr val="bg1"/>
        </a:solidFill>
        <a:ln w="28575">
          <a:solidFill>
            <a:schemeClr val="bg1"/>
          </a:solidFill>
        </a:ln>
      </dgm:spPr>
      <dgm:t>
        <a:bodyPr/>
        <a:lstStyle/>
        <a:p>
          <a:endParaRPr lang="en-IN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87C46-7E04-4110-9730-2265A7C128E0}" type="sibTrans" cxnId="{2CB5885F-5130-4B20-A43D-3A5A14A6CCAB}">
      <dgm:prSet/>
      <dgm:spPr/>
      <dgm:t>
        <a:bodyPr/>
        <a:lstStyle/>
        <a:p>
          <a:endParaRPr lang="en-IN"/>
        </a:p>
      </dgm:t>
    </dgm:pt>
    <dgm:pt modelId="{29C73739-18B3-43E2-9E55-3245480D3D4E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Tickets</a:t>
          </a:r>
          <a:endParaRPr lang="en-IN" sz="2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911730-B963-4E22-A8D5-52EBA5ADDD8A}" type="parTrans" cxnId="{0283A7BD-1977-432B-B8E0-B7A5E964248E}">
      <dgm:prSet/>
      <dgm:spPr>
        <a:solidFill>
          <a:schemeClr val="bg1"/>
        </a:solidFill>
        <a:ln w="28575">
          <a:solidFill>
            <a:schemeClr val="bg1"/>
          </a:solidFill>
        </a:ln>
      </dgm:spPr>
      <dgm:t>
        <a:bodyPr/>
        <a:lstStyle/>
        <a:p>
          <a:endParaRPr lang="en-IN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6A84DF-A2DE-4D71-AD64-32448572FC07}" type="sibTrans" cxnId="{0283A7BD-1977-432B-B8E0-B7A5E964248E}">
      <dgm:prSet/>
      <dgm:spPr/>
      <dgm:t>
        <a:bodyPr/>
        <a:lstStyle/>
        <a:p>
          <a:endParaRPr lang="en-IN"/>
        </a:p>
      </dgm:t>
    </dgm:pt>
    <dgm:pt modelId="{30886BC1-7CC1-4A31-AD1B-67DF7815E1ED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</dgm:t>
    </dgm:pt>
    <dgm:pt modelId="{FC6EA3DC-524E-4239-B905-4EF24A47216E}" type="parTrans" cxnId="{FCD9DAC3-958E-4EA7-A617-6DC721DC39D6}">
      <dgm:prSet/>
      <dgm:spPr/>
      <dgm:t>
        <a:bodyPr/>
        <a:lstStyle/>
        <a:p>
          <a:endParaRPr lang="en-IN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39AD42-BE4E-485F-BE39-A62AE9AAD880}" type="sibTrans" cxnId="{FCD9DAC3-958E-4EA7-A617-6DC721DC39D6}">
      <dgm:prSet/>
      <dgm:spPr/>
      <dgm:t>
        <a:bodyPr/>
        <a:lstStyle/>
        <a:p>
          <a:endParaRPr lang="en-IN"/>
        </a:p>
      </dgm:t>
    </dgm:pt>
    <dgm:pt modelId="{7AC6A8E5-5EBE-426C-A76C-319BCFC7F115}">
      <dgm:prSet phldrT="[Text]" custT="1"/>
      <dgm:spPr/>
      <dgm:t>
        <a:bodyPr/>
        <a:lstStyle/>
        <a:p>
          <a:r>
            <a:rPr lang="en-IN" sz="2400" dirty="0">
              <a:latin typeface="Arial" panose="020B0604020202020204" pitchFamily="34" charset="0"/>
              <a:cs typeface="Arial" panose="020B0604020202020204" pitchFamily="34" charset="0"/>
            </a:rPr>
            <a:t>Passenger</a:t>
          </a:r>
        </a:p>
      </dgm:t>
    </dgm:pt>
    <dgm:pt modelId="{79A715E3-F6A4-4105-9B05-C7CD998C4DA0}" type="parTrans" cxnId="{1E58DD00-B490-4D6E-890C-03C8C9FD7951}">
      <dgm:prSet/>
      <dgm:spPr>
        <a:solidFill>
          <a:schemeClr val="bg1"/>
        </a:solidFill>
        <a:ln w="28575">
          <a:solidFill>
            <a:schemeClr val="bg1"/>
          </a:solidFill>
        </a:ln>
      </dgm:spPr>
      <dgm:t>
        <a:bodyPr/>
        <a:lstStyle/>
        <a:p>
          <a:endParaRPr lang="en-IN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8905AC-7915-4D44-BA6C-EB9695532541}" type="sibTrans" cxnId="{1E58DD00-B490-4D6E-890C-03C8C9FD7951}">
      <dgm:prSet/>
      <dgm:spPr/>
      <dgm:t>
        <a:bodyPr/>
        <a:lstStyle/>
        <a:p>
          <a:endParaRPr lang="en-IN"/>
        </a:p>
      </dgm:t>
    </dgm:pt>
    <dgm:pt modelId="{85858A2F-1363-4A73-908B-CD5A70228B13}" type="pres">
      <dgm:prSet presAssocID="{3D643CC7-190A-4EDA-885B-58ECBDA350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04611D-5EBB-44A7-8EE5-8C1091BFC6CD}" type="pres">
      <dgm:prSet presAssocID="{546C1AED-2D78-45C4-B6A5-42B3F132496B}" presName="hierRoot1" presStyleCnt="0">
        <dgm:presLayoutVars>
          <dgm:hierBranch val="init"/>
        </dgm:presLayoutVars>
      </dgm:prSet>
      <dgm:spPr/>
    </dgm:pt>
    <dgm:pt modelId="{3857F6F2-2EEA-442F-A373-0A1FE1E2A329}" type="pres">
      <dgm:prSet presAssocID="{546C1AED-2D78-45C4-B6A5-42B3F132496B}" presName="rootComposite1" presStyleCnt="0"/>
      <dgm:spPr/>
    </dgm:pt>
    <dgm:pt modelId="{821D646C-BAB5-437E-8532-0397200A9286}" type="pres">
      <dgm:prSet presAssocID="{546C1AED-2D78-45C4-B6A5-42B3F132496B}" presName="rootText1" presStyleLbl="node0" presStyleIdx="0" presStyleCnt="1">
        <dgm:presLayoutVars>
          <dgm:chPref val="3"/>
        </dgm:presLayoutVars>
      </dgm:prSet>
      <dgm:spPr/>
    </dgm:pt>
    <dgm:pt modelId="{BD5F5673-3598-4632-98DE-4FB3B20B8CE9}" type="pres">
      <dgm:prSet presAssocID="{546C1AED-2D78-45C4-B6A5-42B3F132496B}" presName="rootConnector1" presStyleLbl="node1" presStyleIdx="0" presStyleCnt="0"/>
      <dgm:spPr/>
    </dgm:pt>
    <dgm:pt modelId="{CE4D3AF3-CB7B-41EE-9EA6-2E3476CA70F8}" type="pres">
      <dgm:prSet presAssocID="{546C1AED-2D78-45C4-B6A5-42B3F132496B}" presName="hierChild2" presStyleCnt="0"/>
      <dgm:spPr/>
    </dgm:pt>
    <dgm:pt modelId="{23E8D51D-80B2-429E-9389-60747E0AEF35}" type="pres">
      <dgm:prSet presAssocID="{2BF19B25-306D-4DBD-9975-263969D90439}" presName="Name37" presStyleLbl="parChTrans1D2" presStyleIdx="0" presStyleCnt="5"/>
      <dgm:spPr/>
    </dgm:pt>
    <dgm:pt modelId="{13504C46-0988-4FA9-9906-A30A904D13CC}" type="pres">
      <dgm:prSet presAssocID="{C72E3E3F-6549-4D83-8664-D9D3AEFCCEBD}" presName="hierRoot2" presStyleCnt="0">
        <dgm:presLayoutVars>
          <dgm:hierBranch val="init"/>
        </dgm:presLayoutVars>
      </dgm:prSet>
      <dgm:spPr/>
    </dgm:pt>
    <dgm:pt modelId="{1096B181-AE57-422C-AF43-CBD3FECA95EF}" type="pres">
      <dgm:prSet presAssocID="{C72E3E3F-6549-4D83-8664-D9D3AEFCCEBD}" presName="rootComposite" presStyleCnt="0"/>
      <dgm:spPr/>
    </dgm:pt>
    <dgm:pt modelId="{05941FFE-613B-4DCE-B515-4945AD8C985B}" type="pres">
      <dgm:prSet presAssocID="{C72E3E3F-6549-4D83-8664-D9D3AEFCCEBD}" presName="rootText" presStyleLbl="node2" presStyleIdx="0" presStyleCnt="5">
        <dgm:presLayoutVars>
          <dgm:chPref val="3"/>
        </dgm:presLayoutVars>
      </dgm:prSet>
      <dgm:spPr/>
    </dgm:pt>
    <dgm:pt modelId="{6D09E413-5737-46E2-A46C-C5474016CB1D}" type="pres">
      <dgm:prSet presAssocID="{C72E3E3F-6549-4D83-8664-D9D3AEFCCEBD}" presName="rootConnector" presStyleLbl="node2" presStyleIdx="0" presStyleCnt="5"/>
      <dgm:spPr/>
    </dgm:pt>
    <dgm:pt modelId="{563E9517-D917-45FE-A8CC-4BD8AA08B86E}" type="pres">
      <dgm:prSet presAssocID="{C72E3E3F-6549-4D83-8664-D9D3AEFCCEBD}" presName="hierChild4" presStyleCnt="0"/>
      <dgm:spPr/>
    </dgm:pt>
    <dgm:pt modelId="{B7F8CEAE-2C21-465B-8082-A0D4A4DCFDAC}" type="pres">
      <dgm:prSet presAssocID="{C72E3E3F-6549-4D83-8664-D9D3AEFCCEBD}" presName="hierChild5" presStyleCnt="0"/>
      <dgm:spPr/>
    </dgm:pt>
    <dgm:pt modelId="{50A32FC0-F062-4EAF-865A-610A279208A5}" type="pres">
      <dgm:prSet presAssocID="{2A7C8E01-A84C-41E8-885B-022F549043C2}" presName="Name37" presStyleLbl="parChTrans1D2" presStyleIdx="1" presStyleCnt="5"/>
      <dgm:spPr/>
    </dgm:pt>
    <dgm:pt modelId="{425303AC-4645-4DBD-B3D8-207FA9CD8223}" type="pres">
      <dgm:prSet presAssocID="{53CB458C-E8FB-4A27-8CC5-1C0AFD58039A}" presName="hierRoot2" presStyleCnt="0">
        <dgm:presLayoutVars>
          <dgm:hierBranch val="init"/>
        </dgm:presLayoutVars>
      </dgm:prSet>
      <dgm:spPr/>
    </dgm:pt>
    <dgm:pt modelId="{3C3B866D-DECD-4DB3-92F4-B89A8B065022}" type="pres">
      <dgm:prSet presAssocID="{53CB458C-E8FB-4A27-8CC5-1C0AFD58039A}" presName="rootComposite" presStyleCnt="0"/>
      <dgm:spPr/>
    </dgm:pt>
    <dgm:pt modelId="{03C27E75-6F93-47C7-8EE0-5B4DBD3792FB}" type="pres">
      <dgm:prSet presAssocID="{53CB458C-E8FB-4A27-8CC5-1C0AFD58039A}" presName="rootText" presStyleLbl="node2" presStyleIdx="1" presStyleCnt="5">
        <dgm:presLayoutVars>
          <dgm:chPref val="3"/>
        </dgm:presLayoutVars>
      </dgm:prSet>
      <dgm:spPr/>
    </dgm:pt>
    <dgm:pt modelId="{391D9AB0-0C9B-4C81-AA7A-EAD0E41452A8}" type="pres">
      <dgm:prSet presAssocID="{53CB458C-E8FB-4A27-8CC5-1C0AFD58039A}" presName="rootConnector" presStyleLbl="node2" presStyleIdx="1" presStyleCnt="5"/>
      <dgm:spPr/>
    </dgm:pt>
    <dgm:pt modelId="{B466D1B7-BF40-4F9D-839A-B60D776E6764}" type="pres">
      <dgm:prSet presAssocID="{53CB458C-E8FB-4A27-8CC5-1C0AFD58039A}" presName="hierChild4" presStyleCnt="0"/>
      <dgm:spPr/>
    </dgm:pt>
    <dgm:pt modelId="{E2D1CC4B-DF76-4E68-99BD-A7BE9C4733DA}" type="pres">
      <dgm:prSet presAssocID="{53CB458C-E8FB-4A27-8CC5-1C0AFD58039A}" presName="hierChild5" presStyleCnt="0"/>
      <dgm:spPr/>
    </dgm:pt>
    <dgm:pt modelId="{A744A8AD-3ABD-4425-B58A-ECBC6956EAD0}" type="pres">
      <dgm:prSet presAssocID="{FC6EA3DC-524E-4239-B905-4EF24A47216E}" presName="Name37" presStyleLbl="parChTrans1D2" presStyleIdx="2" presStyleCnt="5"/>
      <dgm:spPr/>
    </dgm:pt>
    <dgm:pt modelId="{84106C70-19BA-45D2-82F9-BD16C92007DE}" type="pres">
      <dgm:prSet presAssocID="{30886BC1-7CC1-4A31-AD1B-67DF7815E1ED}" presName="hierRoot2" presStyleCnt="0">
        <dgm:presLayoutVars>
          <dgm:hierBranch val="init"/>
        </dgm:presLayoutVars>
      </dgm:prSet>
      <dgm:spPr/>
    </dgm:pt>
    <dgm:pt modelId="{ABB612FB-4A14-49D2-8737-B1A8195313E3}" type="pres">
      <dgm:prSet presAssocID="{30886BC1-7CC1-4A31-AD1B-67DF7815E1ED}" presName="rootComposite" presStyleCnt="0"/>
      <dgm:spPr/>
    </dgm:pt>
    <dgm:pt modelId="{C4CEB023-2CB1-4E75-8C46-802C93517686}" type="pres">
      <dgm:prSet presAssocID="{30886BC1-7CC1-4A31-AD1B-67DF7815E1ED}" presName="rootText" presStyleLbl="node2" presStyleIdx="2" presStyleCnt="5">
        <dgm:presLayoutVars>
          <dgm:chPref val="3"/>
        </dgm:presLayoutVars>
      </dgm:prSet>
      <dgm:spPr/>
    </dgm:pt>
    <dgm:pt modelId="{88A10683-12B5-480E-A382-E5910793E76D}" type="pres">
      <dgm:prSet presAssocID="{30886BC1-7CC1-4A31-AD1B-67DF7815E1ED}" presName="rootConnector" presStyleLbl="node2" presStyleIdx="2" presStyleCnt="5"/>
      <dgm:spPr/>
    </dgm:pt>
    <dgm:pt modelId="{ECEAB199-4F9C-4854-9302-568B4AF29E70}" type="pres">
      <dgm:prSet presAssocID="{30886BC1-7CC1-4A31-AD1B-67DF7815E1ED}" presName="hierChild4" presStyleCnt="0"/>
      <dgm:spPr/>
    </dgm:pt>
    <dgm:pt modelId="{DF46F743-AC11-4F80-8588-BE43DB072A01}" type="pres">
      <dgm:prSet presAssocID="{30886BC1-7CC1-4A31-AD1B-67DF7815E1ED}" presName="hierChild5" presStyleCnt="0"/>
      <dgm:spPr/>
    </dgm:pt>
    <dgm:pt modelId="{C5F70CD1-214C-4A4E-AAC6-5EC7B1BFFA5D}" type="pres">
      <dgm:prSet presAssocID="{50911730-B963-4E22-A8D5-52EBA5ADDD8A}" presName="Name37" presStyleLbl="parChTrans1D2" presStyleIdx="3" presStyleCnt="5"/>
      <dgm:spPr/>
    </dgm:pt>
    <dgm:pt modelId="{7B4581CF-305A-4686-A17A-17CF6388AE5E}" type="pres">
      <dgm:prSet presAssocID="{29C73739-18B3-43E2-9E55-3245480D3D4E}" presName="hierRoot2" presStyleCnt="0">
        <dgm:presLayoutVars>
          <dgm:hierBranch val="init"/>
        </dgm:presLayoutVars>
      </dgm:prSet>
      <dgm:spPr/>
    </dgm:pt>
    <dgm:pt modelId="{807BBDB9-35E2-4E84-9101-6E4FA731BE73}" type="pres">
      <dgm:prSet presAssocID="{29C73739-18B3-43E2-9E55-3245480D3D4E}" presName="rootComposite" presStyleCnt="0"/>
      <dgm:spPr/>
    </dgm:pt>
    <dgm:pt modelId="{1C324ADD-6E34-43F0-A69E-FF0725158E80}" type="pres">
      <dgm:prSet presAssocID="{29C73739-18B3-43E2-9E55-3245480D3D4E}" presName="rootText" presStyleLbl="node2" presStyleIdx="3" presStyleCnt="5">
        <dgm:presLayoutVars>
          <dgm:chPref val="3"/>
        </dgm:presLayoutVars>
      </dgm:prSet>
      <dgm:spPr/>
    </dgm:pt>
    <dgm:pt modelId="{A0129769-4C84-45D2-8BAE-BFA659DB3041}" type="pres">
      <dgm:prSet presAssocID="{29C73739-18B3-43E2-9E55-3245480D3D4E}" presName="rootConnector" presStyleLbl="node2" presStyleIdx="3" presStyleCnt="5"/>
      <dgm:spPr/>
    </dgm:pt>
    <dgm:pt modelId="{3EF3D21F-C879-44E1-801D-0449915B3BA7}" type="pres">
      <dgm:prSet presAssocID="{29C73739-18B3-43E2-9E55-3245480D3D4E}" presName="hierChild4" presStyleCnt="0"/>
      <dgm:spPr/>
    </dgm:pt>
    <dgm:pt modelId="{FA04AD1F-0544-4090-897F-A11F569AA0EB}" type="pres">
      <dgm:prSet presAssocID="{29C73739-18B3-43E2-9E55-3245480D3D4E}" presName="hierChild5" presStyleCnt="0"/>
      <dgm:spPr/>
    </dgm:pt>
    <dgm:pt modelId="{A6185A8A-4C39-4EC8-A0DD-081D66A3FB55}" type="pres">
      <dgm:prSet presAssocID="{79A715E3-F6A4-4105-9B05-C7CD998C4DA0}" presName="Name37" presStyleLbl="parChTrans1D2" presStyleIdx="4" presStyleCnt="5"/>
      <dgm:spPr/>
    </dgm:pt>
    <dgm:pt modelId="{9DEA8351-5A2E-4E6E-82CE-DDEF3110F785}" type="pres">
      <dgm:prSet presAssocID="{7AC6A8E5-5EBE-426C-A76C-319BCFC7F115}" presName="hierRoot2" presStyleCnt="0">
        <dgm:presLayoutVars>
          <dgm:hierBranch val="init"/>
        </dgm:presLayoutVars>
      </dgm:prSet>
      <dgm:spPr/>
    </dgm:pt>
    <dgm:pt modelId="{A78AEC46-6088-4E4F-98E9-A0EF40FDBD7F}" type="pres">
      <dgm:prSet presAssocID="{7AC6A8E5-5EBE-426C-A76C-319BCFC7F115}" presName="rootComposite" presStyleCnt="0"/>
      <dgm:spPr/>
    </dgm:pt>
    <dgm:pt modelId="{DE0ED846-ACB3-4248-BDDE-DBB25E539DEE}" type="pres">
      <dgm:prSet presAssocID="{7AC6A8E5-5EBE-426C-A76C-319BCFC7F115}" presName="rootText" presStyleLbl="node2" presStyleIdx="4" presStyleCnt="5">
        <dgm:presLayoutVars>
          <dgm:chPref val="3"/>
        </dgm:presLayoutVars>
      </dgm:prSet>
      <dgm:spPr/>
    </dgm:pt>
    <dgm:pt modelId="{FE02895A-728D-415D-9504-AB53FF789BEA}" type="pres">
      <dgm:prSet presAssocID="{7AC6A8E5-5EBE-426C-A76C-319BCFC7F115}" presName="rootConnector" presStyleLbl="node2" presStyleIdx="4" presStyleCnt="5"/>
      <dgm:spPr/>
    </dgm:pt>
    <dgm:pt modelId="{87FF37B8-DDC1-4A47-A56F-B432288F6A27}" type="pres">
      <dgm:prSet presAssocID="{7AC6A8E5-5EBE-426C-A76C-319BCFC7F115}" presName="hierChild4" presStyleCnt="0"/>
      <dgm:spPr/>
    </dgm:pt>
    <dgm:pt modelId="{87F113ED-3F39-424E-A337-75F8F1A4E5A0}" type="pres">
      <dgm:prSet presAssocID="{7AC6A8E5-5EBE-426C-A76C-319BCFC7F115}" presName="hierChild5" presStyleCnt="0"/>
      <dgm:spPr/>
    </dgm:pt>
    <dgm:pt modelId="{8E8E4A5B-E65B-4D9B-B70B-8C3A2760792A}" type="pres">
      <dgm:prSet presAssocID="{546C1AED-2D78-45C4-B6A5-42B3F132496B}" presName="hierChild3" presStyleCnt="0"/>
      <dgm:spPr/>
    </dgm:pt>
  </dgm:ptLst>
  <dgm:cxnLst>
    <dgm:cxn modelId="{1E58DD00-B490-4D6E-890C-03C8C9FD7951}" srcId="{546C1AED-2D78-45C4-B6A5-42B3F132496B}" destId="{7AC6A8E5-5EBE-426C-A76C-319BCFC7F115}" srcOrd="4" destOrd="0" parTransId="{79A715E3-F6A4-4105-9B05-C7CD998C4DA0}" sibTransId="{B78905AC-7915-4D44-BA6C-EB9695532541}"/>
    <dgm:cxn modelId="{A7C38D23-74D2-436E-9515-EB9FB208B31E}" type="presOf" srcId="{546C1AED-2D78-45C4-B6A5-42B3F132496B}" destId="{821D646C-BAB5-437E-8532-0397200A9286}" srcOrd="0" destOrd="0" presId="urn:microsoft.com/office/officeart/2005/8/layout/orgChart1"/>
    <dgm:cxn modelId="{F69F6329-5D40-47C6-B9F6-DF519F2277C4}" type="presOf" srcId="{C72E3E3F-6549-4D83-8664-D9D3AEFCCEBD}" destId="{05941FFE-613B-4DCE-B515-4945AD8C985B}" srcOrd="0" destOrd="0" presId="urn:microsoft.com/office/officeart/2005/8/layout/orgChart1"/>
    <dgm:cxn modelId="{CE59272E-91B4-42FE-A626-10DACED36CC5}" type="presOf" srcId="{53CB458C-E8FB-4A27-8CC5-1C0AFD58039A}" destId="{03C27E75-6F93-47C7-8EE0-5B4DBD3792FB}" srcOrd="0" destOrd="0" presId="urn:microsoft.com/office/officeart/2005/8/layout/orgChart1"/>
    <dgm:cxn modelId="{E2233630-383C-471E-93AF-0087CAA40603}" type="presOf" srcId="{30886BC1-7CC1-4A31-AD1B-67DF7815E1ED}" destId="{C4CEB023-2CB1-4E75-8C46-802C93517686}" srcOrd="0" destOrd="0" presId="urn:microsoft.com/office/officeart/2005/8/layout/orgChart1"/>
    <dgm:cxn modelId="{3D998135-61DE-4BD4-98BB-C62DCB32C84F}" type="presOf" srcId="{53CB458C-E8FB-4A27-8CC5-1C0AFD58039A}" destId="{391D9AB0-0C9B-4C81-AA7A-EAD0E41452A8}" srcOrd="1" destOrd="0" presId="urn:microsoft.com/office/officeart/2005/8/layout/orgChart1"/>
    <dgm:cxn modelId="{2CB5885F-5130-4B20-A43D-3A5A14A6CCAB}" srcId="{546C1AED-2D78-45C4-B6A5-42B3F132496B}" destId="{53CB458C-E8FB-4A27-8CC5-1C0AFD58039A}" srcOrd="1" destOrd="0" parTransId="{2A7C8E01-A84C-41E8-885B-022F549043C2}" sibTransId="{BF487C46-7E04-4110-9730-2265A7C128E0}"/>
    <dgm:cxn modelId="{D79CC460-90DD-4A77-B920-E51344295AA0}" type="presOf" srcId="{29C73739-18B3-43E2-9E55-3245480D3D4E}" destId="{A0129769-4C84-45D2-8BAE-BFA659DB3041}" srcOrd="1" destOrd="0" presId="urn:microsoft.com/office/officeart/2005/8/layout/orgChart1"/>
    <dgm:cxn modelId="{AAED9E68-AD51-4188-B0B4-4B38B59E5789}" type="presOf" srcId="{7AC6A8E5-5EBE-426C-A76C-319BCFC7F115}" destId="{FE02895A-728D-415D-9504-AB53FF789BEA}" srcOrd="1" destOrd="0" presId="urn:microsoft.com/office/officeart/2005/8/layout/orgChart1"/>
    <dgm:cxn modelId="{DD159A69-2B87-4BE0-9D3B-3CFA9FDD6E1A}" srcId="{546C1AED-2D78-45C4-B6A5-42B3F132496B}" destId="{C72E3E3F-6549-4D83-8664-D9D3AEFCCEBD}" srcOrd="0" destOrd="0" parTransId="{2BF19B25-306D-4DBD-9975-263969D90439}" sibTransId="{9733ADCD-8A64-4029-A13B-3E547B8159EA}"/>
    <dgm:cxn modelId="{1CCB6A4F-9076-4459-8517-319CDD42F1FC}" type="presOf" srcId="{C72E3E3F-6549-4D83-8664-D9D3AEFCCEBD}" destId="{6D09E413-5737-46E2-A46C-C5474016CB1D}" srcOrd="1" destOrd="0" presId="urn:microsoft.com/office/officeart/2005/8/layout/orgChart1"/>
    <dgm:cxn modelId="{EC21E378-47E7-40CC-BDF5-468F933F4728}" type="presOf" srcId="{2BF19B25-306D-4DBD-9975-263969D90439}" destId="{23E8D51D-80B2-429E-9389-60747E0AEF35}" srcOrd="0" destOrd="0" presId="urn:microsoft.com/office/officeart/2005/8/layout/orgChart1"/>
    <dgm:cxn modelId="{4A56417F-1703-4610-98C9-9A6B6649D40A}" type="presOf" srcId="{2A7C8E01-A84C-41E8-885B-022F549043C2}" destId="{50A32FC0-F062-4EAF-865A-610A279208A5}" srcOrd="0" destOrd="0" presId="urn:microsoft.com/office/officeart/2005/8/layout/orgChart1"/>
    <dgm:cxn modelId="{8D70B68B-2635-448E-909E-DE7C0CCFD84B}" srcId="{3D643CC7-190A-4EDA-885B-58ECBDA350A7}" destId="{546C1AED-2D78-45C4-B6A5-42B3F132496B}" srcOrd="0" destOrd="0" parTransId="{23414086-D9BA-492C-BD5A-F506DD716E8F}" sibTransId="{B8042A38-A9CF-469D-A179-6FF341C5855E}"/>
    <dgm:cxn modelId="{05D35C8D-20B1-47EE-A860-9585DF2103FC}" type="presOf" srcId="{30886BC1-7CC1-4A31-AD1B-67DF7815E1ED}" destId="{88A10683-12B5-480E-A382-E5910793E76D}" srcOrd="1" destOrd="0" presId="urn:microsoft.com/office/officeart/2005/8/layout/orgChart1"/>
    <dgm:cxn modelId="{E30645A6-C2F8-4A7C-9F4A-624097FAEFE0}" type="presOf" srcId="{3D643CC7-190A-4EDA-885B-58ECBDA350A7}" destId="{85858A2F-1363-4A73-908B-CD5A70228B13}" srcOrd="0" destOrd="0" presId="urn:microsoft.com/office/officeart/2005/8/layout/orgChart1"/>
    <dgm:cxn modelId="{AE9742B7-DEF2-46B8-ADC5-EB734A6AE49E}" type="presOf" srcId="{79A715E3-F6A4-4105-9B05-C7CD998C4DA0}" destId="{A6185A8A-4C39-4EC8-A0DD-081D66A3FB55}" srcOrd="0" destOrd="0" presId="urn:microsoft.com/office/officeart/2005/8/layout/orgChart1"/>
    <dgm:cxn modelId="{2AD0EBBA-B4FA-4D21-86F0-E929EDEAFC5A}" type="presOf" srcId="{29C73739-18B3-43E2-9E55-3245480D3D4E}" destId="{1C324ADD-6E34-43F0-A69E-FF0725158E80}" srcOrd="0" destOrd="0" presId="urn:microsoft.com/office/officeart/2005/8/layout/orgChart1"/>
    <dgm:cxn modelId="{0283A7BD-1977-432B-B8E0-B7A5E964248E}" srcId="{546C1AED-2D78-45C4-B6A5-42B3F132496B}" destId="{29C73739-18B3-43E2-9E55-3245480D3D4E}" srcOrd="3" destOrd="0" parTransId="{50911730-B963-4E22-A8D5-52EBA5ADDD8A}" sibTransId="{7C6A84DF-A2DE-4D71-AD64-32448572FC07}"/>
    <dgm:cxn modelId="{FCD9DAC3-958E-4EA7-A617-6DC721DC39D6}" srcId="{546C1AED-2D78-45C4-B6A5-42B3F132496B}" destId="{30886BC1-7CC1-4A31-AD1B-67DF7815E1ED}" srcOrd="2" destOrd="0" parTransId="{FC6EA3DC-524E-4239-B905-4EF24A47216E}" sibTransId="{A139AD42-BE4E-485F-BE39-A62AE9AAD880}"/>
    <dgm:cxn modelId="{8DBD19C8-42D4-45A0-8149-AEE3FAB619AC}" type="presOf" srcId="{7AC6A8E5-5EBE-426C-A76C-319BCFC7F115}" destId="{DE0ED846-ACB3-4248-BDDE-DBB25E539DEE}" srcOrd="0" destOrd="0" presId="urn:microsoft.com/office/officeart/2005/8/layout/orgChart1"/>
    <dgm:cxn modelId="{726485CA-A138-4BEE-BD20-C79CF3F0120E}" type="presOf" srcId="{50911730-B963-4E22-A8D5-52EBA5ADDD8A}" destId="{C5F70CD1-214C-4A4E-AAC6-5EC7B1BFFA5D}" srcOrd="0" destOrd="0" presId="urn:microsoft.com/office/officeart/2005/8/layout/orgChart1"/>
    <dgm:cxn modelId="{A5B315EC-C23E-4C6B-A013-FBF299FC6BF9}" type="presOf" srcId="{546C1AED-2D78-45C4-B6A5-42B3F132496B}" destId="{BD5F5673-3598-4632-98DE-4FB3B20B8CE9}" srcOrd="1" destOrd="0" presId="urn:microsoft.com/office/officeart/2005/8/layout/orgChart1"/>
    <dgm:cxn modelId="{2F85ABFC-F370-42EE-A2F2-7DD0FF51638C}" type="presOf" srcId="{FC6EA3DC-524E-4239-B905-4EF24A47216E}" destId="{A744A8AD-3ABD-4425-B58A-ECBC6956EAD0}" srcOrd="0" destOrd="0" presId="urn:microsoft.com/office/officeart/2005/8/layout/orgChart1"/>
    <dgm:cxn modelId="{8FCF582A-E189-4B27-A813-BFC685DE8626}" type="presParOf" srcId="{85858A2F-1363-4A73-908B-CD5A70228B13}" destId="{5B04611D-5EBB-44A7-8EE5-8C1091BFC6CD}" srcOrd="0" destOrd="0" presId="urn:microsoft.com/office/officeart/2005/8/layout/orgChart1"/>
    <dgm:cxn modelId="{3C7D5AAD-1402-4974-BF43-D3B53B765AF3}" type="presParOf" srcId="{5B04611D-5EBB-44A7-8EE5-8C1091BFC6CD}" destId="{3857F6F2-2EEA-442F-A373-0A1FE1E2A329}" srcOrd="0" destOrd="0" presId="urn:microsoft.com/office/officeart/2005/8/layout/orgChart1"/>
    <dgm:cxn modelId="{66C5018B-3059-4F59-A185-B6AB097DCF1C}" type="presParOf" srcId="{3857F6F2-2EEA-442F-A373-0A1FE1E2A329}" destId="{821D646C-BAB5-437E-8532-0397200A9286}" srcOrd="0" destOrd="0" presId="urn:microsoft.com/office/officeart/2005/8/layout/orgChart1"/>
    <dgm:cxn modelId="{F8DE3C95-292C-4FB8-B432-2FE4CAA6D657}" type="presParOf" srcId="{3857F6F2-2EEA-442F-A373-0A1FE1E2A329}" destId="{BD5F5673-3598-4632-98DE-4FB3B20B8CE9}" srcOrd="1" destOrd="0" presId="urn:microsoft.com/office/officeart/2005/8/layout/orgChart1"/>
    <dgm:cxn modelId="{A17532C6-81DB-4FDC-AF5E-8A50423235AA}" type="presParOf" srcId="{5B04611D-5EBB-44A7-8EE5-8C1091BFC6CD}" destId="{CE4D3AF3-CB7B-41EE-9EA6-2E3476CA70F8}" srcOrd="1" destOrd="0" presId="urn:microsoft.com/office/officeart/2005/8/layout/orgChart1"/>
    <dgm:cxn modelId="{F33473F6-82E6-4949-9B33-B024106D2854}" type="presParOf" srcId="{CE4D3AF3-CB7B-41EE-9EA6-2E3476CA70F8}" destId="{23E8D51D-80B2-429E-9389-60747E0AEF35}" srcOrd="0" destOrd="0" presId="urn:microsoft.com/office/officeart/2005/8/layout/orgChart1"/>
    <dgm:cxn modelId="{DB9547F0-B971-4830-96AE-5CCE875DEB86}" type="presParOf" srcId="{CE4D3AF3-CB7B-41EE-9EA6-2E3476CA70F8}" destId="{13504C46-0988-4FA9-9906-A30A904D13CC}" srcOrd="1" destOrd="0" presId="urn:microsoft.com/office/officeart/2005/8/layout/orgChart1"/>
    <dgm:cxn modelId="{DE247900-94F9-43AA-849B-FD0430892938}" type="presParOf" srcId="{13504C46-0988-4FA9-9906-A30A904D13CC}" destId="{1096B181-AE57-422C-AF43-CBD3FECA95EF}" srcOrd="0" destOrd="0" presId="urn:microsoft.com/office/officeart/2005/8/layout/orgChart1"/>
    <dgm:cxn modelId="{521E598B-51FF-4723-AA58-63E9B11D5713}" type="presParOf" srcId="{1096B181-AE57-422C-AF43-CBD3FECA95EF}" destId="{05941FFE-613B-4DCE-B515-4945AD8C985B}" srcOrd="0" destOrd="0" presId="urn:microsoft.com/office/officeart/2005/8/layout/orgChart1"/>
    <dgm:cxn modelId="{12FFADAA-F4C1-4C57-9CC3-EE5C3801E788}" type="presParOf" srcId="{1096B181-AE57-422C-AF43-CBD3FECA95EF}" destId="{6D09E413-5737-46E2-A46C-C5474016CB1D}" srcOrd="1" destOrd="0" presId="urn:microsoft.com/office/officeart/2005/8/layout/orgChart1"/>
    <dgm:cxn modelId="{F39EB903-7755-4BC1-A43D-81F7FF60D9AA}" type="presParOf" srcId="{13504C46-0988-4FA9-9906-A30A904D13CC}" destId="{563E9517-D917-45FE-A8CC-4BD8AA08B86E}" srcOrd="1" destOrd="0" presId="urn:microsoft.com/office/officeart/2005/8/layout/orgChart1"/>
    <dgm:cxn modelId="{9EDE69E5-55FF-4C47-B770-D52501B4618E}" type="presParOf" srcId="{13504C46-0988-4FA9-9906-A30A904D13CC}" destId="{B7F8CEAE-2C21-465B-8082-A0D4A4DCFDAC}" srcOrd="2" destOrd="0" presId="urn:microsoft.com/office/officeart/2005/8/layout/orgChart1"/>
    <dgm:cxn modelId="{BF82F5D8-C922-4D98-AF39-B61C4A44B20E}" type="presParOf" srcId="{CE4D3AF3-CB7B-41EE-9EA6-2E3476CA70F8}" destId="{50A32FC0-F062-4EAF-865A-610A279208A5}" srcOrd="2" destOrd="0" presId="urn:microsoft.com/office/officeart/2005/8/layout/orgChart1"/>
    <dgm:cxn modelId="{A03F1B60-A592-47DD-9E1D-5C35C4813C58}" type="presParOf" srcId="{CE4D3AF3-CB7B-41EE-9EA6-2E3476CA70F8}" destId="{425303AC-4645-4DBD-B3D8-207FA9CD8223}" srcOrd="3" destOrd="0" presId="urn:microsoft.com/office/officeart/2005/8/layout/orgChart1"/>
    <dgm:cxn modelId="{A60E824A-BF55-4F53-8A64-60D61ED3C535}" type="presParOf" srcId="{425303AC-4645-4DBD-B3D8-207FA9CD8223}" destId="{3C3B866D-DECD-4DB3-92F4-B89A8B065022}" srcOrd="0" destOrd="0" presId="urn:microsoft.com/office/officeart/2005/8/layout/orgChart1"/>
    <dgm:cxn modelId="{04AF2458-F8CE-4B2F-AA0C-55DE3E6EFE66}" type="presParOf" srcId="{3C3B866D-DECD-4DB3-92F4-B89A8B065022}" destId="{03C27E75-6F93-47C7-8EE0-5B4DBD3792FB}" srcOrd="0" destOrd="0" presId="urn:microsoft.com/office/officeart/2005/8/layout/orgChart1"/>
    <dgm:cxn modelId="{31919BF6-476E-4615-B5F1-535E3D9890BA}" type="presParOf" srcId="{3C3B866D-DECD-4DB3-92F4-B89A8B065022}" destId="{391D9AB0-0C9B-4C81-AA7A-EAD0E41452A8}" srcOrd="1" destOrd="0" presId="urn:microsoft.com/office/officeart/2005/8/layout/orgChart1"/>
    <dgm:cxn modelId="{AC5F5CF3-E991-465C-B8DE-875A62A58DBD}" type="presParOf" srcId="{425303AC-4645-4DBD-B3D8-207FA9CD8223}" destId="{B466D1B7-BF40-4F9D-839A-B60D776E6764}" srcOrd="1" destOrd="0" presId="urn:microsoft.com/office/officeart/2005/8/layout/orgChart1"/>
    <dgm:cxn modelId="{82CEAD0D-A671-4A31-9E97-E76ED93828CF}" type="presParOf" srcId="{425303AC-4645-4DBD-B3D8-207FA9CD8223}" destId="{E2D1CC4B-DF76-4E68-99BD-A7BE9C4733DA}" srcOrd="2" destOrd="0" presId="urn:microsoft.com/office/officeart/2005/8/layout/orgChart1"/>
    <dgm:cxn modelId="{0B1B0591-DA58-4347-BD92-AFEE441D351B}" type="presParOf" srcId="{CE4D3AF3-CB7B-41EE-9EA6-2E3476CA70F8}" destId="{A744A8AD-3ABD-4425-B58A-ECBC6956EAD0}" srcOrd="4" destOrd="0" presId="urn:microsoft.com/office/officeart/2005/8/layout/orgChart1"/>
    <dgm:cxn modelId="{155BC7FC-33A7-4A5C-9FCE-C263D1574016}" type="presParOf" srcId="{CE4D3AF3-CB7B-41EE-9EA6-2E3476CA70F8}" destId="{84106C70-19BA-45D2-82F9-BD16C92007DE}" srcOrd="5" destOrd="0" presId="urn:microsoft.com/office/officeart/2005/8/layout/orgChart1"/>
    <dgm:cxn modelId="{9E87D12A-7E93-422D-A182-D8FA92A3B894}" type="presParOf" srcId="{84106C70-19BA-45D2-82F9-BD16C92007DE}" destId="{ABB612FB-4A14-49D2-8737-B1A8195313E3}" srcOrd="0" destOrd="0" presId="urn:microsoft.com/office/officeart/2005/8/layout/orgChart1"/>
    <dgm:cxn modelId="{1FF55D54-E77A-4933-B196-FB9A0F4560A5}" type="presParOf" srcId="{ABB612FB-4A14-49D2-8737-B1A8195313E3}" destId="{C4CEB023-2CB1-4E75-8C46-802C93517686}" srcOrd="0" destOrd="0" presId="urn:microsoft.com/office/officeart/2005/8/layout/orgChart1"/>
    <dgm:cxn modelId="{15F37329-B3AF-481E-817F-3BC083098674}" type="presParOf" srcId="{ABB612FB-4A14-49D2-8737-B1A8195313E3}" destId="{88A10683-12B5-480E-A382-E5910793E76D}" srcOrd="1" destOrd="0" presId="urn:microsoft.com/office/officeart/2005/8/layout/orgChart1"/>
    <dgm:cxn modelId="{4C6AE685-904B-4042-ADA5-6A0FF9ACEA56}" type="presParOf" srcId="{84106C70-19BA-45D2-82F9-BD16C92007DE}" destId="{ECEAB199-4F9C-4854-9302-568B4AF29E70}" srcOrd="1" destOrd="0" presId="urn:microsoft.com/office/officeart/2005/8/layout/orgChart1"/>
    <dgm:cxn modelId="{F6441075-E273-4DD8-9D32-A4565681BC22}" type="presParOf" srcId="{84106C70-19BA-45D2-82F9-BD16C92007DE}" destId="{DF46F743-AC11-4F80-8588-BE43DB072A01}" srcOrd="2" destOrd="0" presId="urn:microsoft.com/office/officeart/2005/8/layout/orgChart1"/>
    <dgm:cxn modelId="{DA129187-B110-47E2-8EE9-E87CE7630545}" type="presParOf" srcId="{CE4D3AF3-CB7B-41EE-9EA6-2E3476CA70F8}" destId="{C5F70CD1-214C-4A4E-AAC6-5EC7B1BFFA5D}" srcOrd="6" destOrd="0" presId="urn:microsoft.com/office/officeart/2005/8/layout/orgChart1"/>
    <dgm:cxn modelId="{7028702D-BCA7-4C4D-95E2-81BDC3737B1F}" type="presParOf" srcId="{CE4D3AF3-CB7B-41EE-9EA6-2E3476CA70F8}" destId="{7B4581CF-305A-4686-A17A-17CF6388AE5E}" srcOrd="7" destOrd="0" presId="urn:microsoft.com/office/officeart/2005/8/layout/orgChart1"/>
    <dgm:cxn modelId="{7B46FDB2-F13E-4275-8ABC-7A491B1398E8}" type="presParOf" srcId="{7B4581CF-305A-4686-A17A-17CF6388AE5E}" destId="{807BBDB9-35E2-4E84-9101-6E4FA731BE73}" srcOrd="0" destOrd="0" presId="urn:microsoft.com/office/officeart/2005/8/layout/orgChart1"/>
    <dgm:cxn modelId="{220CE5B9-69BE-4A4F-8CC3-E42E01FBF8C6}" type="presParOf" srcId="{807BBDB9-35E2-4E84-9101-6E4FA731BE73}" destId="{1C324ADD-6E34-43F0-A69E-FF0725158E80}" srcOrd="0" destOrd="0" presId="urn:microsoft.com/office/officeart/2005/8/layout/orgChart1"/>
    <dgm:cxn modelId="{1E92A7A3-8FE8-4910-B159-BCE59524B086}" type="presParOf" srcId="{807BBDB9-35E2-4E84-9101-6E4FA731BE73}" destId="{A0129769-4C84-45D2-8BAE-BFA659DB3041}" srcOrd="1" destOrd="0" presId="urn:microsoft.com/office/officeart/2005/8/layout/orgChart1"/>
    <dgm:cxn modelId="{B695312E-650C-45CB-B36E-F4C2792626EE}" type="presParOf" srcId="{7B4581CF-305A-4686-A17A-17CF6388AE5E}" destId="{3EF3D21F-C879-44E1-801D-0449915B3BA7}" srcOrd="1" destOrd="0" presId="urn:microsoft.com/office/officeart/2005/8/layout/orgChart1"/>
    <dgm:cxn modelId="{ECFFCE36-161F-41A1-ADCA-9D4D7E8A8309}" type="presParOf" srcId="{7B4581CF-305A-4686-A17A-17CF6388AE5E}" destId="{FA04AD1F-0544-4090-897F-A11F569AA0EB}" srcOrd="2" destOrd="0" presId="urn:microsoft.com/office/officeart/2005/8/layout/orgChart1"/>
    <dgm:cxn modelId="{02A10D85-CD84-4ED4-9517-5E88D69508CD}" type="presParOf" srcId="{CE4D3AF3-CB7B-41EE-9EA6-2E3476CA70F8}" destId="{A6185A8A-4C39-4EC8-A0DD-081D66A3FB55}" srcOrd="8" destOrd="0" presId="urn:microsoft.com/office/officeart/2005/8/layout/orgChart1"/>
    <dgm:cxn modelId="{08B744BF-47CD-4A5B-B3BF-59A87E86E617}" type="presParOf" srcId="{CE4D3AF3-CB7B-41EE-9EA6-2E3476CA70F8}" destId="{9DEA8351-5A2E-4E6E-82CE-DDEF3110F785}" srcOrd="9" destOrd="0" presId="urn:microsoft.com/office/officeart/2005/8/layout/orgChart1"/>
    <dgm:cxn modelId="{EEE0952C-31C5-4C67-A8F8-F57A9801A784}" type="presParOf" srcId="{9DEA8351-5A2E-4E6E-82CE-DDEF3110F785}" destId="{A78AEC46-6088-4E4F-98E9-A0EF40FDBD7F}" srcOrd="0" destOrd="0" presId="urn:microsoft.com/office/officeart/2005/8/layout/orgChart1"/>
    <dgm:cxn modelId="{7A6753CA-98C2-4888-8F04-49724BD99BA1}" type="presParOf" srcId="{A78AEC46-6088-4E4F-98E9-A0EF40FDBD7F}" destId="{DE0ED846-ACB3-4248-BDDE-DBB25E539DEE}" srcOrd="0" destOrd="0" presId="urn:microsoft.com/office/officeart/2005/8/layout/orgChart1"/>
    <dgm:cxn modelId="{90110368-2439-4DC3-B5F7-2BE59E08B0E5}" type="presParOf" srcId="{A78AEC46-6088-4E4F-98E9-A0EF40FDBD7F}" destId="{FE02895A-728D-415D-9504-AB53FF789BEA}" srcOrd="1" destOrd="0" presId="urn:microsoft.com/office/officeart/2005/8/layout/orgChart1"/>
    <dgm:cxn modelId="{CA67E11C-9E7C-4490-9551-627B36B9B826}" type="presParOf" srcId="{9DEA8351-5A2E-4E6E-82CE-DDEF3110F785}" destId="{87FF37B8-DDC1-4A47-A56F-B432288F6A27}" srcOrd="1" destOrd="0" presId="urn:microsoft.com/office/officeart/2005/8/layout/orgChart1"/>
    <dgm:cxn modelId="{C49598F8-8063-493E-BB5D-ACA5192DB49D}" type="presParOf" srcId="{9DEA8351-5A2E-4E6E-82CE-DDEF3110F785}" destId="{87F113ED-3F39-424E-A337-75F8F1A4E5A0}" srcOrd="2" destOrd="0" presId="urn:microsoft.com/office/officeart/2005/8/layout/orgChart1"/>
    <dgm:cxn modelId="{6BAC9830-C44A-4CC2-873C-F3C66239F16B}" type="presParOf" srcId="{5B04611D-5EBB-44A7-8EE5-8C1091BFC6CD}" destId="{8E8E4A5B-E65B-4D9B-B70B-8C3A276079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85A8A-4C39-4EC8-A0DD-081D66A3FB55}">
      <dsp:nvSpPr>
        <dsp:cNvPr id="0" name=""/>
        <dsp:cNvSpPr/>
      </dsp:nvSpPr>
      <dsp:spPr>
        <a:xfrm>
          <a:off x="4783599" y="2537349"/>
          <a:ext cx="3963812" cy="343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83"/>
              </a:lnTo>
              <a:lnTo>
                <a:pt x="3963812" y="171983"/>
              </a:lnTo>
              <a:lnTo>
                <a:pt x="3963812" y="34396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70CD1-214C-4A4E-AAC6-5EC7B1BFFA5D}">
      <dsp:nvSpPr>
        <dsp:cNvPr id="0" name=""/>
        <dsp:cNvSpPr/>
      </dsp:nvSpPr>
      <dsp:spPr>
        <a:xfrm>
          <a:off x="4783599" y="2537349"/>
          <a:ext cx="1981906" cy="343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83"/>
              </a:lnTo>
              <a:lnTo>
                <a:pt x="1981906" y="171983"/>
              </a:lnTo>
              <a:lnTo>
                <a:pt x="1981906" y="34396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A8AD-3ABD-4425-B58A-ECBC6956EAD0}">
      <dsp:nvSpPr>
        <dsp:cNvPr id="0" name=""/>
        <dsp:cNvSpPr/>
      </dsp:nvSpPr>
      <dsp:spPr>
        <a:xfrm>
          <a:off x="4737879" y="2537349"/>
          <a:ext cx="91440" cy="3439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967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32FC0-F062-4EAF-865A-610A279208A5}">
      <dsp:nvSpPr>
        <dsp:cNvPr id="0" name=""/>
        <dsp:cNvSpPr/>
      </dsp:nvSpPr>
      <dsp:spPr>
        <a:xfrm>
          <a:off x="2801693" y="2537349"/>
          <a:ext cx="1981906" cy="343967"/>
        </a:xfrm>
        <a:custGeom>
          <a:avLst/>
          <a:gdLst/>
          <a:ahLst/>
          <a:cxnLst/>
          <a:rect l="0" t="0" r="0" b="0"/>
          <a:pathLst>
            <a:path>
              <a:moveTo>
                <a:pt x="1981906" y="0"/>
              </a:moveTo>
              <a:lnTo>
                <a:pt x="1981906" y="171983"/>
              </a:lnTo>
              <a:lnTo>
                <a:pt x="0" y="171983"/>
              </a:lnTo>
              <a:lnTo>
                <a:pt x="0" y="34396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8D51D-80B2-429E-9389-60747E0AEF35}">
      <dsp:nvSpPr>
        <dsp:cNvPr id="0" name=""/>
        <dsp:cNvSpPr/>
      </dsp:nvSpPr>
      <dsp:spPr>
        <a:xfrm>
          <a:off x="819787" y="2537349"/>
          <a:ext cx="3963812" cy="343967"/>
        </a:xfrm>
        <a:custGeom>
          <a:avLst/>
          <a:gdLst/>
          <a:ahLst/>
          <a:cxnLst/>
          <a:rect l="0" t="0" r="0" b="0"/>
          <a:pathLst>
            <a:path>
              <a:moveTo>
                <a:pt x="3963812" y="0"/>
              </a:moveTo>
              <a:lnTo>
                <a:pt x="3963812" y="171983"/>
              </a:lnTo>
              <a:lnTo>
                <a:pt x="0" y="171983"/>
              </a:lnTo>
              <a:lnTo>
                <a:pt x="0" y="343967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D646C-BAB5-437E-8532-0397200A9286}">
      <dsp:nvSpPr>
        <dsp:cNvPr id="0" name=""/>
        <dsp:cNvSpPr/>
      </dsp:nvSpPr>
      <dsp:spPr>
        <a:xfrm>
          <a:off x="3964630" y="1718380"/>
          <a:ext cx="1637939" cy="818969"/>
        </a:xfrm>
        <a:prstGeom prst="rect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Tables</a:t>
          </a:r>
        </a:p>
      </dsp:txBody>
      <dsp:txXfrm>
        <a:off x="3964630" y="1718380"/>
        <a:ext cx="1637939" cy="818969"/>
      </dsp:txXfrm>
    </dsp:sp>
    <dsp:sp modelId="{05941FFE-613B-4DCE-B515-4945AD8C985B}">
      <dsp:nvSpPr>
        <dsp:cNvPr id="0" name=""/>
        <dsp:cNvSpPr/>
      </dsp:nvSpPr>
      <dsp:spPr>
        <a:xfrm>
          <a:off x="817" y="2881317"/>
          <a:ext cx="1637939" cy="818969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Trains</a:t>
          </a:r>
        </a:p>
      </dsp:txBody>
      <dsp:txXfrm>
        <a:off x="817" y="2881317"/>
        <a:ext cx="1637939" cy="818969"/>
      </dsp:txXfrm>
    </dsp:sp>
    <dsp:sp modelId="{03C27E75-6F93-47C7-8EE0-5B4DBD3792FB}">
      <dsp:nvSpPr>
        <dsp:cNvPr id="0" name=""/>
        <dsp:cNvSpPr/>
      </dsp:nvSpPr>
      <dsp:spPr>
        <a:xfrm>
          <a:off x="1982723" y="2881317"/>
          <a:ext cx="1637939" cy="818969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Stations</a:t>
          </a:r>
        </a:p>
      </dsp:txBody>
      <dsp:txXfrm>
        <a:off x="1982723" y="2881317"/>
        <a:ext cx="1637939" cy="818969"/>
      </dsp:txXfrm>
    </dsp:sp>
    <dsp:sp modelId="{C4CEB023-2CB1-4E75-8C46-802C93517686}">
      <dsp:nvSpPr>
        <dsp:cNvPr id="0" name=""/>
        <dsp:cNvSpPr/>
      </dsp:nvSpPr>
      <dsp:spPr>
        <a:xfrm>
          <a:off x="3964630" y="2881317"/>
          <a:ext cx="1637939" cy="818969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Routes</a:t>
          </a:r>
        </a:p>
      </dsp:txBody>
      <dsp:txXfrm>
        <a:off x="3964630" y="2881317"/>
        <a:ext cx="1637939" cy="818969"/>
      </dsp:txXfrm>
    </dsp:sp>
    <dsp:sp modelId="{1C324ADD-6E34-43F0-A69E-FF0725158E80}">
      <dsp:nvSpPr>
        <dsp:cNvPr id="0" name=""/>
        <dsp:cNvSpPr/>
      </dsp:nvSpPr>
      <dsp:spPr>
        <a:xfrm>
          <a:off x="5946536" y="2881317"/>
          <a:ext cx="1637939" cy="818969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Tickets</a:t>
          </a:r>
          <a:endParaRPr lang="en-IN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6536" y="2881317"/>
        <a:ext cx="1637939" cy="818969"/>
      </dsp:txXfrm>
    </dsp:sp>
    <dsp:sp modelId="{DE0ED846-ACB3-4248-BDDE-DBB25E539DEE}">
      <dsp:nvSpPr>
        <dsp:cNvPr id="0" name=""/>
        <dsp:cNvSpPr/>
      </dsp:nvSpPr>
      <dsp:spPr>
        <a:xfrm>
          <a:off x="7928443" y="2881317"/>
          <a:ext cx="1637939" cy="818969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Passenger</a:t>
          </a:r>
        </a:p>
      </dsp:txBody>
      <dsp:txXfrm>
        <a:off x="7928443" y="2881317"/>
        <a:ext cx="1637939" cy="818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1B572A-28C2-467C-89D6-53D16775A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DE24F-5D56-4409-9D75-F34B10E9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5DB93-82EB-4D11-866F-B355CD4D69D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00D75-C563-4119-8787-D8CD17695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A6FF2-47B1-440E-A1C2-0011B1564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00D5-F0A2-4A01-9A9B-8BD255874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9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4B48-F9F0-4FAA-A785-5DD8A761BF08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0464-F52C-4F62-B2A8-C42021021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2DCE6-A141-0099-F6CD-22798C78D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5840B9-BE81-0800-406F-E88C4CACA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F1B36-941F-48B3-DEFF-AEBE821C5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58DF5-5364-4D1B-6BE7-E58CFF7BA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9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4F1EE-EAD2-0783-0399-4A8930C51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BEFB1-2E9E-970A-442C-B3DADDBCF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41C293-2A55-2BCC-66C7-C47E5E275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111D-EC2A-B38B-D783-C3F3E9B7C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58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502CB-5025-8E19-1F8C-73FD0658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E2B16-FA6C-E69B-7167-69A9528FB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D299A-8021-6EB6-8A47-E1C04017F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E083C-19A1-96CA-23CD-4A5C402B5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17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8D8D1-38EE-88C4-88FB-457E7D312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11889-50C5-2E3F-2434-84A230D5E2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9E130-1AF4-356A-FDE9-D97F81EA5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73A90-5674-5CE0-FE30-8439E8284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1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7CFD5-147A-C8F8-7579-7E8ADA10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FED4E3-E0BF-D764-E049-5B78F1195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CE672-96A6-D5C3-EE31-74CD6B5C8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5858-2211-A980-4DD8-A7FF33731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44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536C8-2546-1C22-9960-3796126F2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48593-C148-C5F7-D11F-9FB51177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4D1B4C-1D7A-42FE-F831-60C037D9B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14D3F-FAB0-BFE5-0802-024BFFA94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07593-8AE2-51E8-1EA7-51D68892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798AB-4D55-8077-3363-960DC1204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E9DDB-EE19-E057-9201-87A2DA07D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A0B0F-797C-EB54-2EA9-982AB4475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3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7B92B-6ADE-8D79-E387-977096DE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B12D3-4DD2-5EF1-125C-34817519F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65FA6E-D6C0-9AB7-0530-C7A1C72F6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4EC06-D480-DB2B-C380-B5782F215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0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30404-C2EA-C08C-8265-6352F1028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D1B9A7-DAFC-FA20-037B-4F40C8307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5470B-7CA1-55BB-839C-2367CAAC4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61C9-9B23-FB23-B131-1BD2C3C81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05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EB198-C96B-F51D-3C67-A1286F15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097A8-76D2-528F-BFEF-31D258AC8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9C43B2-F3BD-2EDB-2CFB-F7B338B3E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F640-CC1C-D451-A9D7-832C5E697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8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110D8-2BE7-3D61-53E9-99C56173F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03EFA-A2B7-6425-975E-9738F1C3B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94727-C6BE-9BE7-A3F7-C20024B4A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2DF09-211E-9531-D196-EDAB407DD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7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8906C-BF76-A8A0-D62A-92D3F73C0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62D50-6A3B-A01D-31F8-C8738F023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BB08F-5059-D7C6-0C4B-B39AF631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D1B1-5432-61AC-9196-683066107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2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D2343-8734-0899-F9E8-482A8DCC2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F876A-4DE7-5A52-0EB9-F49115DC8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50B0E-1E62-FB6A-768D-49983FC9F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4EC3E-0748-9571-E465-1C50F6ECC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B0464-F52C-4F62-B2A8-C42021021BF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9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1342" y="4078941"/>
            <a:ext cx="4775200" cy="859674"/>
          </a:xfrm>
          <a:solidFill>
            <a:schemeClr val="accent1"/>
          </a:solidFill>
        </p:spPr>
        <p:txBody>
          <a:bodyPr vert="horz" lIns="0" tIns="0" rIns="0" bIns="0" rtlCol="0" anchor="b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422" y="4938614"/>
            <a:ext cx="2567708" cy="379110"/>
          </a:xfrm>
          <a:solidFill>
            <a:schemeClr val="accent1"/>
          </a:solidFill>
        </p:spPr>
        <p:txBody>
          <a:bodyPr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458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1E487-F2EC-4AB0-B146-A17F2F22E5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>
            <a:lvl1pPr algn="ctr">
              <a:buFontTx/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11C2A-C68C-42C1-908C-D8A132FBB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2298" y="2966697"/>
            <a:ext cx="6189369" cy="5911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Tx/>
            </a:pPr>
            <a:r>
              <a:rPr lang="en-US" dirty="0"/>
              <a:t>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296D4C-4C11-4F2C-B095-9DC1C6CCAD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0332" y="3077822"/>
            <a:ext cx="4843743" cy="368878"/>
          </a:xfrm>
        </p:spPr>
        <p:txBody>
          <a:bodyPr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493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890488-3607-4BE4-9768-F9F1E59A2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51432" r="2143" b="11272"/>
          <a:stretch/>
        </p:blipFill>
        <p:spPr>
          <a:xfrm rot="10800000" flipV="1">
            <a:off x="-8" y="-7646"/>
            <a:ext cx="600073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CDD9A1-FE51-41A1-8C8D-FDA7B913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5565" y="285566"/>
            <a:ext cx="5405021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35FB84FF-8E5E-4861-B3BF-0F0192E59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514662">
            <a:off x="2317266" y="5622803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E5DD7-751B-4BC5-B035-37ED6032D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7641" y="791905"/>
            <a:ext cx="4664641" cy="3927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058EA-A15F-40E4-A9F3-8EA250D7F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8788" y="521602"/>
            <a:ext cx="2162346" cy="52083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44A2A-7969-48CC-B5CE-702F5C63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13" y="5012463"/>
            <a:ext cx="4664641" cy="653277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1000"/>
              </a:spcBef>
              <a:buFontTx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72A691C7-3F2C-4DFD-B0FC-1A205B364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4154" y="1120228"/>
            <a:ext cx="3992160" cy="2842172"/>
          </a:xfrm>
          <a:solidFill>
            <a:schemeClr val="accent5">
              <a:lumMod val="9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A2A236F3-741B-4D35-B5D8-CE6FB7E01F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00730" y="0"/>
            <a:ext cx="6191270" cy="6858000"/>
          </a:xfrm>
          <a:solidFill>
            <a:schemeClr val="accent6"/>
          </a:solidFill>
        </p:spPr>
        <p:txBody>
          <a:bodyPr/>
          <a:lstStyle>
            <a:lvl1pPr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5">
            <a:extLst>
              <a:ext uri="{FF2B5EF4-FFF2-40B4-BE49-F238E27FC236}">
                <a16:creationId xmlns:a16="http://schemas.microsoft.com/office/drawing/2014/main" id="{494EA73B-5244-4C80-99EB-DDE5EDF9E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9CE015-6EB3-4DD0-8826-DCA2711CB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8391" y="764153"/>
            <a:ext cx="4664641" cy="55902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B1BBD-5D08-4833-9588-FBABF127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99538" y="484640"/>
            <a:ext cx="2162346" cy="530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D4CA70A-5D6E-4779-8014-6C12C593A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514662">
            <a:off x="8184917" y="3851221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C1C624-86ED-41D8-8323-124CEDD3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937" y="3103417"/>
            <a:ext cx="4514147" cy="811119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1000"/>
              </a:spcBef>
              <a:buFontTx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FF16015-5381-40DF-BF92-F9C4CCB72D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4904" y="1164507"/>
            <a:ext cx="3992160" cy="4284881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5">
            <a:extLst>
              <a:ext uri="{FF2B5EF4-FFF2-40B4-BE49-F238E27FC236}">
                <a16:creationId xmlns:a16="http://schemas.microsoft.com/office/drawing/2014/main" id="{4B0ACBD7-EFB6-4100-A022-0B9A0A88C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5000"/>
          </a:blip>
          <a:srcRect t="30332" b="13926"/>
          <a:stretch/>
        </p:blipFill>
        <p:spPr>
          <a:xfrm>
            <a:off x="-151534" y="0"/>
            <a:ext cx="12302836" cy="6858000"/>
          </a:xfrm>
          <a:prstGeom prst="rect">
            <a:avLst/>
          </a:prstGeom>
        </p:spPr>
      </p:pic>
      <p:sp>
        <p:nvSpPr>
          <p:cNvPr id="2" name="Graphic 11">
            <a:extLst>
              <a:ext uri="{FF2B5EF4-FFF2-40B4-BE49-F238E27FC236}">
                <a16:creationId xmlns:a16="http://schemas.microsoft.com/office/drawing/2014/main" id="{25082345-B677-4FCD-8A8F-A78A4250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388820" flipH="1">
            <a:off x="1491896" y="5646588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Graphic 6">
            <a:extLst>
              <a:ext uri="{FF2B5EF4-FFF2-40B4-BE49-F238E27FC236}">
                <a16:creationId xmlns:a16="http://schemas.microsoft.com/office/drawing/2014/main" id="{3CB33A04-E7AD-4AC4-88B3-60ED7E9B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79909">
            <a:off x="9335388" y="5646587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6E5A3-E720-491F-80B9-92B94D665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899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0D647A-A7D0-4786-B3B1-01ECB0E5C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3196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FA808-97EC-4F02-8C56-FE1435B97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204" y="681630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09696-1980-4D2D-B937-02F740141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74501" y="333929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7A092-9105-4154-A058-8646A83D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47514" y="677261"/>
            <a:ext cx="3419582" cy="4586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30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407C56-9ECE-4F96-9CC0-5AF4992CB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35811" y="329560"/>
            <a:ext cx="1642993" cy="49019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BF323E-9C2D-48E5-BB6B-96419386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067" y="5766800"/>
            <a:ext cx="4721634" cy="676186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1000"/>
              </a:spcBef>
              <a:buFontTx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F0D1A6-69DE-433E-821B-4FF1D0640D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1015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5433B204-C104-4815-BF09-872F084D86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32320" y="947627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7E31EC5E-2551-4B7D-90D4-D3B557EA3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93630" y="943258"/>
            <a:ext cx="2927350" cy="3578033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5742E-0B47-444B-8B8B-BB03EAE7F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732"/>
            <a:ext cx="12191010" cy="6865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5090F-2595-49C8-8F31-FCFF302CB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</a:blip>
          <a:srcRect l="3541" r="2143" b="34177"/>
          <a:stretch/>
        </p:blipFill>
        <p:spPr>
          <a:xfrm rot="10800000" flipV="1">
            <a:off x="-7" y="-7646"/>
            <a:ext cx="12191017" cy="508764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A53ABB2-D679-4B08-8670-374EBC19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327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FA6E14-528F-4D1D-8DED-CC55E7F4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392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6D0D81-7898-4FD0-B5CB-91DC005C6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6321" y="3406762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15DBE-F5C3-4046-BFEF-BC9F50A9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37386" y="3093039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0D90CF-903F-438D-B2DC-69E7F8BE8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3415" y="3393059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6F7532-1DBF-4548-BD12-CFF9D159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34480" y="3079336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2E3DD0-50DC-45B6-8B27-EE9F633A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28137" y="3393143"/>
            <a:ext cx="2723537" cy="286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F0792B-F250-4A87-B672-10CD1FF7D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9202" y="3079420"/>
            <a:ext cx="1521407" cy="4918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94DB7F-A747-40DE-96EF-1D82762E6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076F62-F4E0-4C5E-B1BD-73BA1C63B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7496" y="646236"/>
            <a:ext cx="5684177" cy="592890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Tx/>
            </a:pPr>
            <a:r>
              <a:rPr lang="en-US" dirty="0"/>
              <a:t>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A4F23455-1CA2-484A-A539-C13F39C10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327" y="743985"/>
            <a:ext cx="5219198" cy="368878"/>
          </a:xfrm>
        </p:spPr>
        <p:txBody>
          <a:bodyPr/>
          <a:lstStyle>
            <a:lvl1pPr algn="r">
              <a:buFontTx/>
              <a:buNone/>
              <a:defRPr sz="2400" i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28F84D8-2288-4728-AC4E-041A09E0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4562" y="1524693"/>
            <a:ext cx="4581878" cy="676186"/>
          </a:xfrm>
        </p:spPr>
        <p:txBody>
          <a:bodyPr/>
          <a:lstStyle>
            <a:lvl1pPr algn="ctr">
              <a:lnSpc>
                <a:spcPct val="100000"/>
              </a:lnSpc>
              <a:buFontTx/>
              <a:buNone/>
              <a:defRPr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Graphic 21">
            <a:extLst>
              <a:ext uri="{FF2B5EF4-FFF2-40B4-BE49-F238E27FC236}">
                <a16:creationId xmlns:a16="http://schemas.microsoft.com/office/drawing/2014/main" id="{02AF6E82-BA59-498B-9E11-F1E1BEA76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00662">
            <a:off x="5546311" y="2233118"/>
            <a:ext cx="1100563" cy="563350"/>
          </a:xfrm>
          <a:custGeom>
            <a:avLst/>
            <a:gdLst>
              <a:gd name="connsiteX0" fmla="*/ 1100560 w 1100563"/>
              <a:gd name="connsiteY0" fmla="*/ 57532 h 563350"/>
              <a:gd name="connsiteX1" fmla="*/ 1083745 w 1100563"/>
              <a:gd name="connsiteY1" fmla="*/ 74346 h 563350"/>
              <a:gd name="connsiteX2" fmla="*/ 1087472 w 1100563"/>
              <a:gd name="connsiteY2" fmla="*/ 83617 h 563350"/>
              <a:gd name="connsiteX3" fmla="*/ 1085654 w 1100563"/>
              <a:gd name="connsiteY3" fmla="*/ 86707 h 563350"/>
              <a:gd name="connsiteX4" fmla="*/ 1005400 w 1100563"/>
              <a:gd name="connsiteY4" fmla="*/ 138695 h 563350"/>
              <a:gd name="connsiteX5" fmla="*/ 946686 w 1100563"/>
              <a:gd name="connsiteY5" fmla="*/ 164780 h 563350"/>
              <a:gd name="connsiteX6" fmla="*/ 879429 w 1100563"/>
              <a:gd name="connsiteY6" fmla="*/ 192955 h 563350"/>
              <a:gd name="connsiteX7" fmla="*/ 853163 w 1100563"/>
              <a:gd name="connsiteY7" fmla="*/ 203407 h 563350"/>
              <a:gd name="connsiteX8" fmla="*/ 902969 w 1100563"/>
              <a:gd name="connsiteY8" fmla="*/ 207588 h 563350"/>
              <a:gd name="connsiteX9" fmla="*/ 950776 w 1100563"/>
              <a:gd name="connsiteY9" fmla="*/ 198136 h 563350"/>
              <a:gd name="connsiteX10" fmla="*/ 952140 w 1100563"/>
              <a:gd name="connsiteY10" fmla="*/ 201862 h 563350"/>
              <a:gd name="connsiteX11" fmla="*/ 941688 w 1100563"/>
              <a:gd name="connsiteY11" fmla="*/ 212496 h 563350"/>
              <a:gd name="connsiteX12" fmla="*/ 984587 w 1100563"/>
              <a:gd name="connsiteY12" fmla="*/ 235763 h 563350"/>
              <a:gd name="connsiteX13" fmla="*/ 983587 w 1100563"/>
              <a:gd name="connsiteY13" fmla="*/ 239308 h 563350"/>
              <a:gd name="connsiteX14" fmla="*/ 973226 w 1100563"/>
              <a:gd name="connsiteY14" fmla="*/ 238490 h 563350"/>
              <a:gd name="connsiteX15" fmla="*/ 920602 w 1100563"/>
              <a:gd name="connsiteY15" fmla="*/ 227038 h 563350"/>
              <a:gd name="connsiteX16" fmla="*/ 840893 w 1100563"/>
              <a:gd name="connsiteY16" fmla="*/ 227038 h 563350"/>
              <a:gd name="connsiteX17" fmla="*/ 839166 w 1100563"/>
              <a:gd name="connsiteY17" fmla="*/ 227311 h 563350"/>
              <a:gd name="connsiteX18" fmla="*/ 733918 w 1100563"/>
              <a:gd name="connsiteY18" fmla="*/ 267665 h 563350"/>
              <a:gd name="connsiteX19" fmla="*/ 717649 w 1100563"/>
              <a:gd name="connsiteY19" fmla="*/ 285206 h 563350"/>
              <a:gd name="connsiteX20" fmla="*/ 699744 w 1100563"/>
              <a:gd name="connsiteY20" fmla="*/ 315108 h 563350"/>
              <a:gd name="connsiteX21" fmla="*/ 656936 w 1100563"/>
              <a:gd name="connsiteY21" fmla="*/ 351373 h 563350"/>
              <a:gd name="connsiteX22" fmla="*/ 580863 w 1100563"/>
              <a:gd name="connsiteY22" fmla="*/ 394726 h 563350"/>
              <a:gd name="connsiteX23" fmla="*/ 613855 w 1100563"/>
              <a:gd name="connsiteY23" fmla="*/ 397998 h 563350"/>
              <a:gd name="connsiteX24" fmla="*/ 707197 w 1100563"/>
              <a:gd name="connsiteY24" fmla="*/ 364279 h 563350"/>
              <a:gd name="connsiteX25" fmla="*/ 777362 w 1100563"/>
              <a:gd name="connsiteY25" fmla="*/ 359462 h 563350"/>
              <a:gd name="connsiteX26" fmla="*/ 786451 w 1100563"/>
              <a:gd name="connsiteY26" fmla="*/ 367369 h 563350"/>
              <a:gd name="connsiteX27" fmla="*/ 775544 w 1100563"/>
              <a:gd name="connsiteY27" fmla="*/ 369278 h 563350"/>
              <a:gd name="connsiteX28" fmla="*/ 730100 w 1100563"/>
              <a:gd name="connsiteY28" fmla="*/ 377639 h 563350"/>
              <a:gd name="connsiteX29" fmla="*/ 626943 w 1100563"/>
              <a:gd name="connsiteY29" fmla="*/ 419175 h 563350"/>
              <a:gd name="connsiteX30" fmla="*/ 603130 w 1100563"/>
              <a:gd name="connsiteY30" fmla="*/ 422356 h 563350"/>
              <a:gd name="connsiteX31" fmla="*/ 528238 w 1100563"/>
              <a:gd name="connsiteY31" fmla="*/ 440897 h 563350"/>
              <a:gd name="connsiteX32" fmla="*/ 457982 w 1100563"/>
              <a:gd name="connsiteY32" fmla="*/ 479434 h 563350"/>
              <a:gd name="connsiteX33" fmla="*/ 417537 w 1100563"/>
              <a:gd name="connsiteY33" fmla="*/ 483524 h 563350"/>
              <a:gd name="connsiteX34" fmla="*/ 376274 w 1100563"/>
              <a:gd name="connsiteY34" fmla="*/ 478070 h 563350"/>
              <a:gd name="connsiteX35" fmla="*/ 364549 w 1100563"/>
              <a:gd name="connsiteY35" fmla="*/ 476525 h 563350"/>
              <a:gd name="connsiteX36" fmla="*/ 328012 w 1100563"/>
              <a:gd name="connsiteY36" fmla="*/ 480524 h 563350"/>
              <a:gd name="connsiteX37" fmla="*/ 206859 w 1100563"/>
              <a:gd name="connsiteY37" fmla="*/ 545509 h 563350"/>
              <a:gd name="connsiteX38" fmla="*/ 165232 w 1100563"/>
              <a:gd name="connsiteY38" fmla="*/ 557052 h 563350"/>
              <a:gd name="connsiteX39" fmla="*/ 95612 w 1100563"/>
              <a:gd name="connsiteY39" fmla="*/ 560233 h 563350"/>
              <a:gd name="connsiteX40" fmla="*/ 68164 w 1100563"/>
              <a:gd name="connsiteY40" fmla="*/ 563051 h 563350"/>
              <a:gd name="connsiteX41" fmla="*/ 49713 w 1100563"/>
              <a:gd name="connsiteY41" fmla="*/ 561596 h 563350"/>
              <a:gd name="connsiteX42" fmla="*/ 19175 w 1100563"/>
              <a:gd name="connsiteY42" fmla="*/ 545146 h 563350"/>
              <a:gd name="connsiteX43" fmla="*/ 270 w 1100563"/>
              <a:gd name="connsiteY43" fmla="*/ 513153 h 563350"/>
              <a:gd name="connsiteX44" fmla="*/ 10813 w 1100563"/>
              <a:gd name="connsiteY44" fmla="*/ 499156 h 563350"/>
              <a:gd name="connsiteX45" fmla="*/ 125241 w 1100563"/>
              <a:gd name="connsiteY45" fmla="*/ 503428 h 563350"/>
              <a:gd name="connsiteX46" fmla="*/ 245395 w 1100563"/>
              <a:gd name="connsiteY46" fmla="*/ 476162 h 563350"/>
              <a:gd name="connsiteX47" fmla="*/ 309562 w 1100563"/>
              <a:gd name="connsiteY47" fmla="*/ 434081 h 563350"/>
              <a:gd name="connsiteX48" fmla="*/ 325649 w 1100563"/>
              <a:gd name="connsiteY48" fmla="*/ 416630 h 563350"/>
              <a:gd name="connsiteX49" fmla="*/ 339919 w 1100563"/>
              <a:gd name="connsiteY49" fmla="*/ 402452 h 563350"/>
              <a:gd name="connsiteX50" fmla="*/ 374820 w 1100563"/>
              <a:gd name="connsiteY50" fmla="*/ 386728 h 563350"/>
              <a:gd name="connsiteX51" fmla="*/ 389634 w 1100563"/>
              <a:gd name="connsiteY51" fmla="*/ 381911 h 563350"/>
              <a:gd name="connsiteX52" fmla="*/ 431988 w 1100563"/>
              <a:gd name="connsiteY52" fmla="*/ 341739 h 563350"/>
              <a:gd name="connsiteX53" fmla="*/ 445076 w 1100563"/>
              <a:gd name="connsiteY53" fmla="*/ 319562 h 563350"/>
              <a:gd name="connsiteX54" fmla="*/ 456164 w 1100563"/>
              <a:gd name="connsiteY54" fmla="*/ 302475 h 563350"/>
              <a:gd name="connsiteX55" fmla="*/ 462163 w 1100563"/>
              <a:gd name="connsiteY55" fmla="*/ 310110 h 563350"/>
              <a:gd name="connsiteX56" fmla="*/ 452347 w 1100563"/>
              <a:gd name="connsiteY56" fmla="*/ 324470 h 563350"/>
              <a:gd name="connsiteX57" fmla="*/ 451529 w 1100563"/>
              <a:gd name="connsiteY57" fmla="*/ 349828 h 563350"/>
              <a:gd name="connsiteX58" fmla="*/ 464799 w 1100563"/>
              <a:gd name="connsiteY58" fmla="*/ 339466 h 563350"/>
              <a:gd name="connsiteX59" fmla="*/ 479522 w 1100563"/>
              <a:gd name="connsiteY59" fmla="*/ 331559 h 563350"/>
              <a:gd name="connsiteX60" fmla="*/ 474251 w 1100563"/>
              <a:gd name="connsiteY60" fmla="*/ 345283 h 563350"/>
              <a:gd name="connsiteX61" fmla="*/ 386362 w 1100563"/>
              <a:gd name="connsiteY61" fmla="*/ 415994 h 563350"/>
              <a:gd name="connsiteX62" fmla="*/ 384363 w 1100563"/>
              <a:gd name="connsiteY62" fmla="*/ 420357 h 563350"/>
              <a:gd name="connsiteX63" fmla="*/ 511606 w 1100563"/>
              <a:gd name="connsiteY63" fmla="*/ 400089 h 563350"/>
              <a:gd name="connsiteX64" fmla="*/ 532965 w 1100563"/>
              <a:gd name="connsiteY64" fmla="*/ 377639 h 563350"/>
              <a:gd name="connsiteX65" fmla="*/ 540690 w 1100563"/>
              <a:gd name="connsiteY65" fmla="*/ 373731 h 563350"/>
              <a:gd name="connsiteX66" fmla="*/ 643848 w 1100563"/>
              <a:gd name="connsiteY66" fmla="*/ 319289 h 563350"/>
              <a:gd name="connsiteX67" fmla="*/ 682293 w 1100563"/>
              <a:gd name="connsiteY67" fmla="*/ 281116 h 563350"/>
              <a:gd name="connsiteX68" fmla="*/ 690382 w 1100563"/>
              <a:gd name="connsiteY68" fmla="*/ 267756 h 563350"/>
              <a:gd name="connsiteX69" fmla="*/ 767546 w 1100563"/>
              <a:gd name="connsiteY69" fmla="*/ 207497 h 563350"/>
              <a:gd name="connsiteX70" fmla="*/ 853435 w 1100563"/>
              <a:gd name="connsiteY70" fmla="*/ 180503 h 563350"/>
              <a:gd name="connsiteX71" fmla="*/ 897243 w 1100563"/>
              <a:gd name="connsiteY71" fmla="*/ 156691 h 563350"/>
              <a:gd name="connsiteX72" fmla="*/ 953685 w 1100563"/>
              <a:gd name="connsiteY72" fmla="*/ 99795 h 563350"/>
              <a:gd name="connsiteX73" fmla="*/ 963137 w 1100563"/>
              <a:gd name="connsiteY73" fmla="*/ 87434 h 563350"/>
              <a:gd name="connsiteX74" fmla="*/ 984678 w 1100563"/>
              <a:gd name="connsiteY74" fmla="*/ 26903 h 563350"/>
              <a:gd name="connsiteX75" fmla="*/ 983223 w 1100563"/>
              <a:gd name="connsiteY75" fmla="*/ 13633 h 563350"/>
              <a:gd name="connsiteX76" fmla="*/ 984132 w 1100563"/>
              <a:gd name="connsiteY76" fmla="*/ 0 h 563350"/>
              <a:gd name="connsiteX77" fmla="*/ 997856 w 1100563"/>
              <a:gd name="connsiteY77" fmla="*/ 21268 h 563350"/>
              <a:gd name="connsiteX78" fmla="*/ 1029758 w 1100563"/>
              <a:gd name="connsiteY78" fmla="*/ 6817 h 563350"/>
              <a:gd name="connsiteX79" fmla="*/ 1026759 w 1100563"/>
              <a:gd name="connsiteY79" fmla="*/ 11088 h 563350"/>
              <a:gd name="connsiteX80" fmla="*/ 986314 w 1100563"/>
              <a:gd name="connsiteY80" fmla="*/ 69984 h 563350"/>
              <a:gd name="connsiteX81" fmla="*/ 978134 w 1100563"/>
              <a:gd name="connsiteY81" fmla="*/ 87162 h 563350"/>
              <a:gd name="connsiteX82" fmla="*/ 947504 w 1100563"/>
              <a:gd name="connsiteY82" fmla="*/ 135968 h 563350"/>
              <a:gd name="connsiteX83" fmla="*/ 967772 w 1100563"/>
              <a:gd name="connsiteY83" fmla="*/ 137059 h 563350"/>
              <a:gd name="connsiteX84" fmla="*/ 1024396 w 1100563"/>
              <a:gd name="connsiteY84" fmla="*/ 114610 h 563350"/>
              <a:gd name="connsiteX85" fmla="*/ 1038483 w 1100563"/>
              <a:gd name="connsiteY85" fmla="*/ 102249 h 563350"/>
              <a:gd name="connsiteX86" fmla="*/ 1072839 w 1100563"/>
              <a:gd name="connsiteY86" fmla="*/ 67711 h 563350"/>
              <a:gd name="connsiteX87" fmla="*/ 1100560 w 1100563"/>
              <a:gd name="connsiteY87" fmla="*/ 57532 h 56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00563" h="563350">
                <a:moveTo>
                  <a:pt x="1100560" y="57532"/>
                </a:moveTo>
                <a:cubicBezTo>
                  <a:pt x="1100832" y="68802"/>
                  <a:pt x="1087199" y="65258"/>
                  <a:pt x="1083745" y="74346"/>
                </a:cubicBezTo>
                <a:cubicBezTo>
                  <a:pt x="1084654" y="76709"/>
                  <a:pt x="1086109" y="80254"/>
                  <a:pt x="1087472" y="83617"/>
                </a:cubicBezTo>
                <a:cubicBezTo>
                  <a:pt x="1086745" y="84889"/>
                  <a:pt x="1086472" y="86162"/>
                  <a:pt x="1085654" y="86707"/>
                </a:cubicBezTo>
                <a:cubicBezTo>
                  <a:pt x="1059024" y="104248"/>
                  <a:pt x="1032939" y="122790"/>
                  <a:pt x="1005400" y="138695"/>
                </a:cubicBezTo>
                <a:cubicBezTo>
                  <a:pt x="986950" y="149329"/>
                  <a:pt x="966409" y="156418"/>
                  <a:pt x="946686" y="164780"/>
                </a:cubicBezTo>
                <a:cubicBezTo>
                  <a:pt x="924328" y="174323"/>
                  <a:pt x="901879" y="183594"/>
                  <a:pt x="879429" y="192955"/>
                </a:cubicBezTo>
                <a:cubicBezTo>
                  <a:pt x="870977" y="196500"/>
                  <a:pt x="862433" y="199681"/>
                  <a:pt x="853163" y="203407"/>
                </a:cubicBezTo>
                <a:cubicBezTo>
                  <a:pt x="870431" y="204680"/>
                  <a:pt x="887064" y="204134"/>
                  <a:pt x="902969" y="207588"/>
                </a:cubicBezTo>
                <a:cubicBezTo>
                  <a:pt x="920511" y="211405"/>
                  <a:pt x="934417" y="197954"/>
                  <a:pt x="950776" y="198136"/>
                </a:cubicBezTo>
                <a:cubicBezTo>
                  <a:pt x="951231" y="199408"/>
                  <a:pt x="951685" y="200590"/>
                  <a:pt x="952140" y="201862"/>
                </a:cubicBezTo>
                <a:cubicBezTo>
                  <a:pt x="948868" y="205225"/>
                  <a:pt x="945596" y="208497"/>
                  <a:pt x="941688" y="212496"/>
                </a:cubicBezTo>
                <a:cubicBezTo>
                  <a:pt x="956139" y="220403"/>
                  <a:pt x="970317" y="228038"/>
                  <a:pt x="984587" y="235763"/>
                </a:cubicBezTo>
                <a:cubicBezTo>
                  <a:pt x="984223" y="236945"/>
                  <a:pt x="983950" y="238126"/>
                  <a:pt x="983587" y="239308"/>
                </a:cubicBezTo>
                <a:cubicBezTo>
                  <a:pt x="980133" y="239035"/>
                  <a:pt x="976589" y="239217"/>
                  <a:pt x="973226" y="238490"/>
                </a:cubicBezTo>
                <a:cubicBezTo>
                  <a:pt x="955684" y="234673"/>
                  <a:pt x="938325" y="228310"/>
                  <a:pt x="920602" y="227038"/>
                </a:cubicBezTo>
                <a:cubicBezTo>
                  <a:pt x="894153" y="225220"/>
                  <a:pt x="867523" y="226856"/>
                  <a:pt x="840893" y="227038"/>
                </a:cubicBezTo>
                <a:cubicBezTo>
                  <a:pt x="840348" y="227038"/>
                  <a:pt x="839711" y="227311"/>
                  <a:pt x="839166" y="227311"/>
                </a:cubicBezTo>
                <a:cubicBezTo>
                  <a:pt x="797539" y="223493"/>
                  <a:pt x="767001" y="249396"/>
                  <a:pt x="733918" y="267665"/>
                </a:cubicBezTo>
                <a:cubicBezTo>
                  <a:pt x="727283" y="271300"/>
                  <a:pt x="722193" y="278662"/>
                  <a:pt x="717649" y="285206"/>
                </a:cubicBezTo>
                <a:cubicBezTo>
                  <a:pt x="711105" y="294749"/>
                  <a:pt x="705743" y="305111"/>
                  <a:pt x="699744" y="315108"/>
                </a:cubicBezTo>
                <a:cubicBezTo>
                  <a:pt x="689474" y="331923"/>
                  <a:pt x="675568" y="343011"/>
                  <a:pt x="656936" y="351373"/>
                </a:cubicBezTo>
                <a:cubicBezTo>
                  <a:pt x="631396" y="362734"/>
                  <a:pt x="608038" y="378912"/>
                  <a:pt x="580863" y="394726"/>
                </a:cubicBezTo>
                <a:cubicBezTo>
                  <a:pt x="594041" y="400270"/>
                  <a:pt x="604130" y="401452"/>
                  <a:pt x="613855" y="397998"/>
                </a:cubicBezTo>
                <a:cubicBezTo>
                  <a:pt x="645120" y="387092"/>
                  <a:pt x="676113" y="375640"/>
                  <a:pt x="707197" y="364279"/>
                </a:cubicBezTo>
                <a:cubicBezTo>
                  <a:pt x="730191" y="355826"/>
                  <a:pt x="753550" y="353281"/>
                  <a:pt x="777362" y="359462"/>
                </a:cubicBezTo>
                <a:cubicBezTo>
                  <a:pt x="780725" y="360371"/>
                  <a:pt x="783724" y="362643"/>
                  <a:pt x="786451" y="367369"/>
                </a:cubicBezTo>
                <a:cubicBezTo>
                  <a:pt x="782816" y="368096"/>
                  <a:pt x="778907" y="370005"/>
                  <a:pt x="775544" y="369278"/>
                </a:cubicBezTo>
                <a:cubicBezTo>
                  <a:pt x="759094" y="365733"/>
                  <a:pt x="744643" y="371822"/>
                  <a:pt x="730100" y="377639"/>
                </a:cubicBezTo>
                <a:cubicBezTo>
                  <a:pt x="695654" y="391454"/>
                  <a:pt x="661480" y="405815"/>
                  <a:pt x="626943" y="419175"/>
                </a:cubicBezTo>
                <a:cubicBezTo>
                  <a:pt x="619672" y="421993"/>
                  <a:pt x="611037" y="422992"/>
                  <a:pt x="603130" y="422356"/>
                </a:cubicBezTo>
                <a:cubicBezTo>
                  <a:pt x="575955" y="420357"/>
                  <a:pt x="551597" y="428173"/>
                  <a:pt x="528238" y="440897"/>
                </a:cubicBezTo>
                <a:cubicBezTo>
                  <a:pt x="504789" y="453712"/>
                  <a:pt x="481158" y="466164"/>
                  <a:pt x="457982" y="479434"/>
                </a:cubicBezTo>
                <a:cubicBezTo>
                  <a:pt x="444803" y="487068"/>
                  <a:pt x="431624" y="486159"/>
                  <a:pt x="417537" y="483524"/>
                </a:cubicBezTo>
                <a:cubicBezTo>
                  <a:pt x="403904" y="480979"/>
                  <a:pt x="390089" y="479797"/>
                  <a:pt x="376274" y="478070"/>
                </a:cubicBezTo>
                <a:cubicBezTo>
                  <a:pt x="372366" y="477616"/>
                  <a:pt x="367912" y="478161"/>
                  <a:pt x="364549" y="476525"/>
                </a:cubicBezTo>
                <a:cubicBezTo>
                  <a:pt x="351370" y="470436"/>
                  <a:pt x="339646" y="474253"/>
                  <a:pt x="328012" y="480524"/>
                </a:cubicBezTo>
                <a:cubicBezTo>
                  <a:pt x="287658" y="502247"/>
                  <a:pt x="247667" y="524787"/>
                  <a:pt x="206859" y="545509"/>
                </a:cubicBezTo>
                <a:cubicBezTo>
                  <a:pt x="194225" y="551871"/>
                  <a:pt x="179410" y="555507"/>
                  <a:pt x="165232" y="557052"/>
                </a:cubicBezTo>
                <a:cubicBezTo>
                  <a:pt x="142146" y="559506"/>
                  <a:pt x="118788" y="559052"/>
                  <a:pt x="95612" y="560233"/>
                </a:cubicBezTo>
                <a:cubicBezTo>
                  <a:pt x="86432" y="560688"/>
                  <a:pt x="77343" y="562596"/>
                  <a:pt x="68164" y="563051"/>
                </a:cubicBezTo>
                <a:cubicBezTo>
                  <a:pt x="61983" y="563414"/>
                  <a:pt x="55167" y="563869"/>
                  <a:pt x="49713" y="561596"/>
                </a:cubicBezTo>
                <a:cubicBezTo>
                  <a:pt x="39079" y="557143"/>
                  <a:pt x="28809" y="551417"/>
                  <a:pt x="19175" y="545146"/>
                </a:cubicBezTo>
                <a:cubicBezTo>
                  <a:pt x="7814" y="537784"/>
                  <a:pt x="1906" y="526514"/>
                  <a:pt x="270" y="513153"/>
                </a:cubicBezTo>
                <a:cubicBezTo>
                  <a:pt x="-911" y="503519"/>
                  <a:pt x="1634" y="500429"/>
                  <a:pt x="10813" y="499156"/>
                </a:cubicBezTo>
                <a:cubicBezTo>
                  <a:pt x="49168" y="493612"/>
                  <a:pt x="87886" y="495521"/>
                  <a:pt x="125241" y="503428"/>
                </a:cubicBezTo>
                <a:cubicBezTo>
                  <a:pt x="170685" y="513062"/>
                  <a:pt x="208767" y="500156"/>
                  <a:pt x="245395" y="476162"/>
                </a:cubicBezTo>
                <a:cubicBezTo>
                  <a:pt x="266754" y="462165"/>
                  <a:pt x="287840" y="447532"/>
                  <a:pt x="309562" y="434081"/>
                </a:cubicBezTo>
                <a:cubicBezTo>
                  <a:pt x="316924" y="429536"/>
                  <a:pt x="322741" y="424356"/>
                  <a:pt x="325649" y="416630"/>
                </a:cubicBezTo>
                <a:cubicBezTo>
                  <a:pt x="328376" y="409359"/>
                  <a:pt x="333102" y="405360"/>
                  <a:pt x="339919" y="402452"/>
                </a:cubicBezTo>
                <a:cubicBezTo>
                  <a:pt x="351643" y="397362"/>
                  <a:pt x="363095" y="391818"/>
                  <a:pt x="374820" y="386728"/>
                </a:cubicBezTo>
                <a:cubicBezTo>
                  <a:pt x="379546" y="384638"/>
                  <a:pt x="384545" y="382820"/>
                  <a:pt x="389634" y="381911"/>
                </a:cubicBezTo>
                <a:cubicBezTo>
                  <a:pt x="409630" y="378185"/>
                  <a:pt x="425808" y="362007"/>
                  <a:pt x="431988" y="341739"/>
                </a:cubicBezTo>
                <a:cubicBezTo>
                  <a:pt x="434442" y="333740"/>
                  <a:pt x="440532" y="326833"/>
                  <a:pt x="445076" y="319562"/>
                </a:cubicBezTo>
                <a:cubicBezTo>
                  <a:pt x="448711" y="313654"/>
                  <a:pt x="452620" y="307928"/>
                  <a:pt x="456164" y="302475"/>
                </a:cubicBezTo>
                <a:cubicBezTo>
                  <a:pt x="462345" y="302566"/>
                  <a:pt x="464799" y="305111"/>
                  <a:pt x="462163" y="310110"/>
                </a:cubicBezTo>
                <a:cubicBezTo>
                  <a:pt x="459436" y="315199"/>
                  <a:pt x="455528" y="319653"/>
                  <a:pt x="452347" y="324470"/>
                </a:cubicBezTo>
                <a:cubicBezTo>
                  <a:pt x="447166" y="332286"/>
                  <a:pt x="445530" y="340375"/>
                  <a:pt x="451529" y="349828"/>
                </a:cubicBezTo>
                <a:cubicBezTo>
                  <a:pt x="455982" y="346283"/>
                  <a:pt x="460163" y="342466"/>
                  <a:pt x="464799" y="339466"/>
                </a:cubicBezTo>
                <a:cubicBezTo>
                  <a:pt x="469343" y="336467"/>
                  <a:pt x="474433" y="334286"/>
                  <a:pt x="479522" y="331559"/>
                </a:cubicBezTo>
                <a:cubicBezTo>
                  <a:pt x="483976" y="340284"/>
                  <a:pt x="478159" y="342102"/>
                  <a:pt x="474251" y="345283"/>
                </a:cubicBezTo>
                <a:cubicBezTo>
                  <a:pt x="445258" y="369278"/>
                  <a:pt x="412538" y="388637"/>
                  <a:pt x="386362" y="415994"/>
                </a:cubicBezTo>
                <a:cubicBezTo>
                  <a:pt x="385272" y="417085"/>
                  <a:pt x="384999" y="418993"/>
                  <a:pt x="384363" y="420357"/>
                </a:cubicBezTo>
                <a:cubicBezTo>
                  <a:pt x="430988" y="443987"/>
                  <a:pt x="471979" y="430718"/>
                  <a:pt x="511606" y="400089"/>
                </a:cubicBezTo>
                <a:cubicBezTo>
                  <a:pt x="511061" y="387728"/>
                  <a:pt x="519331" y="380457"/>
                  <a:pt x="532965" y="377639"/>
                </a:cubicBezTo>
                <a:cubicBezTo>
                  <a:pt x="535691" y="377094"/>
                  <a:pt x="538418" y="375458"/>
                  <a:pt x="540690" y="373731"/>
                </a:cubicBezTo>
                <a:cubicBezTo>
                  <a:pt x="572592" y="350827"/>
                  <a:pt x="609038" y="336649"/>
                  <a:pt x="643848" y="319289"/>
                </a:cubicBezTo>
                <a:cubicBezTo>
                  <a:pt x="660571" y="310928"/>
                  <a:pt x="676113" y="300748"/>
                  <a:pt x="682293" y="281116"/>
                </a:cubicBezTo>
                <a:cubicBezTo>
                  <a:pt x="683839" y="276299"/>
                  <a:pt x="687020" y="271755"/>
                  <a:pt x="690382" y="267756"/>
                </a:cubicBezTo>
                <a:cubicBezTo>
                  <a:pt x="711923" y="242398"/>
                  <a:pt x="736372" y="221766"/>
                  <a:pt x="767546" y="207497"/>
                </a:cubicBezTo>
                <a:cubicBezTo>
                  <a:pt x="795449" y="194773"/>
                  <a:pt x="824260" y="187684"/>
                  <a:pt x="853435" y="180503"/>
                </a:cubicBezTo>
                <a:cubicBezTo>
                  <a:pt x="869977" y="176504"/>
                  <a:pt x="884974" y="169415"/>
                  <a:pt x="897243" y="156691"/>
                </a:cubicBezTo>
                <a:cubicBezTo>
                  <a:pt x="915785" y="137423"/>
                  <a:pt x="934962" y="118881"/>
                  <a:pt x="953685" y="99795"/>
                </a:cubicBezTo>
                <a:cubicBezTo>
                  <a:pt x="957320" y="96069"/>
                  <a:pt x="961319" y="92069"/>
                  <a:pt x="963137" y="87434"/>
                </a:cubicBezTo>
                <a:cubicBezTo>
                  <a:pt x="970772" y="67439"/>
                  <a:pt x="978043" y="47262"/>
                  <a:pt x="984678" y="26903"/>
                </a:cubicBezTo>
                <a:cubicBezTo>
                  <a:pt x="985950" y="23086"/>
                  <a:pt x="983496" y="18087"/>
                  <a:pt x="983223" y="13633"/>
                </a:cubicBezTo>
                <a:cubicBezTo>
                  <a:pt x="983042" y="10634"/>
                  <a:pt x="983587" y="7544"/>
                  <a:pt x="984132" y="0"/>
                </a:cubicBezTo>
                <a:cubicBezTo>
                  <a:pt x="989949" y="8907"/>
                  <a:pt x="993403" y="14360"/>
                  <a:pt x="997856" y="21268"/>
                </a:cubicBezTo>
                <a:cubicBezTo>
                  <a:pt x="1005582" y="10543"/>
                  <a:pt x="1014398" y="2454"/>
                  <a:pt x="1029758" y="6817"/>
                </a:cubicBezTo>
                <a:cubicBezTo>
                  <a:pt x="1028849" y="8180"/>
                  <a:pt x="1028213" y="10270"/>
                  <a:pt x="1026759" y="11088"/>
                </a:cubicBezTo>
                <a:cubicBezTo>
                  <a:pt x="1004946" y="24994"/>
                  <a:pt x="993948" y="46262"/>
                  <a:pt x="986314" y="69984"/>
                </a:cubicBezTo>
                <a:cubicBezTo>
                  <a:pt x="984405" y="75982"/>
                  <a:pt x="981406" y="81799"/>
                  <a:pt x="978134" y="87162"/>
                </a:cubicBezTo>
                <a:cubicBezTo>
                  <a:pt x="968318" y="103340"/>
                  <a:pt x="958047" y="119245"/>
                  <a:pt x="947504" y="135968"/>
                </a:cubicBezTo>
                <a:cubicBezTo>
                  <a:pt x="954685" y="141512"/>
                  <a:pt x="961683" y="139331"/>
                  <a:pt x="967772" y="137059"/>
                </a:cubicBezTo>
                <a:cubicBezTo>
                  <a:pt x="986859" y="130061"/>
                  <a:pt x="1005855" y="122790"/>
                  <a:pt x="1024396" y="114610"/>
                </a:cubicBezTo>
                <a:cubicBezTo>
                  <a:pt x="1029849" y="112247"/>
                  <a:pt x="1034030" y="106702"/>
                  <a:pt x="1038483" y="102249"/>
                </a:cubicBezTo>
                <a:cubicBezTo>
                  <a:pt x="1049935" y="90797"/>
                  <a:pt x="1060842" y="78618"/>
                  <a:pt x="1072839" y="67711"/>
                </a:cubicBezTo>
                <a:cubicBezTo>
                  <a:pt x="1082655" y="58714"/>
                  <a:pt x="1090289" y="56623"/>
                  <a:pt x="1100560" y="57532"/>
                </a:cubicBezTo>
                <a:close/>
              </a:path>
            </a:pathLst>
          </a:custGeom>
          <a:solidFill>
            <a:srgbClr val="F8EAD4"/>
          </a:solidFill>
          <a:ln w="90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Picture Placeholder 34">
            <a:extLst>
              <a:ext uri="{FF2B5EF4-FFF2-40B4-BE49-F238E27FC236}">
                <a16:creationId xmlns:a16="http://schemas.microsoft.com/office/drawing/2014/main" id="{771DFCF5-94C5-4563-8423-D05A462D8D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0659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4">
            <a:extLst>
              <a:ext uri="{FF2B5EF4-FFF2-40B4-BE49-F238E27FC236}">
                <a16:creationId xmlns:a16="http://schemas.microsoft.com/office/drawing/2014/main" id="{EFB6A770-C929-4EDF-85EB-4A8B19E968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37653" y="3713275"/>
            <a:ext cx="2120872" cy="210726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4">
            <a:extLst>
              <a:ext uri="{FF2B5EF4-FFF2-40B4-BE49-F238E27FC236}">
                <a16:creationId xmlns:a16="http://schemas.microsoft.com/office/drawing/2014/main" id="{E59E95AF-7585-4115-8054-B085E0FF9E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4747" y="3699572"/>
            <a:ext cx="2120872" cy="2120963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8CF32787-1C54-4041-B325-864EB07CA5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29469" y="3699573"/>
            <a:ext cx="2120872" cy="212096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7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453-F65D-4E9B-9827-962EA7B4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39241" cy="407035"/>
          </a:xfrm>
        </p:spPr>
        <p:txBody>
          <a:bodyPr/>
          <a:lstStyle>
            <a:lvl1pPr>
              <a:defRPr sz="9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CD3A7-191A-485E-B049-D37C740C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303" y="122372"/>
            <a:ext cx="3419583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6B0CD-4535-4563-A88C-7CDF7196B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303" y="3741802"/>
            <a:ext cx="3419583" cy="2981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616B6-846C-4079-9DD9-63233DAD3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2691" y="122372"/>
            <a:ext cx="2956440" cy="2967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9808-C3C3-4F87-A5AE-006E7FF4D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8952" y="122372"/>
            <a:ext cx="2673402" cy="41396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382A8-4A78-49CE-B22C-0941D49A8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2690" y="3205824"/>
            <a:ext cx="2956440" cy="3517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CA776-FCFC-4F63-8D71-9078106C9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2176" y="122372"/>
            <a:ext cx="2568606" cy="2860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447AF-2555-49E0-918A-7A5A3E4DE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8953" y="4372996"/>
            <a:ext cx="2673402" cy="2350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1BDE1-FF97-41BB-B1FE-039ECB3FA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2174" y="3090002"/>
            <a:ext cx="2568608" cy="36336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7AD5A73-8716-4463-A72A-D6F3CA1C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9279" y="374309"/>
            <a:ext cx="2926597" cy="2524311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8">
            <a:extLst>
              <a:ext uri="{FF2B5EF4-FFF2-40B4-BE49-F238E27FC236}">
                <a16:creationId xmlns:a16="http://schemas.microsoft.com/office/drawing/2014/main" id="{306E7670-75FA-47A8-81A4-05FD7DE0AF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189" y="3994520"/>
            <a:ext cx="2930525" cy="1987550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8">
            <a:extLst>
              <a:ext uri="{FF2B5EF4-FFF2-40B4-BE49-F238E27FC236}">
                <a16:creationId xmlns:a16="http://schemas.microsoft.com/office/drawing/2014/main" id="{37E62A63-6ADB-4815-870C-7DE18C0E2A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7874" y="374309"/>
            <a:ext cx="2460900" cy="1974108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C88BEAB2-2E36-458C-A884-338D4D0E65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86791" y="3458132"/>
            <a:ext cx="2460899" cy="2523939"/>
          </a:xfrm>
          <a:solidFill>
            <a:srgbClr val="ADC5D0"/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F83EDCAF-9FBF-42BB-9012-9D6E7AE4AA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53051" y="374309"/>
            <a:ext cx="2173481" cy="3131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5E88C04C-B228-4B61-AE61-D503F82ACA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053" y="4624367"/>
            <a:ext cx="2173480" cy="1357703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8">
            <a:extLst>
              <a:ext uri="{FF2B5EF4-FFF2-40B4-BE49-F238E27FC236}">
                <a16:creationId xmlns:a16="http://schemas.microsoft.com/office/drawing/2014/main" id="{D93EF954-7570-4C45-A73E-2430228549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37360" y="374308"/>
            <a:ext cx="2078236" cy="18664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EBC88136-E5C2-44CD-88E4-25103D1B33C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37360" y="3342229"/>
            <a:ext cx="2078236" cy="2639842"/>
          </a:xfrm>
          <a:solidFill>
            <a:srgbClr val="ADC5D0"/>
          </a:solidFill>
        </p:spPr>
        <p:txBody>
          <a:bodyPr/>
          <a:lstStyle>
            <a:lvl1pPr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5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5">
            <a:extLst>
              <a:ext uri="{FF2B5EF4-FFF2-40B4-BE49-F238E27FC236}">
                <a16:creationId xmlns:a16="http://schemas.microsoft.com/office/drawing/2014/main" id="{1E127685-9474-47AE-BB6F-86969AAB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0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C633AD-DA0D-4222-BB4C-CEE9D3EF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687A6-EA6B-4C7B-A341-693882F29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737" y="2956704"/>
            <a:ext cx="6001803" cy="601121"/>
          </a:xfrm>
        </p:spPr>
        <p:txBody>
          <a:bodyPr vert="horz" lIns="0" tIns="0" rIns="0" bIns="0" rtlCol="0">
            <a:noAutofit/>
          </a:bodyPr>
          <a:lstStyle>
            <a:lvl1pPr>
              <a:defRPr lang="en-US" sz="4000" cap="all" baseline="0">
                <a:solidFill>
                  <a:srgbClr val="446777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Tx/>
            </a:pPr>
            <a:r>
              <a:rPr lang="en-US" dirty="0"/>
              <a:t>title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64FFD8EC-D8C2-4E71-8D7E-9FFE384875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460" y="3077822"/>
            <a:ext cx="5006495" cy="368878"/>
          </a:xfrm>
        </p:spPr>
        <p:txBody>
          <a:bodyPr/>
          <a:lstStyle>
            <a:lvl1pPr algn="r">
              <a:buFontTx/>
              <a:buNone/>
              <a:defRPr sz="2400" i="1">
                <a:solidFill>
                  <a:srgbClr val="446777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Graphic 9">
            <a:extLst>
              <a:ext uri="{FF2B5EF4-FFF2-40B4-BE49-F238E27FC236}">
                <a16:creationId xmlns:a16="http://schemas.microsoft.com/office/drawing/2014/main" id="{52C2E414-18BC-4204-A2E8-DAAD333C3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563853">
            <a:off x="5413643" y="3506849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tx2"/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5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BF394-563D-4E0A-AB30-6CD7630D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8" y="365125"/>
            <a:ext cx="11339241" cy="9302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B8D9-80F7-4DBD-AB9A-1284E26F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379" y="1485900"/>
            <a:ext cx="11339242" cy="4691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B74C-6B39-4345-A9ED-69A1B52D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071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B71941E-999A-46A6-8647-0420067BF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8" r:id="rId3"/>
    <p:sldLayoutId id="2147483667" r:id="rId4"/>
    <p:sldLayoutId id="2147483664" r:id="rId5"/>
    <p:sldLayoutId id="2147483665" r:id="rId6"/>
    <p:sldLayoutId id="2147483666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0" r="160"/>
          <a:stretch/>
        </p:blipFill>
        <p:spPr>
          <a:xfrm>
            <a:off x="0" y="0"/>
            <a:ext cx="12192000" cy="685800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92973C2-64E0-451E-A71F-E5F611F4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22" y="534255"/>
            <a:ext cx="5095570" cy="1510302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RAILWAY SYSTEM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37BB-8C52-48AD-84E8-D9E4C22EC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12475" y="5714313"/>
            <a:ext cx="2779525" cy="1143687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Vijay chirde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vijaychirde34@gmail.com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+91 9545154142</a:t>
            </a:r>
          </a:p>
        </p:txBody>
      </p:sp>
    </p:spTree>
    <p:extLst>
      <p:ext uri="{BB962C8B-B14F-4D97-AF65-F5344CB8AC3E}">
        <p14:creationId xmlns:p14="http://schemas.microsoft.com/office/powerpoint/2010/main" val="44149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E776C-D232-5AC0-B2C4-2D17E379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CDEF05-2130-53D6-C981-5D5B493C7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458641"/>
          </a:xfrm>
        </p:spPr>
        <p:txBody>
          <a:bodyPr/>
          <a:lstStyle/>
          <a:p>
            <a:pPr marL="0" indent="0"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7. Find the station where train 101 arrives the latest.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54745-724A-451C-A9D2-0E7FB1485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AB12602-BF84-C828-219A-9F5B3A6B22A0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B98381-8CDF-214E-B7D3-2AB14669002B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07467B7-13F6-4D3F-380F-AE9F97E0A97E}"/>
              </a:ext>
            </a:extLst>
          </p:cNvPr>
          <p:cNvSpPr txBox="1">
            <a:spLocks/>
          </p:cNvSpPr>
          <p:nvPr/>
        </p:nvSpPr>
        <p:spPr>
          <a:xfrm>
            <a:off x="1281330" y="1549519"/>
            <a:ext cx="9925386" cy="2180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Station_Name, Arrival_Time FROM Routes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JOIN Stations ON Routes.Station_ID = Stations.Station_ID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Train_ID = 101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ORDER BY Arrival_Time DESC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LIMIT 1;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6956E-E326-BEE3-7655-E6BE4B98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55" y="4429798"/>
            <a:ext cx="434400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A2BDF-D8AC-54F2-2D89-62244FBF8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C2FA87-9387-0884-BB3A-F758A90D44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458641"/>
          </a:xfrm>
        </p:spPr>
        <p:txBody>
          <a:bodyPr/>
          <a:lstStyle/>
          <a:p>
            <a:pPr marL="0" indent="0"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8. List all express trains.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FFC85-117F-267F-FD35-035D7549E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372F76B-A2B7-7A31-9D17-48492B31B83A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193CB9F-188A-6842-3697-8325913D7DB8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1AFC019-EB4F-A9E1-8417-C336E6D93DE8}"/>
              </a:ext>
            </a:extLst>
          </p:cNvPr>
          <p:cNvSpPr txBox="1">
            <a:spLocks/>
          </p:cNvSpPr>
          <p:nvPr/>
        </p:nvSpPr>
        <p:spPr>
          <a:xfrm>
            <a:off x="1281330" y="1549520"/>
            <a:ext cx="8202912" cy="1112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Train_Name FROM Trains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Train_Type = 'Express';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CE676D-3EFA-158D-0E9D-49D01782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556" y="4411181"/>
            <a:ext cx="251495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9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04F2-5C68-7F62-8CD6-FDB7E098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7222CB-0F6D-DC64-107C-D7942248B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883" y="606780"/>
            <a:ext cx="11619749" cy="458641"/>
          </a:xfrm>
        </p:spPr>
        <p:txBody>
          <a:bodyPr/>
          <a:lstStyle/>
          <a:p>
            <a:pPr marL="0" indent="0"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9. Count the number of trains passing through each station.</a:t>
            </a:r>
          </a:p>
          <a:p>
            <a:pPr algn="l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9635D7-8ACA-F2C5-D176-BFDE633B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A2B952-4D47-1BF7-532A-9D8015808C6F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D465E7-380A-26FD-8D45-A532E1E7C94D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80F9BFA-2CB0-CC02-9E95-47DE9AB4F75D}"/>
              </a:ext>
            </a:extLst>
          </p:cNvPr>
          <p:cNvSpPr txBox="1">
            <a:spLocks/>
          </p:cNvSpPr>
          <p:nvPr/>
        </p:nvSpPr>
        <p:spPr>
          <a:xfrm>
            <a:off x="1281330" y="1549520"/>
            <a:ext cx="9925386" cy="16827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Station_Name, COUNT(DISTINCT Train_ID) AS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Number_of_Trains FROM Routes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JOIN Stations ON Routes.Station_ID = Stations.Station_ID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GROUP BY Station_Name;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EE985-CEA9-22EF-2358-72F57E43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051" y="4337402"/>
            <a:ext cx="438211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31B4F-D7C8-92DB-50EC-0A7D25874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8CB72-522F-F35F-8E42-178BD36BD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458641"/>
          </a:xfrm>
        </p:spPr>
        <p:txBody>
          <a:bodyPr/>
          <a:lstStyle/>
          <a:p>
            <a:pPr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10. Identify passengers travelling from Delhi to Mumbai.</a:t>
            </a:r>
          </a:p>
          <a:p>
            <a:pPr algn="l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F9D148-7B46-7094-C2FF-74868536C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7B622A8-8D79-5071-848B-5734480A21FE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AD1AFA2-5882-A7F5-60B5-B800470215F9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7AC742D-C9BE-E21C-6658-A09C3D3CDF04}"/>
              </a:ext>
            </a:extLst>
          </p:cNvPr>
          <p:cNvSpPr txBox="1">
            <a:spLocks/>
          </p:cNvSpPr>
          <p:nvPr/>
        </p:nvSpPr>
        <p:spPr>
          <a:xfrm>
            <a:off x="1281330" y="1549520"/>
            <a:ext cx="10393219" cy="1112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Passenger_Name FROM Tickets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Source_Station_ID = (SELECT Station_ID FROM Stations 			WHERE Station_Name = 'Delhi')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  			AND Destination_Station_ID = (SELECT Station_ID FROM Stations 			WHERE Station_Name = 'Mumbai');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94618-7ECE-D397-022C-B6E61A16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767" y="4438040"/>
            <a:ext cx="231489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9DBAC-85CA-9225-378A-77C551FB9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2E3FFF-BD30-12C0-874C-BF74F124FB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458641"/>
          </a:xfrm>
        </p:spPr>
        <p:txBody>
          <a:bodyPr/>
          <a:lstStyle/>
          <a:p>
            <a:pPr marL="0" indent="0"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11. Find trains arriving at a station after 12.00 PM.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B7C3-3A68-88F9-5AEC-7FF17EDD2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62E250B-0824-BD3B-78BB-57BCAC6BC112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01A89F-7E5E-335E-6A5D-63650DF8C453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A9066A-46D2-26AC-A844-BEC9481EE892}"/>
              </a:ext>
            </a:extLst>
          </p:cNvPr>
          <p:cNvSpPr txBox="1">
            <a:spLocks/>
          </p:cNvSpPr>
          <p:nvPr/>
        </p:nvSpPr>
        <p:spPr>
          <a:xfrm>
            <a:off x="1281330" y="1549520"/>
            <a:ext cx="9113954" cy="1112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Train_Name FROM Routes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JOIN Trains ON Routes.Train_ID = Trains.Train_ID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</a:t>
            </a:r>
            <a:r>
              <a:rPr lang="en-US" sz="2000" i="0" dirty="0" err="1">
                <a:latin typeface="Arial" panose="020B0604020202020204" pitchFamily="34" charset="0"/>
                <a:cs typeface="Arial" panose="020B0604020202020204" pitchFamily="34" charset="0"/>
              </a:rPr>
              <a:t>Routes.Arrival_Time</a:t>
            </a:r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 &gt; '12:00:00';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A8E92-A4A8-99CA-576D-F5DC3F52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19" y="4411181"/>
            <a:ext cx="256258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6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95A2-0E83-BB4D-1A9F-89CF876C8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6A85F4-4E82-19D8-37EF-64C882BC47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942740"/>
          </a:xfrm>
        </p:spPr>
        <p:txBody>
          <a:bodyPr/>
          <a:lstStyle/>
          <a:p>
            <a:pPr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12. Retrieve the schedule of all trains along with their 	route sequence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FCDC79-1700-21AC-C77C-A82B7931F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179E873-CA78-7AD7-EB0E-E6AAFDF561FC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B97E23-0CA7-907A-4CE5-6FE05271F0F2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7B319EC-9A62-3A2C-92F5-671E1AE97F3C}"/>
              </a:ext>
            </a:extLst>
          </p:cNvPr>
          <p:cNvSpPr txBox="1">
            <a:spLocks/>
          </p:cNvSpPr>
          <p:nvPr/>
        </p:nvSpPr>
        <p:spPr>
          <a:xfrm>
            <a:off x="1281330" y="1700190"/>
            <a:ext cx="10472306" cy="1112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 SELECT Trains.Train_Name, Stations.Station_Name, Routes.Arrival_Time, 		Routes.Departure_Time, Routes.Sequence_No 	FROM Routes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JOIN Trains ON Routes.Train_ID = Trains.Train_ID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JOIN Stations ON Routes.Station_ID = Stations.Station_ID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ORDER BY Train_Name, Sequence_No;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37CD4-2D5B-7AE4-8CD9-ECE530D6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70" y="4411181"/>
            <a:ext cx="1015506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8CCB45-13B6-4B32-B083-7DA78CF6CE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800" y="663394"/>
            <a:ext cx="6814867" cy="466763"/>
          </a:xfrm>
        </p:spPr>
        <p:txBody>
          <a:bodyPr/>
          <a:lstStyle/>
          <a:p>
            <a:r>
              <a:rPr lang="en-US" sz="3200" b="1" i="0" dirty="0">
                <a:solidFill>
                  <a:schemeClr val="bg1"/>
                </a:solidFill>
                <a:latin typeface="+mj-lt"/>
              </a:rPr>
              <a:t>Dataset for Railway System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31DF3E-A865-4F02-B252-B300077A5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D7BBC7B-D1F0-86ED-0C83-509BF224F2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837304"/>
              </p:ext>
            </p:extLst>
          </p:nvPr>
        </p:nvGraphicFramePr>
        <p:xfrm>
          <a:off x="1210067" y="663394"/>
          <a:ext cx="9567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82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4C359-F40D-510A-B26D-12401D92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7D5511-F9EC-1AED-F14D-80AF4186D0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2800" y="678449"/>
            <a:ext cx="9568342" cy="5501099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Retrieve all Trains departing from Delhi 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List all stations on the route of train 101.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Find the total distance covered by “Rajdhani Express”.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Get details of tickets booked on 2024-11-25.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Find all passengers travelling on “Shatabdi Express”.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Calculate the total revenue generated by train 101.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Find the station where train 101 arrives the latest.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List all express trains.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Count the number of trains passing through each station.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Identify passengers travelling from Delhi to Mumbai.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Find trains arriving at a station after 12.00 PM.</a:t>
            </a:r>
          </a:p>
          <a:p>
            <a:pPr marL="457200" indent="-457200" algn="l">
              <a:buAutoNum type="arabicPeriod"/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Retrieve the schedule of all trains along with their route sequence.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29108E-AEB4-9A37-5E61-00096BA52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5F249-86D0-790F-8198-F15311C4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DB8D25-5DD1-2508-944F-47E8A1A52C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458641"/>
          </a:xfrm>
        </p:spPr>
        <p:txBody>
          <a:bodyPr/>
          <a:lstStyle/>
          <a:p>
            <a:pPr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1. Retrieve all Trains departing from Delhi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E0AFE-BD88-B7C3-101D-8847D56C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2C84E-F791-D8B3-82EA-41ECADEB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80"/>
          <a:stretch/>
        </p:blipFill>
        <p:spPr>
          <a:xfrm>
            <a:off x="357883" y="4411181"/>
            <a:ext cx="11476234" cy="1304236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89B28CF-15B9-1F8B-EB76-5A947F4EAEAA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80B3AE0-04B4-86D4-DCC1-E00BDBF3B479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3583727-58D9-013F-E0B0-7EC4B1C6AEF0}"/>
              </a:ext>
            </a:extLst>
          </p:cNvPr>
          <p:cNvSpPr txBox="1">
            <a:spLocks/>
          </p:cNvSpPr>
          <p:nvPr/>
        </p:nvSpPr>
        <p:spPr>
          <a:xfrm>
            <a:off x="1281330" y="1549520"/>
            <a:ext cx="6299773" cy="1112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* FROM Trains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Source = 'Delhi';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593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2DACE-70DF-DE81-2DF6-A0AEDD1B0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1317E0-918F-5872-718F-DFF7B6494E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7110"/>
            <a:ext cx="11181385" cy="458641"/>
          </a:xfrm>
        </p:spPr>
        <p:txBody>
          <a:bodyPr/>
          <a:lstStyle/>
          <a:p>
            <a:pPr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2. List all stations on the route of train 101.</a:t>
            </a:r>
            <a:endParaRPr lang="en-US" sz="3200" b="1" dirty="0"/>
          </a:p>
          <a:p>
            <a:pPr algn="l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72C04-22B4-1BD8-C778-691225DE7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B11653C-9D00-2696-E98D-00CC25162784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3CD944C-5EEA-C466-B32F-2CCAE7BC1809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C1CA960-4647-FF20-A234-2EA8D0F9B430}"/>
              </a:ext>
            </a:extLst>
          </p:cNvPr>
          <p:cNvSpPr txBox="1">
            <a:spLocks/>
          </p:cNvSpPr>
          <p:nvPr/>
        </p:nvSpPr>
        <p:spPr>
          <a:xfrm>
            <a:off x="1281330" y="1549519"/>
            <a:ext cx="9914754" cy="15781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Station_Name FROM Routes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JOIN Stations ON Routes.Station_ID = Stations.Station_ID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Train_ID = 101;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7CC864-1A42-35A3-CF11-4FF27B0B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56" y="4396282"/>
            <a:ext cx="2496892" cy="12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8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DD7E2-7E62-58E1-C8A5-28698B99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C1030-69B2-3834-A2E6-782DDB7C91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458641"/>
          </a:xfrm>
        </p:spPr>
        <p:txBody>
          <a:bodyPr/>
          <a:lstStyle/>
          <a:p>
            <a:pPr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3. Find the total distance covered by “Rajdhani Express”.</a:t>
            </a:r>
            <a:endParaRPr lang="en-US" b="1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27B50C-90D6-BF1C-76C0-4B119D7A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CD5F4E3-470F-8897-9810-FC73AB54AC7A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EF74C1-CE19-5420-8BAB-A34C16D40D6A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133935-F0AA-BF53-CB1C-F0E2F0F4D91D}"/>
              </a:ext>
            </a:extLst>
          </p:cNvPr>
          <p:cNvSpPr txBox="1">
            <a:spLocks/>
          </p:cNvSpPr>
          <p:nvPr/>
        </p:nvSpPr>
        <p:spPr>
          <a:xfrm>
            <a:off x="1281330" y="1549520"/>
            <a:ext cx="7681917" cy="1112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Distance FROM Trains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Train_Name = 'Rajdhani Express';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A821B-0C4B-085C-9A69-C15E1D67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55" y="4417882"/>
            <a:ext cx="210531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5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F93B0-3C52-D3C5-3398-6239B8E2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4D3FA2-50AA-D688-C246-16C2B63E3C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458641"/>
          </a:xfrm>
        </p:spPr>
        <p:txBody>
          <a:bodyPr/>
          <a:lstStyle/>
          <a:p>
            <a:pPr marL="0" indent="0"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4. Get details of tickets booked on 2024-11-25.</a:t>
            </a:r>
          </a:p>
          <a:p>
            <a:pPr algn="l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A892A-A8C1-C024-39C8-8E9112DA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65FB556-CE13-5D13-E2E7-7A86AE49268E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DEE8C77-F8E1-B650-28A5-4A75FF0523E8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4ED72C0-3DAA-A73F-FDFA-61F4187237C4}"/>
              </a:ext>
            </a:extLst>
          </p:cNvPr>
          <p:cNvSpPr txBox="1">
            <a:spLocks/>
          </p:cNvSpPr>
          <p:nvPr/>
        </p:nvSpPr>
        <p:spPr>
          <a:xfrm>
            <a:off x="1281330" y="1549520"/>
            <a:ext cx="8202912" cy="1112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* FROM Tickets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Booking_Date = '2024-11-25';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61957-99FE-83E1-2727-7A23EEFE2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3" y="4411181"/>
            <a:ext cx="11395753" cy="12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9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983E9-011B-15C7-E1AA-9CFEB1227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3D62C-0147-5E65-C3CD-07692F78A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458641"/>
          </a:xfrm>
        </p:spPr>
        <p:txBody>
          <a:bodyPr/>
          <a:lstStyle/>
          <a:p>
            <a:pPr marL="0" indent="0"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5. Find all passengers travelling on “Shatabdi Express”.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8A80E3-C366-11B2-2242-C7B0C2D14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8A4BC12-C8BD-E217-4413-5F8DA6153976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DD59F7-A78D-61DB-4C97-130203CDA665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041062-07FB-6C15-5301-88902689A544}"/>
              </a:ext>
            </a:extLst>
          </p:cNvPr>
          <p:cNvSpPr txBox="1">
            <a:spLocks/>
          </p:cNvSpPr>
          <p:nvPr/>
        </p:nvSpPr>
        <p:spPr>
          <a:xfrm>
            <a:off x="1281330" y="1549520"/>
            <a:ext cx="10159303" cy="1112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Passenger_Name, Age, Gender FROM Tickets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JOIN Trains ON Tickets.Train_ID = Trains.Train_ID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Train_Name = 'Shatabdi Express';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4D062-7404-D834-CC99-6D8297A3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91" y="4411181"/>
            <a:ext cx="4353533" cy="11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72FD1-B11E-B274-D75B-5D3B84C44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FBA9EB-7FF2-0F9A-5514-D576317623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51" y="606780"/>
            <a:ext cx="11181385" cy="458641"/>
          </a:xfrm>
        </p:spPr>
        <p:txBody>
          <a:bodyPr/>
          <a:lstStyle/>
          <a:p>
            <a:pPr marL="0" indent="0"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6. Calculate the total revenue generated by train 101.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3BF441-00D9-CC5D-0F4C-DB2C1A7B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565" y="285566"/>
            <a:ext cx="11620870" cy="6286867"/>
          </a:xfrm>
          <a:prstGeom prst="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DD8F9C9-9216-630A-67B0-2ACE92FFAE93}"/>
              </a:ext>
            </a:extLst>
          </p:cNvPr>
          <p:cNvSpPr txBox="1">
            <a:spLocks/>
          </p:cNvSpPr>
          <p:nvPr/>
        </p:nvSpPr>
        <p:spPr>
          <a:xfrm>
            <a:off x="572251" y="1151145"/>
            <a:ext cx="7051174" cy="312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7D0EDAB-0DBE-EC61-844C-94A36B7C1081}"/>
              </a:ext>
            </a:extLst>
          </p:cNvPr>
          <p:cNvSpPr txBox="1">
            <a:spLocks/>
          </p:cNvSpPr>
          <p:nvPr/>
        </p:nvSpPr>
        <p:spPr>
          <a:xfrm>
            <a:off x="1281330" y="3730319"/>
            <a:ext cx="1984625" cy="4586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0" dirty="0">
                <a:latin typeface="Arial" panose="020B0604020202020204" pitchFamily="34" charset="0"/>
                <a:cs typeface="Arial" panose="020B0604020202020204" pitchFamily="34" charset="0"/>
              </a:rPr>
              <a:t>	Output:</a:t>
            </a:r>
            <a:endParaRPr lang="en-US" sz="2800" b="1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3C37F73-AC64-0737-0FDC-B649C363914C}"/>
              </a:ext>
            </a:extLst>
          </p:cNvPr>
          <p:cNvSpPr txBox="1">
            <a:spLocks/>
          </p:cNvSpPr>
          <p:nvPr/>
        </p:nvSpPr>
        <p:spPr>
          <a:xfrm>
            <a:off x="1281330" y="1549520"/>
            <a:ext cx="9553247" cy="1112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i="1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Code :	SELECT SUM(Fare) AS Revenue FROM Tickets </a:t>
            </a:r>
          </a:p>
          <a:p>
            <a:pPr algn="l"/>
            <a:r>
              <a:rPr 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			WHERE Train_ID = 101;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D45375-8090-2C5F-E05D-2521A980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90" y="4423714"/>
            <a:ext cx="1502851" cy="12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9">
      <a:dk1>
        <a:sysClr val="windowText" lastClr="000000"/>
      </a:dk1>
      <a:lt1>
        <a:sysClr val="window" lastClr="FFFFFF"/>
      </a:lt1>
      <a:dk2>
        <a:srgbClr val="446777"/>
      </a:dk2>
      <a:lt2>
        <a:srgbClr val="E7E6E6"/>
      </a:lt2>
      <a:accent1>
        <a:srgbClr val="37453B"/>
      </a:accent1>
      <a:accent2>
        <a:srgbClr val="93623F"/>
      </a:accent2>
      <a:accent3>
        <a:srgbClr val="DC9427"/>
      </a:accent3>
      <a:accent4>
        <a:srgbClr val="696371"/>
      </a:accent4>
      <a:accent5>
        <a:srgbClr val="EEC7B9"/>
      </a:accent5>
      <a:accent6>
        <a:srgbClr val="C5E0CF"/>
      </a:accent6>
      <a:hlink>
        <a:srgbClr val="FFC000"/>
      </a:hlink>
      <a:folHlink>
        <a:srgbClr val="FFC000"/>
      </a:folHlink>
    </a:clrScheme>
    <a:fontScheme name="Custom 4">
      <a:majorFont>
        <a:latin typeface="Rockwell Extra Bol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ad trip photo album_win32_SL_V3" id="{D4E0B98B-6797-4020-A4C5-B24DAE32A3C8}" vid="{EE54C123-5874-4F20-8A36-C5A83A181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FC3661-1BDF-47E8-A672-17962F9526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8BB1E9-0B75-4D4E-949C-FA2A1399B6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C83704-1297-4FE4-874B-96CDDCB4F4F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Road trip photo album</Template>
  <TotalTime>2147</TotalTime>
  <Words>789</Words>
  <Application>Microsoft Office PowerPoint</Application>
  <PresentationFormat>Widescreen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Franklin Gothic Book</vt:lpstr>
      <vt:lpstr>Rockwell Extra Bold</vt:lpstr>
      <vt:lpstr>Office Theme</vt:lpstr>
      <vt:lpstr>RAILWAY SYSTEM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chirde</dc:creator>
  <cp:lastModifiedBy>vijay chirde</cp:lastModifiedBy>
  <cp:revision>1</cp:revision>
  <dcterms:created xsi:type="dcterms:W3CDTF">2024-11-30T19:03:19Z</dcterms:created>
  <dcterms:modified xsi:type="dcterms:W3CDTF">2024-12-02T06:51:04Z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