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4FABDF-F623-4E11-98A1-5E1A38FB869F}" type="datetimeFigureOut">
              <a:rPr lang="en-AU" smtClean="0"/>
              <a:t>13/10/2010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BB1D8C-4834-4C7E-A963-7CB16740099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ABDF-F623-4E11-98A1-5E1A38FB869F}" type="datetimeFigureOut">
              <a:rPr lang="en-AU" smtClean="0"/>
              <a:t>13/10/2010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1D8C-4834-4C7E-A963-7CB16740099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ABDF-F623-4E11-98A1-5E1A38FB869F}" type="datetimeFigureOut">
              <a:rPr lang="en-AU" smtClean="0"/>
              <a:t>13/10/2010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1D8C-4834-4C7E-A963-7CB16740099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ABDF-F623-4E11-98A1-5E1A38FB869F}" type="datetimeFigureOut">
              <a:rPr lang="en-AU" smtClean="0"/>
              <a:t>13/10/2010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1D8C-4834-4C7E-A963-7CB16740099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ABDF-F623-4E11-98A1-5E1A38FB869F}" type="datetimeFigureOut">
              <a:rPr lang="en-AU" smtClean="0"/>
              <a:t>13/10/2010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1D8C-4834-4C7E-A963-7CB16740099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ABDF-F623-4E11-98A1-5E1A38FB869F}" type="datetimeFigureOut">
              <a:rPr lang="en-AU" smtClean="0"/>
              <a:t>13/10/2010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1D8C-4834-4C7E-A963-7CB16740099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4FABDF-F623-4E11-98A1-5E1A38FB869F}" type="datetimeFigureOut">
              <a:rPr lang="en-AU" smtClean="0"/>
              <a:t>13/10/2010</a:t>
            </a:fld>
            <a:endParaRPr lang="en-A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BB1D8C-4834-4C7E-A963-7CB167400998}" type="slidenum">
              <a:rPr lang="en-AU" smtClean="0"/>
              <a:t>‹#›</a:t>
            </a:fld>
            <a:endParaRPr lang="en-AU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4FABDF-F623-4E11-98A1-5E1A38FB869F}" type="datetimeFigureOut">
              <a:rPr lang="en-AU" smtClean="0"/>
              <a:t>13/10/2010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BB1D8C-4834-4C7E-A963-7CB16740099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ABDF-F623-4E11-98A1-5E1A38FB869F}" type="datetimeFigureOut">
              <a:rPr lang="en-AU" smtClean="0"/>
              <a:t>13/10/2010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1D8C-4834-4C7E-A963-7CB16740099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ABDF-F623-4E11-98A1-5E1A38FB869F}" type="datetimeFigureOut">
              <a:rPr lang="en-AU" smtClean="0"/>
              <a:t>13/10/2010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1D8C-4834-4C7E-A963-7CB16740099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ABDF-F623-4E11-98A1-5E1A38FB869F}" type="datetimeFigureOut">
              <a:rPr lang="en-AU" smtClean="0"/>
              <a:t>13/10/2010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1D8C-4834-4C7E-A963-7CB167400998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4FABDF-F623-4E11-98A1-5E1A38FB869F}" type="datetimeFigureOut">
              <a:rPr lang="en-AU" smtClean="0"/>
              <a:t>13/10/2010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BB1D8C-4834-4C7E-A963-7CB167400998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3D Racing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Sean Wild – u4849485</a:t>
            </a:r>
          </a:p>
          <a:p>
            <a:r>
              <a:rPr lang="en-AU" dirty="0" smtClean="0"/>
              <a:t>Victoria Hone – u4669558</a:t>
            </a:r>
            <a:endParaRPr lang="en-AU" dirty="0"/>
          </a:p>
        </p:txBody>
      </p:sp>
      <p:pic>
        <p:nvPicPr>
          <p:cNvPr id="4" name="Picture 3" descr="Ferrari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4437112"/>
            <a:ext cx="3923928" cy="21512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We are amazing</a:t>
            </a:r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Class Diagram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Scan…. Draw…. Write…?</a:t>
            </a:r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Screen Shots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Of the best game in the world</a:t>
            </a:r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Screen Shots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yeah</a:t>
            </a:r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Scaling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2026</TotalTime>
  <Words>35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</vt:lpstr>
      <vt:lpstr>3D Racing</vt:lpstr>
      <vt:lpstr>Summary</vt:lpstr>
      <vt:lpstr>Class Diagram</vt:lpstr>
      <vt:lpstr>Screen Shots</vt:lpstr>
      <vt:lpstr>Screen Shots</vt:lpstr>
      <vt:lpstr>Scaling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Racing …….</dc:title>
  <dc:creator>Victoria</dc:creator>
  <cp:lastModifiedBy>Victoria</cp:lastModifiedBy>
  <cp:revision>107</cp:revision>
  <dcterms:created xsi:type="dcterms:W3CDTF">2010-10-13T03:02:38Z</dcterms:created>
  <dcterms:modified xsi:type="dcterms:W3CDTF">2010-10-14T12:49:06Z</dcterms:modified>
</cp:coreProperties>
</file>