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500" b="1" dirty="0" smtClean="0"/>
              <a:t>Scalable Self-Healing Algorithms for High Performance Scientific Computing</a:t>
            </a:r>
            <a:endParaRPr lang="en-US" sz="2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Zack Tillotson</a:t>
            </a:r>
          </a:p>
          <a:p>
            <a:r>
              <a:rPr lang="en-US" dirty="0" smtClean="0"/>
              <a:t>November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Preconditioned Conjugate Gradient (PCG) program</a:t>
            </a:r>
          </a:p>
          <a:p>
            <a:pPr lvl="1"/>
            <a:r>
              <a:rPr lang="en-US" dirty="0" smtClean="0"/>
              <a:t>Basic Weighted Checksum Scheme</a:t>
            </a:r>
          </a:p>
          <a:p>
            <a:pPr lvl="1"/>
            <a:r>
              <a:rPr lang="en-US" dirty="0" smtClean="0"/>
              <a:t>Small checkpoints</a:t>
            </a:r>
          </a:p>
          <a:p>
            <a:pPr lvl="1"/>
            <a:r>
              <a:rPr lang="en-US" dirty="0" smtClean="0"/>
              <a:t>FT-MPI</a:t>
            </a:r>
          </a:p>
          <a:p>
            <a:pPr lvl="2"/>
            <a:r>
              <a:rPr lang="en-US" dirty="0" smtClean="0"/>
              <a:t>Processor rebuild mode</a:t>
            </a:r>
          </a:p>
          <a:p>
            <a:pPr lvl="2"/>
            <a:r>
              <a:rPr lang="en-US" dirty="0" smtClean="0"/>
              <a:t>Message drop mode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FT-MPI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146" name="Picture 2" descr="C:\Users\memeyou\cpp-workspace\csm\ftc\pres2\per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450013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Pipelining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faults, all increase in time is due to overhead of computing checkpoints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7170" name="Picture 2" descr="C:\Users\memeyou\cpp-workspace\csm\ftc\pres2\per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297613" cy="3190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Pipelining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Failure of processors simulated each run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8194" name="Picture 2" descr="C:\Users\memeyou\cpp-workspace\csm\ftc\pres2\per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6278563" cy="3162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Round Off Errors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off error due to recovery</a:t>
            </a:r>
          </a:p>
        </p:txBody>
      </p:sp>
      <p:pic>
        <p:nvPicPr>
          <p:cNvPr id="9218" name="Picture 2" descr="C:\Users\memeyou\cpp-workspace\csm\ftc\pres2\perf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62200"/>
            <a:ext cx="5353050" cy="184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Scalability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9219" name="Picture 3" descr="C:\Users\memeyou\cpp-workspace\csm\ftc\pres2\perf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021387" cy="2876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Checkpointing</a:t>
            </a:r>
          </a:p>
          <a:p>
            <a:pPr lvl="1"/>
            <a:r>
              <a:rPr lang="en-US" dirty="0" smtClean="0"/>
              <a:t>Checkpoint size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/>
              <a:t>c</a:t>
            </a:r>
            <a:r>
              <a:rPr lang="en-US" dirty="0" smtClean="0"/>
              <a:t>heckpoint schemes</a:t>
            </a:r>
          </a:p>
          <a:p>
            <a:r>
              <a:rPr lang="en-US" dirty="0" smtClean="0"/>
              <a:t>General failures</a:t>
            </a:r>
          </a:p>
          <a:p>
            <a:pPr lvl="1"/>
            <a:r>
              <a:rPr lang="en-US" dirty="0" smtClean="0"/>
              <a:t>Add disk based checkpointing</a:t>
            </a:r>
          </a:p>
          <a:p>
            <a:r>
              <a:rPr lang="en-US" dirty="0" smtClean="0"/>
              <a:t>Application level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500" b="1" smtClean="0"/>
              <a:t>Questions</a:t>
            </a:r>
            <a:endParaRPr lang="en-US" sz="2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Zack Tillotson</a:t>
            </a:r>
          </a:p>
          <a:p>
            <a:r>
              <a:rPr lang="en-US" dirty="0" smtClean="0"/>
              <a:t>November 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size of HPC systems is outgrowing traditional checkpointing strategies</a:t>
            </a:r>
          </a:p>
          <a:p>
            <a:r>
              <a:rPr lang="en-US" dirty="0" smtClean="0"/>
              <a:t>Disk bandwidth</a:t>
            </a:r>
          </a:p>
          <a:p>
            <a:r>
              <a:rPr lang="en-US" dirty="0" smtClean="0"/>
              <a:t>Multiple failures</a:t>
            </a:r>
          </a:p>
          <a:p>
            <a:r>
              <a:rPr lang="en-US" dirty="0" smtClean="0"/>
              <a:t>=Scalable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memeyou\cpp-workspace\csm\ftc\pres2\flops-over-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133600"/>
            <a:ext cx="4572001" cy="3648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Healing Framework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 FT-MPI</a:t>
            </a:r>
          </a:p>
          <a:p>
            <a:r>
              <a:rPr lang="en-US" dirty="0" smtClean="0"/>
              <a:t>2. Diskless Checkpointing</a:t>
            </a:r>
          </a:p>
          <a:p>
            <a:r>
              <a:rPr lang="en-US" dirty="0" smtClean="0"/>
              <a:t>3. Pipelining</a:t>
            </a:r>
          </a:p>
          <a:p>
            <a:r>
              <a:rPr lang="en-US" dirty="0" smtClean="0"/>
              <a:t>4. Weighted Checksums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FT-MPI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MPI + Fault Tolerance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Survives failures</a:t>
            </a:r>
          </a:p>
          <a:p>
            <a:pPr lvl="1"/>
            <a:r>
              <a:rPr lang="en-US" dirty="0" smtClean="0"/>
              <a:t>Failure actions: </a:t>
            </a:r>
          </a:p>
          <a:p>
            <a:pPr lvl="2"/>
            <a:r>
              <a:rPr lang="en-US" dirty="0" smtClean="0"/>
              <a:t>Processors</a:t>
            </a:r>
          </a:p>
          <a:p>
            <a:pPr lvl="2"/>
            <a:r>
              <a:rPr lang="en-US" dirty="0" smtClean="0"/>
              <a:t>Messages</a:t>
            </a:r>
          </a:p>
          <a:p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Scalable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Diskless Checkpointing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Application level/System level</a:t>
            </a:r>
          </a:p>
          <a:p>
            <a:pPr lvl="1"/>
            <a:r>
              <a:rPr lang="en-US" dirty="0" smtClean="0"/>
              <a:t>Synchronization points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Heterogeneous environment</a:t>
            </a:r>
          </a:p>
          <a:p>
            <a:r>
              <a:rPr lang="en-US" dirty="0" smtClean="0"/>
              <a:t>Bit stream </a:t>
            </a:r>
            <a:r>
              <a:rPr lang="en-US" dirty="0" err="1" smtClean="0"/>
              <a:t>vs</a:t>
            </a:r>
            <a:r>
              <a:rPr lang="en-US" dirty="0" smtClean="0"/>
              <a:t> floating point number</a:t>
            </a:r>
          </a:p>
          <a:p>
            <a:pPr lvl="1"/>
            <a:r>
              <a:rPr lang="en-US" dirty="0" smtClean="0"/>
              <a:t>Galois field </a:t>
            </a:r>
            <a:r>
              <a:rPr lang="en-US" dirty="0" err="1" smtClean="0"/>
              <a:t>vs</a:t>
            </a:r>
            <a:r>
              <a:rPr lang="en-US" dirty="0" smtClean="0"/>
              <a:t> Floating point arithmetic</a:t>
            </a:r>
          </a:p>
          <a:p>
            <a:pPr lvl="1"/>
            <a:r>
              <a:rPr lang="en-US" dirty="0" smtClean="0"/>
              <a:t>Heterogeneous recovery</a:t>
            </a:r>
          </a:p>
          <a:p>
            <a:r>
              <a:rPr lang="en-US" dirty="0" smtClean="0"/>
              <a:t>Parity/Checksums</a:t>
            </a:r>
          </a:p>
          <a:p>
            <a:pPr lvl="1"/>
            <a:r>
              <a:rPr lang="en-US" dirty="0" smtClean="0"/>
              <a:t>Log speed</a:t>
            </a:r>
          </a:p>
          <a:p>
            <a:r>
              <a:rPr lang="en-US" dirty="0" smtClean="0"/>
              <a:t>Scalable</a:t>
            </a:r>
          </a:p>
        </p:txBody>
      </p:sp>
      <p:pic>
        <p:nvPicPr>
          <p:cNvPr id="2050" name="Picture 2" descr="C:\Users\memeyou\cpp-workspace\csm\ftc\pres2\Parity-combination-spe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191000"/>
            <a:ext cx="51816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 message</a:t>
            </a:r>
          </a:p>
          <a:p>
            <a:r>
              <a:rPr lang="en-US" dirty="0" smtClean="0"/>
              <a:t>S</a:t>
            </a:r>
            <a:r>
              <a:rPr lang="en-US" dirty="0" smtClean="0"/>
              <a:t>imultaneously send and receive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Checkpoint in p + s + 2</a:t>
            </a:r>
          </a:p>
          <a:p>
            <a:r>
              <a:rPr lang="en-US" dirty="0" smtClean="0"/>
              <a:t>Scalable</a:t>
            </a:r>
          </a:p>
        </p:txBody>
      </p:sp>
      <p:pic>
        <p:nvPicPr>
          <p:cNvPr id="3074" name="Picture 2" descr="C:\Users\memeyou\cpp-workspace\csm\ftc\pres2\pipelin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345237" cy="252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Checksum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Reed-Solomon encoding</a:t>
            </a:r>
          </a:p>
          <a:p>
            <a:pPr lvl="1"/>
            <a:r>
              <a:rPr lang="en-US" dirty="0" smtClean="0"/>
              <a:t>Uses matrices which have special properties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Vandermonde</a:t>
            </a:r>
            <a:r>
              <a:rPr lang="en-US" dirty="0" smtClean="0"/>
              <a:t>, Cauchy, Gaussian Random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gaussian</a:t>
            </a:r>
            <a:r>
              <a:rPr lang="en-US" dirty="0" smtClean="0"/>
              <a:t> random matrices with floating point operations</a:t>
            </a:r>
          </a:p>
          <a:p>
            <a:pPr lvl="2"/>
            <a:r>
              <a:rPr lang="en-US" dirty="0" smtClean="0"/>
              <a:t>Round off errors</a:t>
            </a:r>
          </a:p>
          <a:p>
            <a:r>
              <a:rPr lang="en-US" dirty="0" smtClean="0"/>
              <a:t>Basic weighted checksum</a:t>
            </a:r>
          </a:p>
          <a:p>
            <a:pPr lvl="1"/>
            <a:r>
              <a:rPr lang="en-US" dirty="0" smtClean="0"/>
              <a:t>To handle k errors, k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checkpoint processors</a:t>
            </a:r>
          </a:p>
          <a:p>
            <a:pPr lvl="1"/>
            <a:r>
              <a:rPr lang="en-US" dirty="0" smtClean="0"/>
              <a:t>Linear time</a:t>
            </a:r>
          </a:p>
        </p:txBody>
      </p:sp>
      <p:pic>
        <p:nvPicPr>
          <p:cNvPr id="4098" name="Picture 2" descr="C:\Users\memeyou\cpp-workspace\csm\ftc\pres2\basic-weighted-checks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352800"/>
            <a:ext cx="4067175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Checksum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 Dimensional Weighted Checksum</a:t>
            </a:r>
          </a:p>
          <a:p>
            <a:pPr lvl="1"/>
            <a:r>
              <a:rPr lang="en-US" dirty="0" smtClean="0"/>
              <a:t>Split processors into groups of constant size</a:t>
            </a:r>
          </a:p>
          <a:p>
            <a:pPr lvl="1"/>
            <a:r>
              <a:rPr lang="en-US" dirty="0" smtClean="0"/>
              <a:t>To handle k errors, </a:t>
            </a:r>
            <a:r>
              <a:rPr lang="en-US" dirty="0" smtClean="0"/>
              <a:t>k checkpoint processors </a:t>
            </a:r>
            <a:r>
              <a:rPr lang="en-US" dirty="0" smtClean="0"/>
              <a:t>per group</a:t>
            </a:r>
          </a:p>
          <a:p>
            <a:pPr lvl="1"/>
            <a:r>
              <a:rPr lang="en-US" dirty="0" smtClean="0"/>
              <a:t>Constant time with regard to total number of processors</a:t>
            </a:r>
          </a:p>
          <a:p>
            <a:pPr lvl="1"/>
            <a:endParaRPr lang="en-US" dirty="0" smtClean="0"/>
          </a:p>
        </p:txBody>
      </p:sp>
      <p:pic>
        <p:nvPicPr>
          <p:cNvPr id="5124" name="Picture 4" descr="C:\Users\memeyou\cpp-workspace\csm\ftc\pres2\1d-weighted-checks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352800"/>
            <a:ext cx="6488113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Checksum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530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Localized Weighted Checksum</a:t>
            </a:r>
          </a:p>
          <a:p>
            <a:pPr lvl="1"/>
            <a:r>
              <a:rPr lang="en-US" dirty="0" smtClean="0"/>
              <a:t>To handle k errors, partition processors into groups of </a:t>
            </a:r>
            <a:r>
              <a:rPr lang="en-US" dirty="0" smtClean="0"/>
              <a:t>k(k+1)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Each processor encodes with k+1 other processors</a:t>
            </a:r>
          </a:p>
          <a:p>
            <a:pPr lvl="1"/>
            <a:r>
              <a:rPr lang="en-US" dirty="0" smtClean="0"/>
              <a:t>Any k processors going down can be recovered</a:t>
            </a:r>
          </a:p>
          <a:p>
            <a:pPr lvl="1"/>
            <a:r>
              <a:rPr lang="en-US" dirty="0" smtClean="0"/>
              <a:t>No dedicated checkpointing processors</a:t>
            </a:r>
          </a:p>
        </p:txBody>
      </p:sp>
      <p:pic>
        <p:nvPicPr>
          <p:cNvPr id="5125" name="Picture 5" descr="C:\Users\memeyou\cpp-workspace\csm\ftc\pres2\localized-weighted-checks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219200"/>
            <a:ext cx="35433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</TotalTime>
  <Words>305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Scalable Self-Healing Algorithms for High Performance Scientific Computing</vt:lpstr>
      <vt:lpstr>Motivation</vt:lpstr>
      <vt:lpstr>Self Healing Framework</vt:lpstr>
      <vt:lpstr>FT-MPI</vt:lpstr>
      <vt:lpstr>Diskless Checkpointing</vt:lpstr>
      <vt:lpstr>Pipelining</vt:lpstr>
      <vt:lpstr>Weighted Checksum</vt:lpstr>
      <vt:lpstr>Weighted Checksum</vt:lpstr>
      <vt:lpstr>Weighted Checksum</vt:lpstr>
      <vt:lpstr>Performance</vt:lpstr>
      <vt:lpstr>Performance: FT-MPI</vt:lpstr>
      <vt:lpstr>Performance: Pipelining</vt:lpstr>
      <vt:lpstr>Performance: Pipelining</vt:lpstr>
      <vt:lpstr>Performance: Round Off Errors</vt:lpstr>
      <vt:lpstr>Performance: Scalability</vt:lpstr>
      <vt:lpstr>Limitations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Self-Healing Algorithms for High Performance Scientific Computing</dc:title>
  <dc:creator>memeyou</dc:creator>
  <cp:lastModifiedBy>memeyou</cp:lastModifiedBy>
  <cp:revision>108</cp:revision>
  <dcterms:created xsi:type="dcterms:W3CDTF">2006-08-16T00:00:00Z</dcterms:created>
  <dcterms:modified xsi:type="dcterms:W3CDTF">2010-11-09T04:13:36Z</dcterms:modified>
</cp:coreProperties>
</file>