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diagrams/layout8.xml" ContentType="application/vnd.openxmlformats-officedocument.drawingml.diagramLayout+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diagrams/quickStyle6.xml" ContentType="application/vnd.openxmlformats-officedocument.drawingml.diagramStyle+xml"/>
  <Override PartName="/ppt/slides/slide47.xml" ContentType="application/vnd.openxmlformats-officedocument.presentationml.slide+xml"/>
  <Override PartName="/ppt/diagrams/colors2.xml" ContentType="application/vnd.openxmlformats-officedocument.drawingml.diagramColor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s/slide42.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46.xml" ContentType="application/vnd.openxmlformats-officedocument.presentationml.notesSlide+xml"/>
  <Override PartName="/ppt/diagrams/quickStyle7.xml" ContentType="application/vnd.openxmlformats-officedocument.drawingml.diagramStyle+xml"/>
  <Override PartName="/ppt/slides/slide48.xml" ContentType="application/vnd.openxmlformats-officedocument.presentationml.slide+xml"/>
  <Override PartName="/ppt/diagrams/colors3.xml" ContentType="application/vnd.openxmlformats-officedocument.drawingml.diagramColors+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docProps/custom.xml" ContentType="application/vnd.openxmlformats-officedocument.custom-properties+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41.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diagrams/quickStyle8.xml" ContentType="application/vnd.openxmlformats-officedocument.drawingml.diagramStyle+xml"/>
  <Override PartName="/ppt/diagrams/colors4.xml" ContentType="application/vnd.openxmlformats-officedocument.drawingml.diagramColors+xml"/>
  <Override PartName="/docProps/core.xml" ContentType="application/vnd.openxmlformats-package.core-properties+xml"/>
  <Override PartName="/ppt/slideLayouts/slideLayout17.xml" ContentType="application/vnd.openxmlformats-officedocument.presentationml.slideLayout+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diagrams/quickStyle3.xml" ContentType="application/vnd.openxmlformats-officedocument.drawingml.diagramStyle+xml"/>
  <Override PartName="/ppt/slides/slide44.xml" ContentType="application/vnd.openxmlformats-officedocument.presentationml.slide+xml"/>
  <Override PartName="/ppt/notesSlides/notesSlide42.xml" ContentType="application/vnd.openxmlformats-officedocument.presentationml.notesSlide+xml"/>
  <Override PartName="/ppt/notesSlides/notesSlide19.xml" ContentType="application/vnd.openxmlformats-officedocument.presentationml.notesSlide+xml"/>
  <Override PartName="/ppt/pmPRSettings.xml" ContentType="application/vnd.ms-powerpoint.pmPRSettings+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diagrams/colors5.xml" ContentType="application/vnd.openxmlformats-officedocument.drawingml.diagramColors+xml"/>
  <Override PartName="/ppt/slideLayouts/slideLayout18.xml" ContentType="application/vnd.openxmlformats-officedocument.presentationml.slideLayout+xml"/>
  <Override PartName="/ppt/diagrams/drawing4.xml" ContentType="application/vnd.ms-office.drawingml.diagramDrawing+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s/slide45.xml" ContentType="application/vnd.openxmlformats-officedocument.presentationml.slid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diagrams/colors6.xml" ContentType="application/vnd.openxmlformats-officedocument.drawingml.diagramColors+xml"/>
  <Override PartName="/ppt/slideLayouts/slideLayout19.xml" ContentType="application/vnd.openxmlformats-officedocument.presentationml.slideLayout+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diagrams/layout7.xml" ContentType="application/vnd.openxmlformats-officedocument.drawingml.diagramLayout+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diagrams/quickStyle5.xml" ContentType="application/vnd.openxmlformats-officedocument.drawingml.diagramStyle+xml"/>
  <Override PartName="/ppt/slides/slide46.xml" ContentType="application/vnd.openxmlformats-officedocument.presentationml.slide+xml"/>
  <Override PartName="/ppt/diagrams/colors1.xml" ContentType="application/vnd.openxmlformats-officedocument.drawingml.diagramColors+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diagrams/colors7.xml" ContentType="application/vnd.openxmlformats-officedocument.drawingml.diagramColors+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48" r:id="rId1"/>
  </p:sldMasterIdLst>
  <p:notesMasterIdLst>
    <p:notesMasterId r:id="rId50"/>
  </p:notesMasterIdLst>
  <p:handoutMasterIdLst>
    <p:handoutMasterId r:id="rId51"/>
  </p:handoutMasterIdLst>
  <p:sldIdLst>
    <p:sldId id="367" r:id="rId2"/>
    <p:sldId id="404" r:id="rId3"/>
    <p:sldId id="341" r:id="rId4"/>
    <p:sldId id="370" r:id="rId5"/>
    <p:sldId id="373" r:id="rId6"/>
    <p:sldId id="372" r:id="rId7"/>
    <p:sldId id="365" r:id="rId8"/>
    <p:sldId id="396" r:id="rId9"/>
    <p:sldId id="397" r:id="rId10"/>
    <p:sldId id="398" r:id="rId11"/>
    <p:sldId id="374" r:id="rId12"/>
    <p:sldId id="351" r:id="rId13"/>
    <p:sldId id="381" r:id="rId14"/>
    <p:sldId id="382" r:id="rId15"/>
    <p:sldId id="383" r:id="rId16"/>
    <p:sldId id="357" r:id="rId17"/>
    <p:sldId id="403" r:id="rId18"/>
    <p:sldId id="350" r:id="rId19"/>
    <p:sldId id="377" r:id="rId20"/>
    <p:sldId id="378" r:id="rId21"/>
    <p:sldId id="379" r:id="rId22"/>
    <p:sldId id="380" r:id="rId23"/>
    <p:sldId id="368" r:id="rId24"/>
    <p:sldId id="375" r:id="rId25"/>
    <p:sldId id="376" r:id="rId26"/>
    <p:sldId id="369" r:id="rId27"/>
    <p:sldId id="394" r:id="rId28"/>
    <p:sldId id="395" r:id="rId29"/>
    <p:sldId id="343" r:id="rId30"/>
    <p:sldId id="384" r:id="rId31"/>
    <p:sldId id="385" r:id="rId32"/>
    <p:sldId id="386" r:id="rId33"/>
    <p:sldId id="387" r:id="rId34"/>
    <p:sldId id="388" r:id="rId35"/>
    <p:sldId id="389" r:id="rId36"/>
    <p:sldId id="390" r:id="rId37"/>
    <p:sldId id="391" r:id="rId38"/>
    <p:sldId id="392" r:id="rId39"/>
    <p:sldId id="393" r:id="rId40"/>
    <p:sldId id="348" r:id="rId41"/>
    <p:sldId id="349" r:id="rId42"/>
    <p:sldId id="345" r:id="rId43"/>
    <p:sldId id="399" r:id="rId44"/>
    <p:sldId id="400" r:id="rId45"/>
    <p:sldId id="347" r:id="rId46"/>
    <p:sldId id="401" r:id="rId47"/>
    <p:sldId id="402" r:id="rId48"/>
    <p:sldId id="366" r:id="rId49"/>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mPRSettings.xml>      �  <?xml version="1.0" encoding="UTF-8"?>
<!DOCTYPE plist PUBLIC "-//Apple Computer//DTD PLIST 1.0//EN" "http://www.apple.com/DTDs/PropertyList-1.0.dtd">
<plist version="1.0">
<dict>
	<key>com.apple.print.PageFormat.PMHorizontalRes</key>
	<dict>
		<key>com.apple.print.ticket.creator</key>
		<string>com.apple.printingmanager</string>
		<key>com.apple.print.ticket.itemArray</key>
		<array>
			<dict>
				<key>com.apple.print.PageFormat.PMHorizontalRes</key>
				<real>72</real>
				<key>com.apple.print.ticket.client</key>
				<string>com.apple.printingmanager</string>
				<key>com.apple.print.ticket.modDate</key>
				<date>2007-11-02T09:45:02Z</date>
				<key>com.apple.print.ticket.stateFlag</key>
				<integer>0</integer>
			</dict>
		</array>
	</dict>
	<key>com.apple.print.PageFormat.PMOrientation</key>
	<dict>
		<key>com.apple.print.ticket.creator</key>
		<string>com.apple.printingmanager</string>
		<key>com.apple.print.ticket.itemArray</key>
		<array>
			<dict>
				<key>com.apple.print.PageFormat.PMOrientation</key>
				<integer>1</integer>
				<key>com.apple.print.ticket.client</key>
				<string>com.apple.printingmanager</string>
				<key>com.apple.print.ticket.modDate</key>
				<date>2007-11-02T09:45:02Z</date>
				<key>com.apple.print.ticket.stateFlag</key>
				<integer>0</integer>
			</dict>
		</array>
	</dict>
	<key>com.apple.print.PageFormat.PMScaling</key>
	<dict>
		<key>com.apple.print.ticket.creator</key>
		<string>com.apple.printingmanager</string>
		<key>com.apple.print.ticket.itemArray</key>
		<array>
			<dict>
				<key>com.apple.print.PageFormat.PMScaling</key>
				<real>1</real>
				<key>com.apple.print.ticket.client</key>
				<string>com.apple.printingmanager</string>
				<key>com.apple.print.ticket.modDate</key>
				<date>2007-11-02T09:45:02Z</date>
				<key>com.apple.print.ticket.stateFlag</key>
				<integer>0</integer>
			</dict>
		</array>
	</dict>
	<key>com.apple.print.PageFormat.PMVerticalRes</key>
	<dict>
		<key>com.apple.print.ticket.creator</key>
		<string>com.apple.printingmanager</string>
		<key>com.apple.print.ticket.itemArray</key>
		<array>
			<dict>
				<key>com.apple.print.PageFormat.PMVerticalRes</key>
				<real>72</real>
				<key>com.apple.print.ticket.client</key>
				<string>com.apple.printingmanager</string>
				<key>com.apple.print.ticket.modDate</key>
				<date>2007-11-02T09:45:02Z</date>
				<key>com.apple.print.ticket.stateFlag</key>
				<integer>0</integer>
			</dict>
		</array>
	</dict>
	<key>com.apple.print.PageFormat.PMVerticalScaling</key>
	<dict>
		<key>com.apple.print.ticket.creator</key>
		<string>com.apple.printingmanager</string>
		<key>com.apple.print.ticket.itemArray</key>
		<array>
			<dict>
				<key>com.apple.print.PageFormat.PMVerticalScaling</key>
				<real>1</real>
				<key>com.apple.print.ticket.client</key>
				<string>com.apple.printingmanager</string>
				<key>com.apple.print.ticket.modDate</key>
				<date>2007-11-02T09:45:02Z</date>
				<key>com.apple.print.ticket.stateFlag</key>
				<integer>0</integer>
			</dict>
		</array>
	</dict>
	<key>com.apple.print.subTicket.paper_info_ticket</key>
	<dict>
		<key>com.apple.print.PageFormat.PMAdjustedPageRect</key>
		<dict>
			<key>com.apple.print.ticket.creator</key>
			<string>com.apple.printingmanager</string>
			<key>com.apple.print.ticket.itemArray</key>
			<array>
				<dict>
					<key>com.apple.print.PageFormat.PMAdjustedPageRect</key>
					<array>
						<real>0.0</real>
						<real>0.0</real>
						<real>783</real>
						<real>559</real>
					</array>
					<key>com.apple.print.ticket.client</key>
					<string>com.apple.printingmanager</string>
					<key>com.apple.print.ticket.modDate</key>
					<date>2007-11-02T09:45:02Z</date>
					<key>com.apple.print.ticket.stateFlag</key>
					<integer>0</integer>
				</dict>
			</array>
		</dict>
		<key>com.apple.print.PageFormat.PMAdjustedPaperRect</key>
		<dict>
			<key>com.apple.print.ticket.creator</key>
			<string>com.apple.printingmanager</string>
			<key>com.apple.print.ticket.itemArray</key>
			<array>
				<dict>
					<key>com.apple.print.PageFormat.PMAdjustedPaperRect</key>
					<array>
						<real>-18</real>
						<real>-18</real>
						<real>824</real>
						<real>577</real>
					</array>
					<key>com.apple.print.ticket.client</key>
					<string>com.apple.printingmanager</string>
					<key>com.apple.print.ticket.modDate</key>
					<date>2007-11-02T09:45:02Z</date>
					<key>com.apple.print.ticket.stateFlag</key>
					<integer>0</integer>
				</dict>
			</array>
		</dict>
		<key>com.apple.print.PaperInfo.PMPaperName</key>
		<dict>
			<key>com.apple.print.ticket.creator</key>
			<string>com.apple.print.pm.PostScript</string>
			<key>com.apple.print.ticket.itemArray</key>
			<array>
				<dict>
					<key>com.apple.print.PaperInfo.PMPaperName</key>
					<string>iso-a4</string>
					<key>com.apple.print.ticket.client</key>
					<string>com.apple.print.pm.PostScript</string>
					<key>com.apple.print.ticket.modDate</key>
					<date>2003-07-01T17:49:36Z</date>
					<key>com.apple.print.ticket.stateFlag</key>
					<integer>1</integer>
				</dict>
			</array>
		</dict>
		<key>com.apple.print.PaperInfo.PMUnadjustedPageRect</key>
		<dict>
			<key>com.apple.print.ticket.creator</key>
			<string>com.apple.print.pm.PostScript</string>
			<key>com.apple.print.ticket.itemArray</key>
			<array>
				<dict>
					<key>com.apple.print.PaperInfo.PMUnadjustedPageRect</key>
					<array>
						<real>0.0</real>
						<real>0.0</real>
						<real>783</real>
						<real>559</real>
					</array>
					<key>com.apple.print.ticket.client</key>
					<string>com.apple.printingmanager</string>
					<key>com.apple.print.ticket.modDate</key>
					<date>2007-11-02T09:45:02Z</date>
					<key>com.apple.print.ticket.stateFlag</key>
					<integer>0</integer>
				</dict>
			</array>
		</dict>
		<key>com.apple.print.PaperInfo.PMUnadjustedPaperRect</key>
		<dict>
			<key>com.apple.print.ticket.creator</key>
			<string>com.apple.print.pm.PostScript</string>
			<key>com.apple.print.ticket.itemArray</key>
			<array>
				<dict>
					<key>com.apple.print.PaperInfo.PMUnadjustedPaperRect</key>
					<array>
						<real>-18</real>
						<real>-18</real>
						<real>824</real>
						<real>577</real>
					</array>
					<key>com.apple.print.ticket.client</key>
					<string>com.apple.printingmanager</string>
					<key>com.apple.print.ticket.modDate</key>
					<date>2007-11-02T09:45:02Z</date>
					<key>com.apple.print.ticket.stateFlag</key>
					<integer>0</integer>
				</dict>
			</array>
		</dict>
		<key>com.apple.print.PaperInfo.ppd.PMPaperName</key>
		<dict>
			<key>com.apple.print.ticket.creator</key>
			<string>com.apple.print.pm.PostScript</string>
			<key>com.apple.print.ticket.itemArray</key>
			<array>
				<dict>
					<key>com.apple.print.PaperInfo.ppd.PMPaperName</key>
					<string>A4</string>
					<key>com.apple.print.ticket.client</key>
					<string>com.apple.print.pm.PostScript</string>
					<key>com.apple.print.ticket.modDate</key>
					<date>2003-07-01T17:49:36Z</date>
					<key>com.apple.print.ticket.stateFlag</key>
					<integer>1</integer>
				</dict>
			</array>
		</dict>
		<key>com.apple.print.ticket.APIVersion</key>
		<string>00.20</string>
		<key>com.apple.print.ticket.privateLock</key>
		<false/>
		<key>com.apple.print.ticket.type</key>
		<string>com.apple.print.PaperInfoTicket</string>
	</dict>
	<key>com.apple.print.ticket.APIVersion</key>
	<string>00.20</string>
	<key>com.apple.print.ticket.privateLock</key>
	<false/>
	<key>com.apple.print.ticket.type</key>
	<string>com.apple.print.PageFormatTicket</string>
</dict>
</plist>
   &  <?xml version="1.0" encoding="UTF-8"?>
<!DOCTYPE plist PUBLIC "-//Apple Computer//DTD PLIST 1.0//EN" "http://www.apple.com/DTDs/PropertyList-1.0.dtd">
<plist version="1.0">
<dict>
	<key>com.apple.print.DocumentTicket.PMSpoolFormat</key>
	<dict>
		<key>com.apple.print.ticket.creator</key>
		<string>com.apple.printingmanager</string>
		<key>com.apple.print.ticket.itemArray</key>
		<array>
			<dict>
				<key>com.apple.print.DocumentTicket.PMSpoolFormat</key>
				<string>application/pdf</string>
				<key>com.apple.print.ticket.client</key>
				<string>com.apple.printingmanager</string>
				<key>com.apple.print.ticket.modDate</key>
				<date>2007-11-02T09:45:02Z</date>
				<key>com.apple.print.ticket.stateFlag</key>
				<integer>0</integer>
			</dict>
		</array>
	</dict>
	<key>com.apple.print.PrintSettings.PMColorMatchingMode</key>
	<dict>
		<key>com.apple.print.ticket.creator</key>
		<string>com.apple.printingmanager</string>
		<key>com.apple.print.ticket.itemArray</key>
		<array>
			<dict>
				<key>com.apple.print.PrintSettings.PMColorMatchingMode</key>
				<integer>0</integer>
				<key>com.apple.print.ticket.client</key>
				<string>com.apple.printingmanager</string>
				<key>com.apple.print.ticket.modDate</key>
				<date>2007-11-02T09:45:02Z</date>
				<key>com.apple.print.ticket.stateFlag</key>
				<integer>0</integer>
			</dict>
		</array>
	</dict>
	<key>com.apple.print.PrintSettings.PMColorSyncProfileID</key>
	<dict>
		<key>com.apple.print.ticket.creator</key>
		<string>com.apple.printingmanager</string>
		<key>com.apple.print.ticket.itemArray</key>
		<array>
			<dict>
				<key>com.apple.print.PrintSettings.PMColorSyncProfileID</key>
				<integer>3473</integer>
				<key>com.apple.print.ticket.client</key>
				<string>com.apple.printingmanager</string>
				<key>com.apple.print.ticket.modDate</key>
				<date>2007-11-02T09:45:02Z</date>
				<key>com.apple.print.ticket.stateFlag</key>
				<integer>0</integer>
			</dict>
		</array>
	</dict>
	<key>com.apple.print.PrintSettings.PMCopies</key>
	<dict>
		<key>com.apple.print.ticket.creator</key>
		<string>com.apple.printingmanager</string>
		<key>com.apple.print.ticket.itemArray</key>
		<array>
			<dict>
				<key>com.apple.print.PrintSettings.PMCopies</key>
				<integer>1</integer>
				<key>com.apple.print.ticket.client</key>
				<string>com.apple.printingmanager</string>
				<key>com.apple.print.ticket.modDate</key>
				<date>2007-11-02T09:45:02Z</date>
				<key>com.apple.print.ticket.stateFlag</key>
				<integer>0</integer>
			</dict>
		</array>
	</dict>
	<key>com.apple.print.PrintSettings.PMCopyCollate</key>
	<dict>
		<key>com.apple.print.ticket.creator</key>
		<string>com.apple.printingmanager</string>
		<key>com.apple.print.ticket.itemArray</key>
		<array>
			<dict>
				<key>com.apple.print.PrintSettings.PMCopyCollate</key>
				<true/>
				<key>com.apple.print.ticket.client</key>
				<string>com.apple.printingmanager</string>
				<key>com.apple.print.ticket.modDate</key>
				<date>2007-11-02T09:45:02Z</date>
				<key>com.apple.print.ticket.stateFlag</key>
				<integer>0</integer>
			</dict>
		</array>
	</dict>
	<key>com.apple.print.PrintSettings.PMFirstPage</key>
	<dict>
		<key>com.apple.print.ticket.creator</key>
		<string>com.apple.printingmanager</string>
		<key>com.apple.print.ticket.itemArray</key>
		<array>
			<dict>
				<key>com.apple.print.PrintSettings.PMFirstPage</key>
				<integer>1</integer>
				<key>com.apple.print.ticket.client</key>
				<string>com.apple.printingmanager</string>
				<key>com.apple.print.ticket.modDate</key>
				<date>2007-11-02T09:45:02Z</date>
				<key>com.apple.print.ticket.stateFlag</key>
				<integer>0</integer>
			</dict>
		</array>
	</dict>
	<key>com.apple.print.PrintSettings.PMLastPage</key>
	<dict>
		<key>com.apple.print.ticket.creator</key>
		<string>com.apple.printingmanager</string>
		<key>com.apple.print.ticket.itemArray</key>
		<array>
			<dict>
				<key>com.apple.print.PrintSettings.PMLastPage</key>
				<integer>2147483647</integer>
				<key>com.apple.print.ticket.client</key>
				<string>com.apple.printingmanager</string>
				<key>com.apple.print.ticket.modDate</key>
				<date>2007-11-02T09:45:02Z</date>
				<key>com.apple.print.ticket.stateFlag</key>
				<integer>0</integer>
			</dict>
		</array>
	</dict>
	<key>com.apple.print.PrintSettings.PMPageRange</key>
	<dict>
		<key>com.apple.print.ticket.creator</key>
		<string>com.apple.printingmanager</string>
		<key>com.apple.print.ticket.itemArray</key>
		<array>
			<dict>
				<key>com.apple.print.PrintSettings.PMPageRange</key>
				<array>
					<integer>1</integer>
					<integer>2147483647</integer>
				</array>
				<key>com.apple.print.ticket.client</key>
				<string>com.apple.printingmanager</string>
				<key>com.apple.print.ticket.modDate</key>
				<date>2007-11-02T09:45:02Z</date>
				<key>com.apple.print.ticket.stateFlag</key>
				<integer>0</integer>
			</dict>
		</array>
	</dict>
	<key>com.apple.print.ticket.APIVersion</key>
	<string>00.20</string>
	<key>com.apple.print.ticket.privateLock</key>
	<false/>
	<key>com.apple.print.ticket.type</key>
	<string>com.apple.print.PrintSettingsTicket</string>
</dict>
</pli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clrMode="gray" frameSlides="1"/>
  <p:clrMru>
    <a:srgbClr val="EEEEEE"/>
    <a:srgbClr val="005D00"/>
    <a:srgbClr val="3CC900"/>
    <a:srgbClr val="663300"/>
    <a:srgbClr val="CC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3237" autoAdjust="0"/>
    <p:restoredTop sz="80933" autoAdjust="0"/>
  </p:normalViewPr>
  <p:slideViewPr>
    <p:cSldViewPr>
      <p:cViewPr varScale="1">
        <p:scale>
          <a:sx n="100" d="100"/>
          <a:sy n="100" d="100"/>
        </p:scale>
        <p:origin x="-7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57" Type="http://schemas.openxmlformats.org/officeDocument/2006/relationships/pmPRSettings" Target="pmPRSetting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80725-7BBA-2841-806D-76599C71885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nl-NL"/>
        </a:p>
      </dgm:t>
    </dgm:pt>
    <dgm:pt modelId="{02EE7DD6-AD8E-9545-949B-2BE957D8FE8F}">
      <dgm:prSet phldrT="[Tekst]"/>
      <dgm:spPr/>
      <dgm:t>
        <a:bodyPr/>
        <a:lstStyle/>
        <a:p>
          <a:r>
            <a:rPr lang="nl-NL" dirty="0" smtClean="0"/>
            <a:t>Wat</a:t>
          </a:r>
          <a:endParaRPr lang="nl-NL" dirty="0"/>
        </a:p>
      </dgm:t>
    </dgm:pt>
    <dgm:pt modelId="{B8302F2E-5C04-2D45-9180-5109E15848A5}" type="parTrans" cxnId="{E92693A2-7710-4844-8B8A-4C9A46445B4A}">
      <dgm:prSet/>
      <dgm:spPr/>
      <dgm:t>
        <a:bodyPr/>
        <a:lstStyle/>
        <a:p>
          <a:endParaRPr lang="nl-NL"/>
        </a:p>
      </dgm:t>
    </dgm:pt>
    <dgm:pt modelId="{45EACC6B-766F-EE4A-A253-FAEE3677696F}" type="sibTrans" cxnId="{E92693A2-7710-4844-8B8A-4C9A46445B4A}">
      <dgm:prSet/>
      <dgm:spPr/>
      <dgm:t>
        <a:bodyPr/>
        <a:lstStyle/>
        <a:p>
          <a:endParaRPr lang="nl-NL"/>
        </a:p>
      </dgm:t>
    </dgm:pt>
    <dgm:pt modelId="{2C24C011-9289-3B46-A62F-810AB351B4EC}">
      <dgm:prSet phldrT="[Tekst]"/>
      <dgm:spPr/>
      <dgm:t>
        <a:bodyPr/>
        <a:lstStyle/>
        <a:p>
          <a:r>
            <a:rPr lang="nl-NL" dirty="0" smtClean="0"/>
            <a:t>Beleggen simuleren</a:t>
          </a:r>
          <a:endParaRPr lang="nl-NL" dirty="0"/>
        </a:p>
      </dgm:t>
    </dgm:pt>
    <dgm:pt modelId="{AD95F0AD-FE82-A14E-834C-B1417613D70E}" type="parTrans" cxnId="{B3BF4FAF-6F04-BA45-A8B4-BD16BA1F9E96}">
      <dgm:prSet/>
      <dgm:spPr/>
      <dgm:t>
        <a:bodyPr/>
        <a:lstStyle/>
        <a:p>
          <a:endParaRPr lang="nl-NL"/>
        </a:p>
      </dgm:t>
    </dgm:pt>
    <dgm:pt modelId="{F74E06C2-0968-F24B-91FA-029FA3159B28}" type="sibTrans" cxnId="{B3BF4FAF-6F04-BA45-A8B4-BD16BA1F9E96}">
      <dgm:prSet/>
      <dgm:spPr/>
      <dgm:t>
        <a:bodyPr/>
        <a:lstStyle/>
        <a:p>
          <a:endParaRPr lang="nl-NL"/>
        </a:p>
      </dgm:t>
    </dgm:pt>
    <dgm:pt modelId="{5C0E6BE1-DB32-C34A-A11A-79AE0A9A8D05}">
      <dgm:prSet phldrT="[Tekst]"/>
      <dgm:spPr/>
      <dgm:t>
        <a:bodyPr/>
        <a:lstStyle/>
        <a:p>
          <a:r>
            <a:rPr lang="nl-NL" dirty="0" smtClean="0"/>
            <a:t>Doel</a:t>
          </a:r>
          <a:endParaRPr lang="nl-NL" dirty="0"/>
        </a:p>
      </dgm:t>
    </dgm:pt>
    <dgm:pt modelId="{6FACBCCC-E872-E54C-900D-53580AE8463E}" type="parTrans" cxnId="{2029F0B0-2A55-D34C-B6A2-425227D194F0}">
      <dgm:prSet/>
      <dgm:spPr/>
      <dgm:t>
        <a:bodyPr/>
        <a:lstStyle/>
        <a:p>
          <a:endParaRPr lang="nl-NL"/>
        </a:p>
      </dgm:t>
    </dgm:pt>
    <dgm:pt modelId="{9729B61F-5F7E-DA4E-B2B5-865DD4AC4AF0}" type="sibTrans" cxnId="{2029F0B0-2A55-D34C-B6A2-425227D194F0}">
      <dgm:prSet/>
      <dgm:spPr/>
      <dgm:t>
        <a:bodyPr/>
        <a:lstStyle/>
        <a:p>
          <a:endParaRPr lang="nl-NL"/>
        </a:p>
      </dgm:t>
    </dgm:pt>
    <dgm:pt modelId="{655FC106-1D4F-9B4C-951C-7E8B8186EF84}">
      <dgm:prSet phldrT="[Tekst]"/>
      <dgm:spPr/>
      <dgm:t>
        <a:bodyPr/>
        <a:lstStyle/>
        <a:p>
          <a:r>
            <a:rPr lang="nl-NL" dirty="0" smtClean="0"/>
            <a:t>Goede prestatie neerzetten</a:t>
          </a:r>
          <a:endParaRPr lang="nl-NL" dirty="0"/>
        </a:p>
      </dgm:t>
    </dgm:pt>
    <dgm:pt modelId="{71068CAC-3006-484F-B66D-3732384C041D}" type="parTrans" cxnId="{1DF313B4-3C97-BB4B-8578-69D88FCA3A2F}">
      <dgm:prSet/>
      <dgm:spPr/>
      <dgm:t>
        <a:bodyPr/>
        <a:lstStyle/>
        <a:p>
          <a:endParaRPr lang="nl-NL"/>
        </a:p>
      </dgm:t>
    </dgm:pt>
    <dgm:pt modelId="{F3C94DA2-EE09-3840-8FAD-EA9EF5B89598}" type="sibTrans" cxnId="{1DF313B4-3C97-BB4B-8578-69D88FCA3A2F}">
      <dgm:prSet/>
      <dgm:spPr/>
      <dgm:t>
        <a:bodyPr/>
        <a:lstStyle/>
        <a:p>
          <a:endParaRPr lang="nl-NL"/>
        </a:p>
      </dgm:t>
    </dgm:pt>
    <dgm:pt modelId="{DD281610-6474-424A-9E97-0CFEA107C8BB}">
      <dgm:prSet phldrT="[Tekst]"/>
      <dgm:spPr/>
      <dgm:t>
        <a:bodyPr/>
        <a:lstStyle/>
        <a:p>
          <a:r>
            <a:rPr lang="nl-NL" dirty="0" smtClean="0"/>
            <a:t>Duur</a:t>
          </a:r>
          <a:endParaRPr lang="nl-NL" dirty="0"/>
        </a:p>
      </dgm:t>
    </dgm:pt>
    <dgm:pt modelId="{202D05B9-8768-DD4D-B220-3E4ED7CF5372}" type="parTrans" cxnId="{FEFE289E-7BFC-FF43-A5B5-9B0476EE3915}">
      <dgm:prSet/>
      <dgm:spPr/>
      <dgm:t>
        <a:bodyPr/>
        <a:lstStyle/>
        <a:p>
          <a:endParaRPr lang="nl-NL"/>
        </a:p>
      </dgm:t>
    </dgm:pt>
    <dgm:pt modelId="{2A06D8A2-3604-8D46-917B-D1E28A51EBE6}" type="sibTrans" cxnId="{FEFE289E-7BFC-FF43-A5B5-9B0476EE3915}">
      <dgm:prSet/>
      <dgm:spPr/>
      <dgm:t>
        <a:bodyPr/>
        <a:lstStyle/>
        <a:p>
          <a:endParaRPr lang="nl-NL"/>
        </a:p>
      </dgm:t>
    </dgm:pt>
    <dgm:pt modelId="{1868F41E-971F-9847-A7FD-0C9868DB7BC7}">
      <dgm:prSet phldrT="[Tekst]"/>
      <dgm:spPr/>
      <dgm:t>
        <a:bodyPr/>
        <a:lstStyle/>
        <a:p>
          <a:r>
            <a:rPr lang="nl-NL" dirty="0" smtClean="0"/>
            <a:t>Doorlopend spel</a:t>
          </a:r>
          <a:endParaRPr lang="nl-NL" dirty="0"/>
        </a:p>
      </dgm:t>
    </dgm:pt>
    <dgm:pt modelId="{72A23FDB-181A-074F-B031-E4CBB14F4B2B}" type="parTrans" cxnId="{5A2A86AE-B231-1342-9D8C-ADB0816E6CA4}">
      <dgm:prSet/>
      <dgm:spPr/>
      <dgm:t>
        <a:bodyPr/>
        <a:lstStyle/>
        <a:p>
          <a:endParaRPr lang="nl-NL"/>
        </a:p>
      </dgm:t>
    </dgm:pt>
    <dgm:pt modelId="{DE639F0E-F5DB-9F4C-AC80-C28C90D3151F}" type="sibTrans" cxnId="{5A2A86AE-B231-1342-9D8C-ADB0816E6CA4}">
      <dgm:prSet/>
      <dgm:spPr/>
      <dgm:t>
        <a:bodyPr/>
        <a:lstStyle/>
        <a:p>
          <a:endParaRPr lang="nl-NL"/>
        </a:p>
      </dgm:t>
    </dgm:pt>
    <dgm:pt modelId="{347E56A1-A84E-4DA8-BB71-58F793E8A8D4}">
      <dgm:prSet phldrT="[Tekst]"/>
      <dgm:spPr/>
      <dgm:t>
        <a:bodyPr/>
        <a:lstStyle/>
        <a:p>
          <a:r>
            <a:rPr lang="nl-NL" dirty="0" smtClean="0"/>
            <a:t>Verhandelen van effecten</a:t>
          </a:r>
          <a:endParaRPr lang="nl-NL" dirty="0"/>
        </a:p>
      </dgm:t>
    </dgm:pt>
    <dgm:pt modelId="{860BF0F8-1530-4568-BFD0-038E32C3672B}" type="parTrans" cxnId="{95F3E9B3-40D9-4F43-A473-D05D6C346823}">
      <dgm:prSet/>
      <dgm:spPr/>
      <dgm:t>
        <a:bodyPr/>
        <a:lstStyle/>
        <a:p>
          <a:endParaRPr lang="nl-NL"/>
        </a:p>
      </dgm:t>
    </dgm:pt>
    <dgm:pt modelId="{CCB640D6-14D0-4ED3-88F2-E4E0ACB5DFFB}" type="sibTrans" cxnId="{95F3E9B3-40D9-4F43-A473-D05D6C346823}">
      <dgm:prSet/>
      <dgm:spPr/>
      <dgm:t>
        <a:bodyPr/>
        <a:lstStyle/>
        <a:p>
          <a:endParaRPr lang="nl-NL"/>
        </a:p>
      </dgm:t>
    </dgm:pt>
    <dgm:pt modelId="{391303B4-0AD0-40D3-A162-9E5B7B4F3B45}">
      <dgm:prSet phldrT="[Tekst]"/>
      <dgm:spPr/>
      <dgm:t>
        <a:bodyPr/>
        <a:lstStyle/>
        <a:p>
          <a:r>
            <a:rPr lang="nl-NL" dirty="0" smtClean="0"/>
            <a:t>Lange termijn</a:t>
          </a:r>
          <a:endParaRPr lang="nl-NL" dirty="0"/>
        </a:p>
      </dgm:t>
    </dgm:pt>
    <dgm:pt modelId="{1216726B-2D41-4FBB-A0F0-BBFCA7814AC9}" type="parTrans" cxnId="{893BD4A3-2168-48F1-96EA-64953552E2D3}">
      <dgm:prSet/>
      <dgm:spPr/>
      <dgm:t>
        <a:bodyPr/>
        <a:lstStyle/>
        <a:p>
          <a:endParaRPr lang="nl-NL"/>
        </a:p>
      </dgm:t>
    </dgm:pt>
    <dgm:pt modelId="{97A96CA8-2D99-4A9F-A20D-053B407995B3}" type="sibTrans" cxnId="{893BD4A3-2168-48F1-96EA-64953552E2D3}">
      <dgm:prSet/>
      <dgm:spPr/>
      <dgm:t>
        <a:bodyPr/>
        <a:lstStyle/>
        <a:p>
          <a:endParaRPr lang="nl-NL"/>
        </a:p>
      </dgm:t>
    </dgm:pt>
    <dgm:pt modelId="{CE14021E-9F20-4127-9F92-9286287B9535}">
      <dgm:prSet phldrT="[Tekst]"/>
      <dgm:spPr/>
      <dgm:t>
        <a:bodyPr/>
        <a:lstStyle/>
        <a:p>
          <a:r>
            <a:rPr lang="nl-NL" dirty="0" smtClean="0"/>
            <a:t>Puntenmanager: klassementen</a:t>
          </a:r>
          <a:endParaRPr lang="nl-NL" dirty="0"/>
        </a:p>
      </dgm:t>
    </dgm:pt>
    <dgm:pt modelId="{3A5E73DC-733E-4F84-8D3E-0EDC09B8E459}" type="parTrans" cxnId="{1282E86F-FEA2-4A21-8666-CBDD2C805F89}">
      <dgm:prSet/>
      <dgm:spPr/>
      <dgm:t>
        <a:bodyPr/>
        <a:lstStyle/>
        <a:p>
          <a:endParaRPr lang="nl-NL"/>
        </a:p>
      </dgm:t>
    </dgm:pt>
    <dgm:pt modelId="{4B0DDF8F-F857-4988-A1CD-7D8AF81AF7B5}" type="sibTrans" cxnId="{1282E86F-FEA2-4A21-8666-CBDD2C805F89}">
      <dgm:prSet/>
      <dgm:spPr/>
      <dgm:t>
        <a:bodyPr/>
        <a:lstStyle/>
        <a:p>
          <a:endParaRPr lang="nl-NL"/>
        </a:p>
      </dgm:t>
    </dgm:pt>
    <dgm:pt modelId="{FC07AAA4-224C-9449-BE2B-FEE06709DBC2}" type="pres">
      <dgm:prSet presAssocID="{6D480725-7BBA-2841-806D-76599C718852}" presName="Name0" presStyleCnt="0">
        <dgm:presLayoutVars>
          <dgm:dir/>
          <dgm:animLvl val="lvl"/>
          <dgm:resizeHandles val="exact"/>
        </dgm:presLayoutVars>
      </dgm:prSet>
      <dgm:spPr/>
      <dgm:t>
        <a:bodyPr/>
        <a:lstStyle/>
        <a:p>
          <a:endParaRPr lang="nl-NL"/>
        </a:p>
      </dgm:t>
    </dgm:pt>
    <dgm:pt modelId="{4D04924F-B1E5-B74F-BEFA-D7D287869C2B}" type="pres">
      <dgm:prSet presAssocID="{02EE7DD6-AD8E-9545-949B-2BE957D8FE8F}" presName="composite" presStyleCnt="0"/>
      <dgm:spPr/>
    </dgm:pt>
    <dgm:pt modelId="{BE7850F0-647D-1344-AF53-70E28ABF6FC4}" type="pres">
      <dgm:prSet presAssocID="{02EE7DD6-AD8E-9545-949B-2BE957D8FE8F}" presName="parTx" presStyleLbl="alignNode1" presStyleIdx="0" presStyleCnt="3">
        <dgm:presLayoutVars>
          <dgm:chMax val="0"/>
          <dgm:chPref val="0"/>
          <dgm:bulletEnabled val="1"/>
        </dgm:presLayoutVars>
      </dgm:prSet>
      <dgm:spPr/>
      <dgm:t>
        <a:bodyPr/>
        <a:lstStyle/>
        <a:p>
          <a:endParaRPr lang="nl-NL"/>
        </a:p>
      </dgm:t>
    </dgm:pt>
    <dgm:pt modelId="{15844171-4739-4B4A-A72E-5E63287CA559}" type="pres">
      <dgm:prSet presAssocID="{02EE7DD6-AD8E-9545-949B-2BE957D8FE8F}" presName="desTx" presStyleLbl="alignAccFollowNode1" presStyleIdx="0" presStyleCnt="3">
        <dgm:presLayoutVars>
          <dgm:bulletEnabled val="1"/>
        </dgm:presLayoutVars>
      </dgm:prSet>
      <dgm:spPr/>
      <dgm:t>
        <a:bodyPr/>
        <a:lstStyle/>
        <a:p>
          <a:endParaRPr lang="nl-NL"/>
        </a:p>
      </dgm:t>
    </dgm:pt>
    <dgm:pt modelId="{DE574E57-C65C-9E44-8B85-93E05DF1C446}" type="pres">
      <dgm:prSet presAssocID="{45EACC6B-766F-EE4A-A253-FAEE3677696F}" presName="space" presStyleCnt="0"/>
      <dgm:spPr/>
    </dgm:pt>
    <dgm:pt modelId="{D48ADE3B-8246-3A48-A927-190431DBA1AA}" type="pres">
      <dgm:prSet presAssocID="{5C0E6BE1-DB32-C34A-A11A-79AE0A9A8D05}" presName="composite" presStyleCnt="0"/>
      <dgm:spPr/>
    </dgm:pt>
    <dgm:pt modelId="{FA7785C0-73B5-B642-A268-C866212144EB}" type="pres">
      <dgm:prSet presAssocID="{5C0E6BE1-DB32-C34A-A11A-79AE0A9A8D05}" presName="parTx" presStyleLbl="alignNode1" presStyleIdx="1" presStyleCnt="3">
        <dgm:presLayoutVars>
          <dgm:chMax val="0"/>
          <dgm:chPref val="0"/>
          <dgm:bulletEnabled val="1"/>
        </dgm:presLayoutVars>
      </dgm:prSet>
      <dgm:spPr/>
      <dgm:t>
        <a:bodyPr/>
        <a:lstStyle/>
        <a:p>
          <a:endParaRPr lang="nl-NL"/>
        </a:p>
      </dgm:t>
    </dgm:pt>
    <dgm:pt modelId="{9A0A0E30-BAD7-AF40-9DED-8343A1047A76}" type="pres">
      <dgm:prSet presAssocID="{5C0E6BE1-DB32-C34A-A11A-79AE0A9A8D05}" presName="desTx" presStyleLbl="alignAccFollowNode1" presStyleIdx="1" presStyleCnt="3">
        <dgm:presLayoutVars>
          <dgm:bulletEnabled val="1"/>
        </dgm:presLayoutVars>
      </dgm:prSet>
      <dgm:spPr/>
      <dgm:t>
        <a:bodyPr/>
        <a:lstStyle/>
        <a:p>
          <a:endParaRPr lang="nl-NL"/>
        </a:p>
      </dgm:t>
    </dgm:pt>
    <dgm:pt modelId="{F826E5A7-9F9A-334F-8545-6A6B20DDCC49}" type="pres">
      <dgm:prSet presAssocID="{9729B61F-5F7E-DA4E-B2B5-865DD4AC4AF0}" presName="space" presStyleCnt="0"/>
      <dgm:spPr/>
    </dgm:pt>
    <dgm:pt modelId="{F35BEAF3-6B0C-6D4F-A92F-3CB0FEE8787A}" type="pres">
      <dgm:prSet presAssocID="{DD281610-6474-424A-9E97-0CFEA107C8BB}" presName="composite" presStyleCnt="0"/>
      <dgm:spPr/>
    </dgm:pt>
    <dgm:pt modelId="{204EA816-A615-5C4C-B079-EA3E2367A5FF}" type="pres">
      <dgm:prSet presAssocID="{DD281610-6474-424A-9E97-0CFEA107C8BB}" presName="parTx" presStyleLbl="alignNode1" presStyleIdx="2" presStyleCnt="3">
        <dgm:presLayoutVars>
          <dgm:chMax val="0"/>
          <dgm:chPref val="0"/>
          <dgm:bulletEnabled val="1"/>
        </dgm:presLayoutVars>
      </dgm:prSet>
      <dgm:spPr/>
      <dgm:t>
        <a:bodyPr/>
        <a:lstStyle/>
        <a:p>
          <a:endParaRPr lang="nl-NL"/>
        </a:p>
      </dgm:t>
    </dgm:pt>
    <dgm:pt modelId="{F24C86F6-02AF-E747-A7F8-51D7E46D4E35}" type="pres">
      <dgm:prSet presAssocID="{DD281610-6474-424A-9E97-0CFEA107C8BB}" presName="desTx" presStyleLbl="alignAccFollowNode1" presStyleIdx="2" presStyleCnt="3">
        <dgm:presLayoutVars>
          <dgm:bulletEnabled val="1"/>
        </dgm:presLayoutVars>
      </dgm:prSet>
      <dgm:spPr/>
      <dgm:t>
        <a:bodyPr/>
        <a:lstStyle/>
        <a:p>
          <a:endParaRPr lang="nl-NL"/>
        </a:p>
      </dgm:t>
    </dgm:pt>
  </dgm:ptLst>
  <dgm:cxnLst>
    <dgm:cxn modelId="{95F3E9B3-40D9-4F43-A473-D05D6C346823}" srcId="{02EE7DD6-AD8E-9545-949B-2BE957D8FE8F}" destId="{347E56A1-A84E-4DA8-BB71-58F793E8A8D4}" srcOrd="1" destOrd="0" parTransId="{860BF0F8-1530-4568-BFD0-038E32C3672B}" sibTransId="{CCB640D6-14D0-4ED3-88F2-E4E0ACB5DFFB}"/>
    <dgm:cxn modelId="{1DF313B4-3C97-BB4B-8578-69D88FCA3A2F}" srcId="{5C0E6BE1-DB32-C34A-A11A-79AE0A9A8D05}" destId="{655FC106-1D4F-9B4C-951C-7E8B8186EF84}" srcOrd="0" destOrd="0" parTransId="{71068CAC-3006-484F-B66D-3732384C041D}" sibTransId="{F3C94DA2-EE09-3840-8FAD-EA9EF5B89598}"/>
    <dgm:cxn modelId="{893BD4A3-2168-48F1-96EA-64953552E2D3}" srcId="{5C0E6BE1-DB32-C34A-A11A-79AE0A9A8D05}" destId="{391303B4-0AD0-40D3-A162-9E5B7B4F3B45}" srcOrd="1" destOrd="0" parTransId="{1216726B-2D41-4FBB-A0F0-BBFCA7814AC9}" sibTransId="{97A96CA8-2D99-4A9F-A20D-053B407995B3}"/>
    <dgm:cxn modelId="{6CB72613-D53C-A04F-97ED-5F8CF38025DC}" type="presOf" srcId="{5C0E6BE1-DB32-C34A-A11A-79AE0A9A8D05}" destId="{FA7785C0-73B5-B642-A268-C866212144EB}" srcOrd="0" destOrd="0" presId="urn:microsoft.com/office/officeart/2005/8/layout/hList1"/>
    <dgm:cxn modelId="{FEFE289E-7BFC-FF43-A5B5-9B0476EE3915}" srcId="{6D480725-7BBA-2841-806D-76599C718852}" destId="{DD281610-6474-424A-9E97-0CFEA107C8BB}" srcOrd="2" destOrd="0" parTransId="{202D05B9-8768-DD4D-B220-3E4ED7CF5372}" sibTransId="{2A06D8A2-3604-8D46-917B-D1E28A51EBE6}"/>
    <dgm:cxn modelId="{B3BF4FAF-6F04-BA45-A8B4-BD16BA1F9E96}" srcId="{02EE7DD6-AD8E-9545-949B-2BE957D8FE8F}" destId="{2C24C011-9289-3B46-A62F-810AB351B4EC}" srcOrd="0" destOrd="0" parTransId="{AD95F0AD-FE82-A14E-834C-B1417613D70E}" sibTransId="{F74E06C2-0968-F24B-91FA-029FA3159B28}"/>
    <dgm:cxn modelId="{67D9A116-C7C1-A24A-85AB-7AD2181F4029}" type="presOf" srcId="{02EE7DD6-AD8E-9545-949B-2BE957D8FE8F}" destId="{BE7850F0-647D-1344-AF53-70E28ABF6FC4}" srcOrd="0" destOrd="0" presId="urn:microsoft.com/office/officeart/2005/8/layout/hList1"/>
    <dgm:cxn modelId="{BD0D96AF-024C-B64F-A6FC-381A523DA864}" type="presOf" srcId="{347E56A1-A84E-4DA8-BB71-58F793E8A8D4}" destId="{15844171-4739-4B4A-A72E-5E63287CA559}" srcOrd="0" destOrd="1" presId="urn:microsoft.com/office/officeart/2005/8/layout/hList1"/>
    <dgm:cxn modelId="{2029F0B0-2A55-D34C-B6A2-425227D194F0}" srcId="{6D480725-7BBA-2841-806D-76599C718852}" destId="{5C0E6BE1-DB32-C34A-A11A-79AE0A9A8D05}" srcOrd="1" destOrd="0" parTransId="{6FACBCCC-E872-E54C-900D-53580AE8463E}" sibTransId="{9729B61F-5F7E-DA4E-B2B5-865DD4AC4AF0}"/>
    <dgm:cxn modelId="{1282E86F-FEA2-4A21-8666-CBDD2C805F89}" srcId="{DD281610-6474-424A-9E97-0CFEA107C8BB}" destId="{CE14021E-9F20-4127-9F92-9286287B9535}" srcOrd="1" destOrd="0" parTransId="{3A5E73DC-733E-4F84-8D3E-0EDC09B8E459}" sibTransId="{4B0DDF8F-F857-4988-A1CD-7D8AF81AF7B5}"/>
    <dgm:cxn modelId="{A02C9DB2-6028-C141-9B34-495C260D3105}" type="presOf" srcId="{655FC106-1D4F-9B4C-951C-7E8B8186EF84}" destId="{9A0A0E30-BAD7-AF40-9DED-8343A1047A76}" srcOrd="0" destOrd="0" presId="urn:microsoft.com/office/officeart/2005/8/layout/hList1"/>
    <dgm:cxn modelId="{E92693A2-7710-4844-8B8A-4C9A46445B4A}" srcId="{6D480725-7BBA-2841-806D-76599C718852}" destId="{02EE7DD6-AD8E-9545-949B-2BE957D8FE8F}" srcOrd="0" destOrd="0" parTransId="{B8302F2E-5C04-2D45-9180-5109E15848A5}" sibTransId="{45EACC6B-766F-EE4A-A253-FAEE3677696F}"/>
    <dgm:cxn modelId="{5A2A86AE-B231-1342-9D8C-ADB0816E6CA4}" srcId="{DD281610-6474-424A-9E97-0CFEA107C8BB}" destId="{1868F41E-971F-9847-A7FD-0C9868DB7BC7}" srcOrd="0" destOrd="0" parTransId="{72A23FDB-181A-074F-B031-E4CBB14F4B2B}" sibTransId="{DE639F0E-F5DB-9F4C-AC80-C28C90D3151F}"/>
    <dgm:cxn modelId="{D58C0385-875A-484C-85D1-3871E8C42553}" type="presOf" srcId="{6D480725-7BBA-2841-806D-76599C718852}" destId="{FC07AAA4-224C-9449-BE2B-FEE06709DBC2}" srcOrd="0" destOrd="0" presId="urn:microsoft.com/office/officeart/2005/8/layout/hList1"/>
    <dgm:cxn modelId="{E37A6692-9E91-6E43-A17E-78F3C117860D}" type="presOf" srcId="{DD281610-6474-424A-9E97-0CFEA107C8BB}" destId="{204EA816-A615-5C4C-B079-EA3E2367A5FF}" srcOrd="0" destOrd="0" presId="urn:microsoft.com/office/officeart/2005/8/layout/hList1"/>
    <dgm:cxn modelId="{6A6759B6-98D9-EA4C-A793-A56719BB6374}" type="presOf" srcId="{CE14021E-9F20-4127-9F92-9286287B9535}" destId="{F24C86F6-02AF-E747-A7F8-51D7E46D4E35}" srcOrd="0" destOrd="1" presId="urn:microsoft.com/office/officeart/2005/8/layout/hList1"/>
    <dgm:cxn modelId="{5425442E-85BE-CE4D-993F-83EB4757084E}" type="presOf" srcId="{1868F41E-971F-9847-A7FD-0C9868DB7BC7}" destId="{F24C86F6-02AF-E747-A7F8-51D7E46D4E35}" srcOrd="0" destOrd="0" presId="urn:microsoft.com/office/officeart/2005/8/layout/hList1"/>
    <dgm:cxn modelId="{5D57DE06-4F52-3F4A-A316-9A2300EBEDAB}" type="presOf" srcId="{2C24C011-9289-3B46-A62F-810AB351B4EC}" destId="{15844171-4739-4B4A-A72E-5E63287CA559}" srcOrd="0" destOrd="0" presId="urn:microsoft.com/office/officeart/2005/8/layout/hList1"/>
    <dgm:cxn modelId="{850AECCE-C236-564E-916D-ABC9EBFFCCED}" type="presOf" srcId="{391303B4-0AD0-40D3-A162-9E5B7B4F3B45}" destId="{9A0A0E30-BAD7-AF40-9DED-8343A1047A76}" srcOrd="0" destOrd="1" presId="urn:microsoft.com/office/officeart/2005/8/layout/hList1"/>
    <dgm:cxn modelId="{9715FC2A-365E-234B-A13B-A8DC889858A9}" type="presParOf" srcId="{FC07AAA4-224C-9449-BE2B-FEE06709DBC2}" destId="{4D04924F-B1E5-B74F-BEFA-D7D287869C2B}" srcOrd="0" destOrd="0" presId="urn:microsoft.com/office/officeart/2005/8/layout/hList1"/>
    <dgm:cxn modelId="{91D8621C-9239-A94C-B37E-77B3D4054D06}" type="presParOf" srcId="{4D04924F-B1E5-B74F-BEFA-D7D287869C2B}" destId="{BE7850F0-647D-1344-AF53-70E28ABF6FC4}" srcOrd="0" destOrd="0" presId="urn:microsoft.com/office/officeart/2005/8/layout/hList1"/>
    <dgm:cxn modelId="{003C7A25-5E2A-9A4C-94C8-89CA30E53E4C}" type="presParOf" srcId="{4D04924F-B1E5-B74F-BEFA-D7D287869C2B}" destId="{15844171-4739-4B4A-A72E-5E63287CA559}" srcOrd="1" destOrd="0" presId="urn:microsoft.com/office/officeart/2005/8/layout/hList1"/>
    <dgm:cxn modelId="{41EF0F86-BFE7-8D4D-B2C7-F32F7934E50A}" type="presParOf" srcId="{FC07AAA4-224C-9449-BE2B-FEE06709DBC2}" destId="{DE574E57-C65C-9E44-8B85-93E05DF1C446}" srcOrd="1" destOrd="0" presId="urn:microsoft.com/office/officeart/2005/8/layout/hList1"/>
    <dgm:cxn modelId="{244F52B8-FDC5-7745-BC43-ACADFECD7641}" type="presParOf" srcId="{FC07AAA4-224C-9449-BE2B-FEE06709DBC2}" destId="{D48ADE3B-8246-3A48-A927-190431DBA1AA}" srcOrd="2" destOrd="0" presId="urn:microsoft.com/office/officeart/2005/8/layout/hList1"/>
    <dgm:cxn modelId="{2EB42DB3-2999-D04F-88F5-71AD43938322}" type="presParOf" srcId="{D48ADE3B-8246-3A48-A927-190431DBA1AA}" destId="{FA7785C0-73B5-B642-A268-C866212144EB}" srcOrd="0" destOrd="0" presId="urn:microsoft.com/office/officeart/2005/8/layout/hList1"/>
    <dgm:cxn modelId="{EDDAE781-2981-294C-BB52-924746AFDC70}" type="presParOf" srcId="{D48ADE3B-8246-3A48-A927-190431DBA1AA}" destId="{9A0A0E30-BAD7-AF40-9DED-8343A1047A76}" srcOrd="1" destOrd="0" presId="urn:microsoft.com/office/officeart/2005/8/layout/hList1"/>
    <dgm:cxn modelId="{BD3EBF23-27C5-574C-A650-831EA670463B}" type="presParOf" srcId="{FC07AAA4-224C-9449-BE2B-FEE06709DBC2}" destId="{F826E5A7-9F9A-334F-8545-6A6B20DDCC49}" srcOrd="3" destOrd="0" presId="urn:microsoft.com/office/officeart/2005/8/layout/hList1"/>
    <dgm:cxn modelId="{006C83BB-AB53-8342-8311-9B6B7944CE45}" type="presParOf" srcId="{FC07AAA4-224C-9449-BE2B-FEE06709DBC2}" destId="{F35BEAF3-6B0C-6D4F-A92F-3CB0FEE8787A}" srcOrd="4" destOrd="0" presId="urn:microsoft.com/office/officeart/2005/8/layout/hList1"/>
    <dgm:cxn modelId="{82E0F9AB-2EE5-A24A-AA30-66983A5313B8}" type="presParOf" srcId="{F35BEAF3-6B0C-6D4F-A92F-3CB0FEE8787A}" destId="{204EA816-A615-5C4C-B079-EA3E2367A5FF}" srcOrd="0" destOrd="0" presId="urn:microsoft.com/office/officeart/2005/8/layout/hList1"/>
    <dgm:cxn modelId="{B8A50205-3AED-1243-AD5F-2766E5E998EC}" type="presParOf" srcId="{F35BEAF3-6B0C-6D4F-A92F-3CB0FEE8787A}" destId="{F24C86F6-02AF-E747-A7F8-51D7E46D4E3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B94D4-FBF0-2341-8CCA-23BA07DE025F}" type="doc">
      <dgm:prSet loTypeId="urn:microsoft.com/office/officeart/2005/8/layout/pyramid1" loCatId="pyramid" qsTypeId="urn:microsoft.com/office/officeart/2005/8/quickstyle/simple4" qsCatId="simple" csTypeId="urn:microsoft.com/office/officeart/2005/8/colors/accent1_2" csCatId="accent1" phldr="1"/>
      <dgm:spPr/>
    </dgm:pt>
    <dgm:pt modelId="{CDC03BA7-8BD1-C44A-AF23-3D1CD9D76A85}">
      <dgm:prSet phldrT="[Tekst]"/>
      <dgm:spPr/>
      <dgm:t>
        <a:bodyPr/>
        <a:lstStyle/>
        <a:p>
          <a:r>
            <a:rPr lang="nl-NL" dirty="0" smtClean="0"/>
            <a:t>Eindgebruikers</a:t>
          </a:r>
          <a:endParaRPr lang="nl-NL" dirty="0"/>
        </a:p>
      </dgm:t>
    </dgm:pt>
    <dgm:pt modelId="{FDC8CCF6-E3E8-6D40-A672-5B061F681F78}" type="parTrans" cxnId="{679840A4-E324-764C-B086-CCAD109F3378}">
      <dgm:prSet/>
      <dgm:spPr/>
      <dgm:t>
        <a:bodyPr/>
        <a:lstStyle/>
        <a:p>
          <a:endParaRPr lang="nl-NL"/>
        </a:p>
      </dgm:t>
    </dgm:pt>
    <dgm:pt modelId="{8444C34B-5C46-3745-91F9-0E4EA57B7159}" type="sibTrans" cxnId="{679840A4-E324-764C-B086-CCAD109F3378}">
      <dgm:prSet/>
      <dgm:spPr/>
      <dgm:t>
        <a:bodyPr/>
        <a:lstStyle/>
        <a:p>
          <a:endParaRPr lang="nl-NL"/>
        </a:p>
      </dgm:t>
    </dgm:pt>
    <dgm:pt modelId="{382D64AD-3A72-F543-B8B2-1524C0600802}">
      <dgm:prSet phldrT="[Tekst]"/>
      <dgm:spPr>
        <a:solidFill>
          <a:schemeClr val="accent1">
            <a:lumMod val="75000"/>
          </a:schemeClr>
        </a:solidFill>
      </dgm:spPr>
      <dgm:t>
        <a:bodyPr/>
        <a:lstStyle/>
        <a:p>
          <a:r>
            <a:rPr lang="nl-NL" dirty="0" smtClean="0"/>
            <a:t>Interfaces</a:t>
          </a:r>
          <a:endParaRPr lang="nl-NL" dirty="0"/>
        </a:p>
      </dgm:t>
    </dgm:pt>
    <dgm:pt modelId="{07E52162-39BD-5044-951C-5321715E7514}" type="parTrans" cxnId="{D1CE38A4-20BC-9E42-857F-09E3A9ED7040}">
      <dgm:prSet/>
      <dgm:spPr/>
      <dgm:t>
        <a:bodyPr/>
        <a:lstStyle/>
        <a:p>
          <a:endParaRPr lang="nl-NL"/>
        </a:p>
      </dgm:t>
    </dgm:pt>
    <dgm:pt modelId="{C26D6D9B-7538-CB4A-8660-F4646B221D51}" type="sibTrans" cxnId="{D1CE38A4-20BC-9E42-857F-09E3A9ED7040}">
      <dgm:prSet/>
      <dgm:spPr/>
      <dgm:t>
        <a:bodyPr/>
        <a:lstStyle/>
        <a:p>
          <a:endParaRPr lang="nl-NL"/>
        </a:p>
      </dgm:t>
    </dgm:pt>
    <dgm:pt modelId="{9083A027-7CB1-544F-94D9-850CB33662C0}">
      <dgm:prSet phldrT="[Tekst]"/>
      <dgm:spPr/>
      <dgm:t>
        <a:bodyPr/>
        <a:lstStyle/>
        <a:p>
          <a:r>
            <a:rPr lang="nl-NL" dirty="0" smtClean="0"/>
            <a:t>Backend</a:t>
          </a:r>
          <a:endParaRPr lang="nl-NL" dirty="0"/>
        </a:p>
      </dgm:t>
    </dgm:pt>
    <dgm:pt modelId="{FC747983-8716-4A4B-8E7D-9D7F4417514C}" type="parTrans" cxnId="{54497DEF-A262-6B49-BDD4-A42DB99D463A}">
      <dgm:prSet/>
      <dgm:spPr/>
      <dgm:t>
        <a:bodyPr/>
        <a:lstStyle/>
        <a:p>
          <a:endParaRPr lang="nl-NL"/>
        </a:p>
      </dgm:t>
    </dgm:pt>
    <dgm:pt modelId="{D3EEE0A3-2977-1548-8DCC-0F45DA24B00E}" type="sibTrans" cxnId="{54497DEF-A262-6B49-BDD4-A42DB99D463A}">
      <dgm:prSet/>
      <dgm:spPr/>
      <dgm:t>
        <a:bodyPr/>
        <a:lstStyle/>
        <a:p>
          <a:endParaRPr lang="nl-NL"/>
        </a:p>
      </dgm:t>
    </dgm:pt>
    <dgm:pt modelId="{9300BBDA-261C-E64C-9E44-56DAB351240B}" type="pres">
      <dgm:prSet presAssocID="{400B94D4-FBF0-2341-8CCA-23BA07DE025F}" presName="Name0" presStyleCnt="0">
        <dgm:presLayoutVars>
          <dgm:dir/>
          <dgm:animLvl val="lvl"/>
          <dgm:resizeHandles val="exact"/>
        </dgm:presLayoutVars>
      </dgm:prSet>
      <dgm:spPr/>
    </dgm:pt>
    <dgm:pt modelId="{563FE767-31D5-0E48-9CC7-D0ADCD7F7878}" type="pres">
      <dgm:prSet presAssocID="{CDC03BA7-8BD1-C44A-AF23-3D1CD9D76A85}" presName="Name8" presStyleCnt="0"/>
      <dgm:spPr/>
    </dgm:pt>
    <dgm:pt modelId="{616E1A17-64A4-2E4F-9130-EE9AE76C457D}" type="pres">
      <dgm:prSet presAssocID="{CDC03BA7-8BD1-C44A-AF23-3D1CD9D76A85}" presName="level" presStyleLbl="node1" presStyleIdx="0" presStyleCnt="3" custScaleY="37558">
        <dgm:presLayoutVars>
          <dgm:chMax val="1"/>
          <dgm:bulletEnabled val="1"/>
        </dgm:presLayoutVars>
      </dgm:prSet>
      <dgm:spPr/>
      <dgm:t>
        <a:bodyPr/>
        <a:lstStyle/>
        <a:p>
          <a:endParaRPr lang="nl-NL"/>
        </a:p>
      </dgm:t>
    </dgm:pt>
    <dgm:pt modelId="{797D93CF-4354-F148-834A-9CD75839913C}" type="pres">
      <dgm:prSet presAssocID="{CDC03BA7-8BD1-C44A-AF23-3D1CD9D76A85}" presName="levelTx" presStyleLbl="revTx" presStyleIdx="0" presStyleCnt="0">
        <dgm:presLayoutVars>
          <dgm:chMax val="1"/>
          <dgm:bulletEnabled val="1"/>
        </dgm:presLayoutVars>
      </dgm:prSet>
      <dgm:spPr/>
      <dgm:t>
        <a:bodyPr/>
        <a:lstStyle/>
        <a:p>
          <a:endParaRPr lang="nl-NL"/>
        </a:p>
      </dgm:t>
    </dgm:pt>
    <dgm:pt modelId="{7617F133-74EB-C346-8B89-187611CF3F38}" type="pres">
      <dgm:prSet presAssocID="{382D64AD-3A72-F543-B8B2-1524C0600802}" presName="Name8" presStyleCnt="0"/>
      <dgm:spPr/>
    </dgm:pt>
    <dgm:pt modelId="{EC65DD9F-137F-2E4A-87E9-B6501BBF6884}" type="pres">
      <dgm:prSet presAssocID="{382D64AD-3A72-F543-B8B2-1524C0600802}" presName="level" presStyleLbl="node1" presStyleIdx="1" presStyleCnt="3" custScaleY="29323">
        <dgm:presLayoutVars>
          <dgm:chMax val="1"/>
          <dgm:bulletEnabled val="1"/>
        </dgm:presLayoutVars>
      </dgm:prSet>
      <dgm:spPr/>
      <dgm:t>
        <a:bodyPr/>
        <a:lstStyle/>
        <a:p>
          <a:endParaRPr lang="nl-NL"/>
        </a:p>
      </dgm:t>
    </dgm:pt>
    <dgm:pt modelId="{5BE16C0F-D142-0648-88A6-15CB21CDC598}" type="pres">
      <dgm:prSet presAssocID="{382D64AD-3A72-F543-B8B2-1524C0600802}" presName="levelTx" presStyleLbl="revTx" presStyleIdx="0" presStyleCnt="0">
        <dgm:presLayoutVars>
          <dgm:chMax val="1"/>
          <dgm:bulletEnabled val="1"/>
        </dgm:presLayoutVars>
      </dgm:prSet>
      <dgm:spPr/>
      <dgm:t>
        <a:bodyPr/>
        <a:lstStyle/>
        <a:p>
          <a:endParaRPr lang="nl-NL"/>
        </a:p>
      </dgm:t>
    </dgm:pt>
    <dgm:pt modelId="{451B1929-5858-5D45-BEF4-2C97862ADA9F}" type="pres">
      <dgm:prSet presAssocID="{9083A027-7CB1-544F-94D9-850CB33662C0}" presName="Name8" presStyleCnt="0"/>
      <dgm:spPr/>
    </dgm:pt>
    <dgm:pt modelId="{E26168C2-9FA6-DB40-9860-5A05D24620A4}" type="pres">
      <dgm:prSet presAssocID="{9083A027-7CB1-544F-94D9-850CB33662C0}" presName="level" presStyleLbl="node1" presStyleIdx="2" presStyleCnt="3">
        <dgm:presLayoutVars>
          <dgm:chMax val="1"/>
          <dgm:bulletEnabled val="1"/>
        </dgm:presLayoutVars>
      </dgm:prSet>
      <dgm:spPr/>
      <dgm:t>
        <a:bodyPr/>
        <a:lstStyle/>
        <a:p>
          <a:endParaRPr lang="nl-NL"/>
        </a:p>
      </dgm:t>
    </dgm:pt>
    <dgm:pt modelId="{EFF0B613-0319-AE4F-8935-F9E03E78F6AB}" type="pres">
      <dgm:prSet presAssocID="{9083A027-7CB1-544F-94D9-850CB33662C0}" presName="levelTx" presStyleLbl="revTx" presStyleIdx="0" presStyleCnt="0">
        <dgm:presLayoutVars>
          <dgm:chMax val="1"/>
          <dgm:bulletEnabled val="1"/>
        </dgm:presLayoutVars>
      </dgm:prSet>
      <dgm:spPr/>
      <dgm:t>
        <a:bodyPr/>
        <a:lstStyle/>
        <a:p>
          <a:endParaRPr lang="nl-NL"/>
        </a:p>
      </dgm:t>
    </dgm:pt>
  </dgm:ptLst>
  <dgm:cxnLst>
    <dgm:cxn modelId="{A893DDD9-A11C-6842-856C-C78F8C2C36C2}" type="presOf" srcId="{9083A027-7CB1-544F-94D9-850CB33662C0}" destId="{E26168C2-9FA6-DB40-9860-5A05D24620A4}" srcOrd="0" destOrd="0" presId="urn:microsoft.com/office/officeart/2005/8/layout/pyramid1"/>
    <dgm:cxn modelId="{A2F2DF8F-BD84-754F-A118-DCB27E44010A}" type="presOf" srcId="{CDC03BA7-8BD1-C44A-AF23-3D1CD9D76A85}" destId="{616E1A17-64A4-2E4F-9130-EE9AE76C457D}" srcOrd="0" destOrd="0" presId="urn:microsoft.com/office/officeart/2005/8/layout/pyramid1"/>
    <dgm:cxn modelId="{0C1B2FC1-AA14-D740-9A1F-487259CCFDA3}" type="presOf" srcId="{400B94D4-FBF0-2341-8CCA-23BA07DE025F}" destId="{9300BBDA-261C-E64C-9E44-56DAB351240B}" srcOrd="0" destOrd="0" presId="urn:microsoft.com/office/officeart/2005/8/layout/pyramid1"/>
    <dgm:cxn modelId="{D1CE38A4-20BC-9E42-857F-09E3A9ED7040}" srcId="{400B94D4-FBF0-2341-8CCA-23BA07DE025F}" destId="{382D64AD-3A72-F543-B8B2-1524C0600802}" srcOrd="1" destOrd="0" parTransId="{07E52162-39BD-5044-951C-5321715E7514}" sibTransId="{C26D6D9B-7538-CB4A-8660-F4646B221D51}"/>
    <dgm:cxn modelId="{D411E97E-0AFD-7342-90E3-EC63F014B16D}" type="presOf" srcId="{CDC03BA7-8BD1-C44A-AF23-3D1CD9D76A85}" destId="{797D93CF-4354-F148-834A-9CD75839913C}" srcOrd="1" destOrd="0" presId="urn:microsoft.com/office/officeart/2005/8/layout/pyramid1"/>
    <dgm:cxn modelId="{527867E6-B87A-F548-9AAD-E5E92D979093}" type="presOf" srcId="{382D64AD-3A72-F543-B8B2-1524C0600802}" destId="{5BE16C0F-D142-0648-88A6-15CB21CDC598}" srcOrd="1" destOrd="0" presId="urn:microsoft.com/office/officeart/2005/8/layout/pyramid1"/>
    <dgm:cxn modelId="{B817D27B-2882-384F-9506-9689FF98C03A}" type="presOf" srcId="{9083A027-7CB1-544F-94D9-850CB33662C0}" destId="{EFF0B613-0319-AE4F-8935-F9E03E78F6AB}" srcOrd="1" destOrd="0" presId="urn:microsoft.com/office/officeart/2005/8/layout/pyramid1"/>
    <dgm:cxn modelId="{20B29B09-66A0-4543-BEFB-E562CD9FB3C4}" type="presOf" srcId="{382D64AD-3A72-F543-B8B2-1524C0600802}" destId="{EC65DD9F-137F-2E4A-87E9-B6501BBF6884}" srcOrd="0" destOrd="0" presId="urn:microsoft.com/office/officeart/2005/8/layout/pyramid1"/>
    <dgm:cxn modelId="{679840A4-E324-764C-B086-CCAD109F3378}" srcId="{400B94D4-FBF0-2341-8CCA-23BA07DE025F}" destId="{CDC03BA7-8BD1-C44A-AF23-3D1CD9D76A85}" srcOrd="0" destOrd="0" parTransId="{FDC8CCF6-E3E8-6D40-A672-5B061F681F78}" sibTransId="{8444C34B-5C46-3745-91F9-0E4EA57B7159}"/>
    <dgm:cxn modelId="{54497DEF-A262-6B49-BDD4-A42DB99D463A}" srcId="{400B94D4-FBF0-2341-8CCA-23BA07DE025F}" destId="{9083A027-7CB1-544F-94D9-850CB33662C0}" srcOrd="2" destOrd="0" parTransId="{FC747983-8716-4A4B-8E7D-9D7F4417514C}" sibTransId="{D3EEE0A3-2977-1548-8DCC-0F45DA24B00E}"/>
    <dgm:cxn modelId="{614D4590-A26D-E244-8C4A-27A489974E63}" type="presParOf" srcId="{9300BBDA-261C-E64C-9E44-56DAB351240B}" destId="{563FE767-31D5-0E48-9CC7-D0ADCD7F7878}" srcOrd="0" destOrd="0" presId="urn:microsoft.com/office/officeart/2005/8/layout/pyramid1"/>
    <dgm:cxn modelId="{F65F714F-62F0-2C46-B7FC-D3383E40945F}" type="presParOf" srcId="{563FE767-31D5-0E48-9CC7-D0ADCD7F7878}" destId="{616E1A17-64A4-2E4F-9130-EE9AE76C457D}" srcOrd="0" destOrd="0" presId="urn:microsoft.com/office/officeart/2005/8/layout/pyramid1"/>
    <dgm:cxn modelId="{95F836A2-3E6D-2B4D-A124-403F4D1B24AB}" type="presParOf" srcId="{563FE767-31D5-0E48-9CC7-D0ADCD7F7878}" destId="{797D93CF-4354-F148-834A-9CD75839913C}" srcOrd="1" destOrd="0" presId="urn:microsoft.com/office/officeart/2005/8/layout/pyramid1"/>
    <dgm:cxn modelId="{15E8A153-B78C-F945-A976-7C9FE13F791F}" type="presParOf" srcId="{9300BBDA-261C-E64C-9E44-56DAB351240B}" destId="{7617F133-74EB-C346-8B89-187611CF3F38}" srcOrd="1" destOrd="0" presId="urn:microsoft.com/office/officeart/2005/8/layout/pyramid1"/>
    <dgm:cxn modelId="{EF3E0F8B-4E35-7E4E-B492-AE284292CF20}" type="presParOf" srcId="{7617F133-74EB-C346-8B89-187611CF3F38}" destId="{EC65DD9F-137F-2E4A-87E9-B6501BBF6884}" srcOrd="0" destOrd="0" presId="urn:microsoft.com/office/officeart/2005/8/layout/pyramid1"/>
    <dgm:cxn modelId="{832E774F-82A5-A548-98F2-41008B582810}" type="presParOf" srcId="{7617F133-74EB-C346-8B89-187611CF3F38}" destId="{5BE16C0F-D142-0648-88A6-15CB21CDC598}" srcOrd="1" destOrd="0" presId="urn:microsoft.com/office/officeart/2005/8/layout/pyramid1"/>
    <dgm:cxn modelId="{9A695566-61EC-1841-BC98-60B6953D2387}" type="presParOf" srcId="{9300BBDA-261C-E64C-9E44-56DAB351240B}" destId="{451B1929-5858-5D45-BEF4-2C97862ADA9F}" srcOrd="2" destOrd="0" presId="urn:microsoft.com/office/officeart/2005/8/layout/pyramid1"/>
    <dgm:cxn modelId="{52D73257-EF3B-8743-82B0-E7E41C23B989}" type="presParOf" srcId="{451B1929-5858-5D45-BEF4-2C97862ADA9F}" destId="{E26168C2-9FA6-DB40-9860-5A05D24620A4}" srcOrd="0" destOrd="0" presId="urn:microsoft.com/office/officeart/2005/8/layout/pyramid1"/>
    <dgm:cxn modelId="{5419E931-B8AD-E74B-BA4F-31F3F4D4C310}" type="presParOf" srcId="{451B1929-5858-5D45-BEF4-2C97862ADA9F}" destId="{EFF0B613-0319-AE4F-8935-F9E03E78F6AB}" srcOrd="1" destOrd="0" presId="urn:microsoft.com/office/officeart/2005/8/layout/pyramid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5706A6-8CA6-FD45-AB16-6A5731A67400}"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nl-NL"/>
        </a:p>
      </dgm:t>
    </dgm:pt>
    <dgm:pt modelId="{E21499A7-50A5-9546-8E65-823092435141}">
      <dgm:prSet phldrT="[Tekst]"/>
      <dgm:spPr/>
      <dgm:t>
        <a:bodyPr/>
        <a:lstStyle/>
        <a:p>
          <a:r>
            <a:rPr lang="nl-NL" dirty="0" smtClean="0"/>
            <a:t>Interne</a:t>
          </a:r>
          <a:r>
            <a:rPr lang="nl-NL" dirty="0" smtClean="0"/>
            <a:t> componenten</a:t>
          </a:r>
          <a:endParaRPr lang="nl-NL" dirty="0"/>
        </a:p>
      </dgm:t>
    </dgm:pt>
    <dgm:pt modelId="{205907AE-DA52-844A-842B-1FD3A3256C44}" type="parTrans" cxnId="{074FFBED-0ECF-B743-8A71-950FDE9206D6}">
      <dgm:prSet/>
      <dgm:spPr/>
      <dgm:t>
        <a:bodyPr/>
        <a:lstStyle/>
        <a:p>
          <a:endParaRPr lang="nl-NL"/>
        </a:p>
      </dgm:t>
    </dgm:pt>
    <dgm:pt modelId="{4CFEC3D3-B9B0-8B47-809B-57363E305B0E}" type="sibTrans" cxnId="{074FFBED-0ECF-B743-8A71-950FDE9206D6}">
      <dgm:prSet/>
      <dgm:spPr/>
      <dgm:t>
        <a:bodyPr/>
        <a:lstStyle/>
        <a:p>
          <a:endParaRPr lang="nl-NL"/>
        </a:p>
      </dgm:t>
    </dgm:pt>
    <dgm:pt modelId="{1D6E9DC5-C2DE-964F-9E73-C2E1538ACE11}">
      <dgm:prSet phldrT="[Tekst]"/>
      <dgm:spPr/>
      <dgm:t>
        <a:bodyPr/>
        <a:lstStyle/>
        <a:p>
          <a:r>
            <a:rPr lang="nl-NL" dirty="0" smtClean="0"/>
            <a:t>Puntenmanager</a:t>
          </a:r>
          <a:endParaRPr lang="nl-NL" dirty="0"/>
        </a:p>
      </dgm:t>
    </dgm:pt>
    <dgm:pt modelId="{9A978F26-015A-0241-B30E-B49E10C6D9AB}" type="parTrans" cxnId="{3834E5BF-C24B-4248-8B32-3B802DC3A8F4}">
      <dgm:prSet/>
      <dgm:spPr/>
      <dgm:t>
        <a:bodyPr/>
        <a:lstStyle/>
        <a:p>
          <a:endParaRPr lang="nl-NL"/>
        </a:p>
      </dgm:t>
    </dgm:pt>
    <dgm:pt modelId="{1797B735-F92D-244F-8140-251EF4FD4518}" type="sibTrans" cxnId="{3834E5BF-C24B-4248-8B32-3B802DC3A8F4}">
      <dgm:prSet/>
      <dgm:spPr/>
      <dgm:t>
        <a:bodyPr/>
        <a:lstStyle/>
        <a:p>
          <a:endParaRPr lang="nl-NL"/>
        </a:p>
      </dgm:t>
    </dgm:pt>
    <dgm:pt modelId="{224BEF33-BE1C-D243-80EC-E9D04FC4B2B6}">
      <dgm:prSet phldrT="[Tekst]"/>
      <dgm:spPr/>
      <dgm:t>
        <a:bodyPr/>
        <a:lstStyle/>
        <a:p>
          <a:r>
            <a:rPr lang="nl-NL" dirty="0" err="1" smtClean="0"/>
            <a:t>Transactionmanager</a:t>
          </a:r>
          <a:endParaRPr lang="nl-NL" dirty="0"/>
        </a:p>
      </dgm:t>
    </dgm:pt>
    <dgm:pt modelId="{8DFFD781-C370-454C-BBD2-EF98F0E9E13D}" type="parTrans" cxnId="{92EE5D0A-72CE-C54C-891D-71D0AF244C9C}">
      <dgm:prSet/>
      <dgm:spPr/>
      <dgm:t>
        <a:bodyPr/>
        <a:lstStyle/>
        <a:p>
          <a:endParaRPr lang="nl-NL"/>
        </a:p>
      </dgm:t>
    </dgm:pt>
    <dgm:pt modelId="{E0282EF3-93E0-284B-BFE3-4E74ABCC4AD5}" type="sibTrans" cxnId="{92EE5D0A-72CE-C54C-891D-71D0AF244C9C}">
      <dgm:prSet/>
      <dgm:spPr/>
      <dgm:t>
        <a:bodyPr/>
        <a:lstStyle/>
        <a:p>
          <a:endParaRPr lang="nl-NL"/>
        </a:p>
      </dgm:t>
    </dgm:pt>
    <dgm:pt modelId="{5E22D7BC-4998-8A47-A912-620F348D2FF4}">
      <dgm:prSet phldrT="[Tekst]"/>
      <dgm:spPr/>
      <dgm:t>
        <a:bodyPr/>
        <a:lstStyle/>
        <a:p>
          <a:r>
            <a:rPr lang="nl-NL" dirty="0" err="1" smtClean="0"/>
            <a:t>Scraper</a:t>
          </a:r>
          <a:endParaRPr lang="nl-NL" dirty="0"/>
        </a:p>
      </dgm:t>
    </dgm:pt>
    <dgm:pt modelId="{8CD081A6-AA3B-8948-9FDD-05D9CABFD0A1}" type="parTrans" cxnId="{E9CF8970-E0BB-DE49-BCDF-496E1CC1067E}">
      <dgm:prSet/>
      <dgm:spPr/>
      <dgm:t>
        <a:bodyPr/>
        <a:lstStyle/>
        <a:p>
          <a:endParaRPr lang="nl-NL"/>
        </a:p>
      </dgm:t>
    </dgm:pt>
    <dgm:pt modelId="{2F25A4E9-E84A-E345-A6B0-307134AE2C79}" type="sibTrans" cxnId="{E9CF8970-E0BB-DE49-BCDF-496E1CC1067E}">
      <dgm:prSet/>
      <dgm:spPr/>
      <dgm:t>
        <a:bodyPr/>
        <a:lstStyle/>
        <a:p>
          <a:endParaRPr lang="nl-NL"/>
        </a:p>
      </dgm:t>
    </dgm:pt>
    <dgm:pt modelId="{7EEA6D7D-4648-924B-B5C6-7D49DDEE7130}">
      <dgm:prSet/>
      <dgm:spPr/>
      <dgm:t>
        <a:bodyPr/>
        <a:lstStyle/>
        <a:p>
          <a:r>
            <a:rPr lang="nl-NL" dirty="0" smtClean="0"/>
            <a:t>Publieke interfaces</a:t>
          </a:r>
          <a:endParaRPr lang="nl-NL" dirty="0"/>
        </a:p>
      </dgm:t>
    </dgm:pt>
    <dgm:pt modelId="{A589CC15-46D8-7E41-9965-E2B2B06ACC43}" type="parTrans" cxnId="{96C551AC-332A-2D48-B230-05183DC95B64}">
      <dgm:prSet/>
      <dgm:spPr/>
      <dgm:t>
        <a:bodyPr/>
        <a:lstStyle/>
        <a:p>
          <a:endParaRPr lang="nl-NL"/>
        </a:p>
      </dgm:t>
    </dgm:pt>
    <dgm:pt modelId="{A119F1D6-423A-7D49-B5E4-29A8577AE111}" type="sibTrans" cxnId="{96C551AC-332A-2D48-B230-05183DC95B64}">
      <dgm:prSet/>
      <dgm:spPr/>
      <dgm:t>
        <a:bodyPr/>
        <a:lstStyle/>
        <a:p>
          <a:endParaRPr lang="nl-NL"/>
        </a:p>
      </dgm:t>
    </dgm:pt>
    <dgm:pt modelId="{5D793D4A-14B4-D443-A813-7C31D20532FE}">
      <dgm:prSet/>
      <dgm:spPr/>
      <dgm:t>
        <a:bodyPr/>
        <a:lstStyle/>
        <a:p>
          <a:r>
            <a:rPr lang="nl-NL" dirty="0" smtClean="0"/>
            <a:t>Website</a:t>
          </a:r>
          <a:endParaRPr lang="nl-NL" dirty="0"/>
        </a:p>
      </dgm:t>
    </dgm:pt>
    <dgm:pt modelId="{068901C9-BCF1-1142-87DA-5F150C546CFA}" type="parTrans" cxnId="{E3436305-E458-EA44-8B41-0BBC1C6BCF8D}">
      <dgm:prSet/>
      <dgm:spPr/>
      <dgm:t>
        <a:bodyPr/>
        <a:lstStyle/>
        <a:p>
          <a:endParaRPr lang="nl-NL"/>
        </a:p>
      </dgm:t>
    </dgm:pt>
    <dgm:pt modelId="{3DE89E5C-AB08-C94E-9A46-C173E26D1257}" type="sibTrans" cxnId="{E3436305-E458-EA44-8B41-0BBC1C6BCF8D}">
      <dgm:prSet/>
      <dgm:spPr/>
      <dgm:t>
        <a:bodyPr/>
        <a:lstStyle/>
        <a:p>
          <a:endParaRPr lang="nl-NL"/>
        </a:p>
      </dgm:t>
    </dgm:pt>
    <dgm:pt modelId="{DF597540-DE8F-4848-95BF-ED58F507C378}">
      <dgm:prSet/>
      <dgm:spPr/>
      <dgm:t>
        <a:bodyPr/>
        <a:lstStyle/>
        <a:p>
          <a:r>
            <a:rPr lang="nl-NL" dirty="0" smtClean="0"/>
            <a:t>Mobiele </a:t>
          </a:r>
          <a:r>
            <a:rPr lang="nl-NL" dirty="0" err="1" smtClean="0"/>
            <a:t>client</a:t>
          </a:r>
          <a:endParaRPr lang="nl-NL" dirty="0"/>
        </a:p>
      </dgm:t>
    </dgm:pt>
    <dgm:pt modelId="{D9763147-788B-ED44-9242-B1EB63710370}" type="parTrans" cxnId="{C5E3EE30-C61D-5742-919B-A9251A41E89E}">
      <dgm:prSet/>
      <dgm:spPr/>
      <dgm:t>
        <a:bodyPr/>
        <a:lstStyle/>
        <a:p>
          <a:endParaRPr lang="nl-NL"/>
        </a:p>
      </dgm:t>
    </dgm:pt>
    <dgm:pt modelId="{DEC34D11-B2E2-0A4C-96B2-5E262371BA87}" type="sibTrans" cxnId="{C5E3EE30-C61D-5742-919B-A9251A41E89E}">
      <dgm:prSet/>
      <dgm:spPr/>
      <dgm:t>
        <a:bodyPr/>
        <a:lstStyle/>
        <a:p>
          <a:endParaRPr lang="nl-NL"/>
        </a:p>
      </dgm:t>
    </dgm:pt>
    <dgm:pt modelId="{652D085B-2576-F94F-9519-4ACF9A4EE2D1}">
      <dgm:prSet phldrT="[Tekst]"/>
      <dgm:spPr/>
      <dgm:t>
        <a:bodyPr/>
        <a:lstStyle/>
        <a:p>
          <a:r>
            <a:rPr lang="nl-NL" dirty="0" err="1" smtClean="0"/>
            <a:t>AI-speler</a:t>
          </a:r>
          <a:endParaRPr lang="nl-NL" dirty="0"/>
        </a:p>
      </dgm:t>
    </dgm:pt>
    <dgm:pt modelId="{E52B205B-AA70-6547-BAB3-6611AED24B6E}" type="parTrans" cxnId="{2BAFB0EB-142A-3046-AC25-3E1D922C8DF4}">
      <dgm:prSet/>
      <dgm:spPr/>
      <dgm:t>
        <a:bodyPr/>
        <a:lstStyle/>
        <a:p>
          <a:endParaRPr lang="nl-NL"/>
        </a:p>
      </dgm:t>
    </dgm:pt>
    <dgm:pt modelId="{2DA8FFC8-9D12-8D49-BB39-DA8E1B8B0980}" type="sibTrans" cxnId="{2BAFB0EB-142A-3046-AC25-3E1D922C8DF4}">
      <dgm:prSet/>
      <dgm:spPr/>
      <dgm:t>
        <a:bodyPr/>
        <a:lstStyle/>
        <a:p>
          <a:endParaRPr lang="nl-NL"/>
        </a:p>
      </dgm:t>
    </dgm:pt>
    <dgm:pt modelId="{8C8EA591-801A-C349-BD06-AA88F82D5E77}">
      <dgm:prSet/>
      <dgm:spPr/>
      <dgm:t>
        <a:bodyPr/>
        <a:lstStyle/>
        <a:p>
          <a:r>
            <a:rPr lang="nl-NL" dirty="0" smtClean="0"/>
            <a:t>Administrator: desktop </a:t>
          </a:r>
          <a:r>
            <a:rPr lang="nl-NL" dirty="0" err="1" smtClean="0"/>
            <a:t>client</a:t>
          </a:r>
          <a:endParaRPr lang="nl-NL" dirty="0"/>
        </a:p>
      </dgm:t>
    </dgm:pt>
    <dgm:pt modelId="{71A2A6E3-50D1-554D-B484-C2AF1EC536F1}" type="parTrans" cxnId="{A54BC8B8-6E64-B040-B111-FC0BC1740CF5}">
      <dgm:prSet/>
      <dgm:spPr/>
      <dgm:t>
        <a:bodyPr/>
        <a:lstStyle/>
        <a:p>
          <a:endParaRPr lang="nl-NL"/>
        </a:p>
      </dgm:t>
    </dgm:pt>
    <dgm:pt modelId="{7CA03CA7-98C5-EE40-BE5D-D48EC7365431}" type="sibTrans" cxnId="{A54BC8B8-6E64-B040-B111-FC0BC1740CF5}">
      <dgm:prSet/>
      <dgm:spPr/>
      <dgm:t>
        <a:bodyPr/>
        <a:lstStyle/>
        <a:p>
          <a:endParaRPr lang="nl-NL"/>
        </a:p>
      </dgm:t>
    </dgm:pt>
    <dgm:pt modelId="{8B20FCFB-56C5-344E-A575-0C10605F1916}" type="pres">
      <dgm:prSet presAssocID="{265706A6-8CA6-FD45-AB16-6A5731A67400}" presName="outerComposite" presStyleCnt="0">
        <dgm:presLayoutVars>
          <dgm:chMax val="2"/>
          <dgm:animLvl val="lvl"/>
          <dgm:resizeHandles val="exact"/>
        </dgm:presLayoutVars>
      </dgm:prSet>
      <dgm:spPr/>
      <dgm:t>
        <a:bodyPr/>
        <a:lstStyle/>
        <a:p>
          <a:endParaRPr lang="nl-NL"/>
        </a:p>
      </dgm:t>
    </dgm:pt>
    <dgm:pt modelId="{4FEB803B-632B-154B-AF8E-AFF7196BBCBD}" type="pres">
      <dgm:prSet presAssocID="{265706A6-8CA6-FD45-AB16-6A5731A67400}" presName="dummyMaxCanvas" presStyleCnt="0"/>
      <dgm:spPr/>
    </dgm:pt>
    <dgm:pt modelId="{B516190C-F360-9041-9260-59E580135D09}" type="pres">
      <dgm:prSet presAssocID="{265706A6-8CA6-FD45-AB16-6A5731A67400}" presName="parentComposite" presStyleCnt="0"/>
      <dgm:spPr/>
    </dgm:pt>
    <dgm:pt modelId="{C59F428D-F806-4F49-815B-08AEFDF9F80C}" type="pres">
      <dgm:prSet presAssocID="{265706A6-8CA6-FD45-AB16-6A5731A67400}" presName="parent1" presStyleLbl="alignAccFollowNode1" presStyleIdx="0" presStyleCnt="4">
        <dgm:presLayoutVars>
          <dgm:chMax val="4"/>
        </dgm:presLayoutVars>
      </dgm:prSet>
      <dgm:spPr/>
      <dgm:t>
        <a:bodyPr/>
        <a:lstStyle/>
        <a:p>
          <a:endParaRPr lang="nl-NL"/>
        </a:p>
      </dgm:t>
    </dgm:pt>
    <dgm:pt modelId="{36A97861-B9A7-E546-A573-8469466E41D7}" type="pres">
      <dgm:prSet presAssocID="{265706A6-8CA6-FD45-AB16-6A5731A67400}" presName="parent2" presStyleLbl="alignAccFollowNode1" presStyleIdx="1" presStyleCnt="4">
        <dgm:presLayoutVars>
          <dgm:chMax val="4"/>
        </dgm:presLayoutVars>
      </dgm:prSet>
      <dgm:spPr/>
      <dgm:t>
        <a:bodyPr/>
        <a:lstStyle/>
        <a:p>
          <a:endParaRPr lang="nl-NL"/>
        </a:p>
      </dgm:t>
    </dgm:pt>
    <dgm:pt modelId="{2C156CB1-2B59-C942-BFBC-44E4F81FEE74}" type="pres">
      <dgm:prSet presAssocID="{265706A6-8CA6-FD45-AB16-6A5731A67400}" presName="childrenComposite" presStyleCnt="0"/>
      <dgm:spPr/>
    </dgm:pt>
    <dgm:pt modelId="{9EEDF8B9-50BA-C547-BE13-D0B80C07A9EE}" type="pres">
      <dgm:prSet presAssocID="{265706A6-8CA6-FD45-AB16-6A5731A67400}" presName="dummyMaxCanvas_ChildArea" presStyleCnt="0"/>
      <dgm:spPr/>
    </dgm:pt>
    <dgm:pt modelId="{79E159CA-9B5E-D749-9F26-2D3FAE059FE0}" type="pres">
      <dgm:prSet presAssocID="{265706A6-8CA6-FD45-AB16-6A5731A67400}" presName="fulcrum" presStyleLbl="alignAccFollowNode1" presStyleIdx="2" presStyleCnt="4"/>
      <dgm:spPr/>
    </dgm:pt>
    <dgm:pt modelId="{E892819D-8E75-5B49-B611-BAFE0ACF1963}" type="pres">
      <dgm:prSet presAssocID="{265706A6-8CA6-FD45-AB16-6A5731A67400}" presName="balance_43" presStyleLbl="alignAccFollowNode1" presStyleIdx="3" presStyleCnt="4">
        <dgm:presLayoutVars>
          <dgm:bulletEnabled val="1"/>
        </dgm:presLayoutVars>
      </dgm:prSet>
      <dgm:spPr/>
    </dgm:pt>
    <dgm:pt modelId="{57D425E7-B6EF-394E-B438-6B46DB078FCD}" type="pres">
      <dgm:prSet presAssocID="{265706A6-8CA6-FD45-AB16-6A5731A67400}" presName="left_43_1" presStyleLbl="node1" presStyleIdx="0" presStyleCnt="7">
        <dgm:presLayoutVars>
          <dgm:bulletEnabled val="1"/>
        </dgm:presLayoutVars>
      </dgm:prSet>
      <dgm:spPr/>
      <dgm:t>
        <a:bodyPr/>
        <a:lstStyle/>
        <a:p>
          <a:endParaRPr lang="nl-NL"/>
        </a:p>
      </dgm:t>
    </dgm:pt>
    <dgm:pt modelId="{E3E0BDFE-F719-6142-BF54-239A355EE742}" type="pres">
      <dgm:prSet presAssocID="{265706A6-8CA6-FD45-AB16-6A5731A67400}" presName="left_43_2" presStyleLbl="node1" presStyleIdx="1" presStyleCnt="7">
        <dgm:presLayoutVars>
          <dgm:bulletEnabled val="1"/>
        </dgm:presLayoutVars>
      </dgm:prSet>
      <dgm:spPr/>
      <dgm:t>
        <a:bodyPr/>
        <a:lstStyle/>
        <a:p>
          <a:endParaRPr lang="nl-NL"/>
        </a:p>
      </dgm:t>
    </dgm:pt>
    <dgm:pt modelId="{FF6E8E11-9C4E-BD45-8130-9415EEBC8CC0}" type="pres">
      <dgm:prSet presAssocID="{265706A6-8CA6-FD45-AB16-6A5731A67400}" presName="left_43_3" presStyleLbl="node1" presStyleIdx="2" presStyleCnt="7">
        <dgm:presLayoutVars>
          <dgm:bulletEnabled val="1"/>
        </dgm:presLayoutVars>
      </dgm:prSet>
      <dgm:spPr/>
      <dgm:t>
        <a:bodyPr/>
        <a:lstStyle/>
        <a:p>
          <a:endParaRPr lang="nl-NL"/>
        </a:p>
      </dgm:t>
    </dgm:pt>
    <dgm:pt modelId="{8FD4EE7B-78BB-5947-B83E-67E51262E097}" type="pres">
      <dgm:prSet presAssocID="{265706A6-8CA6-FD45-AB16-6A5731A67400}" presName="left_43_4" presStyleLbl="node1" presStyleIdx="3" presStyleCnt="7">
        <dgm:presLayoutVars>
          <dgm:bulletEnabled val="1"/>
        </dgm:presLayoutVars>
      </dgm:prSet>
      <dgm:spPr/>
      <dgm:t>
        <a:bodyPr/>
        <a:lstStyle/>
        <a:p>
          <a:endParaRPr lang="nl-NL"/>
        </a:p>
      </dgm:t>
    </dgm:pt>
    <dgm:pt modelId="{4041A878-7F0E-C849-9383-DDB4475118AF}" type="pres">
      <dgm:prSet presAssocID="{265706A6-8CA6-FD45-AB16-6A5731A67400}" presName="right_43_1" presStyleLbl="node1" presStyleIdx="4" presStyleCnt="7">
        <dgm:presLayoutVars>
          <dgm:bulletEnabled val="1"/>
        </dgm:presLayoutVars>
      </dgm:prSet>
      <dgm:spPr/>
      <dgm:t>
        <a:bodyPr/>
        <a:lstStyle/>
        <a:p>
          <a:endParaRPr lang="nl-NL"/>
        </a:p>
      </dgm:t>
    </dgm:pt>
    <dgm:pt modelId="{92EDA6AA-0262-1E43-93A2-142C4E26EA19}" type="pres">
      <dgm:prSet presAssocID="{265706A6-8CA6-FD45-AB16-6A5731A67400}" presName="right_43_2" presStyleLbl="node1" presStyleIdx="5" presStyleCnt="7">
        <dgm:presLayoutVars>
          <dgm:bulletEnabled val="1"/>
        </dgm:presLayoutVars>
      </dgm:prSet>
      <dgm:spPr/>
      <dgm:t>
        <a:bodyPr/>
        <a:lstStyle/>
        <a:p>
          <a:endParaRPr lang="nl-NL"/>
        </a:p>
      </dgm:t>
    </dgm:pt>
    <dgm:pt modelId="{30561E37-B46A-2A42-A2DF-40D4A47D0FF3}" type="pres">
      <dgm:prSet presAssocID="{265706A6-8CA6-FD45-AB16-6A5731A67400}" presName="right_43_3" presStyleLbl="node1" presStyleIdx="6" presStyleCnt="7">
        <dgm:presLayoutVars>
          <dgm:bulletEnabled val="1"/>
        </dgm:presLayoutVars>
      </dgm:prSet>
      <dgm:spPr/>
      <dgm:t>
        <a:bodyPr/>
        <a:lstStyle/>
        <a:p>
          <a:endParaRPr lang="nl-NL"/>
        </a:p>
      </dgm:t>
    </dgm:pt>
  </dgm:ptLst>
  <dgm:cxnLst>
    <dgm:cxn modelId="{2230C783-EAB9-C944-987D-4CB2ACC1CCA3}" type="presOf" srcId="{1D6E9DC5-C2DE-964F-9E73-C2E1538ACE11}" destId="{57D425E7-B6EF-394E-B438-6B46DB078FCD}" srcOrd="0" destOrd="0" presId="urn:microsoft.com/office/officeart/2005/8/layout/balance1"/>
    <dgm:cxn modelId="{44E50DC9-BE07-8149-A014-6A910AE3A3FB}" type="presOf" srcId="{265706A6-8CA6-FD45-AB16-6A5731A67400}" destId="{8B20FCFB-56C5-344E-A575-0C10605F1916}" srcOrd="0" destOrd="0" presId="urn:microsoft.com/office/officeart/2005/8/layout/balance1"/>
    <dgm:cxn modelId="{3834E5BF-C24B-4248-8B32-3B802DC3A8F4}" srcId="{E21499A7-50A5-9546-8E65-823092435141}" destId="{1D6E9DC5-C2DE-964F-9E73-C2E1538ACE11}" srcOrd="0" destOrd="0" parTransId="{9A978F26-015A-0241-B30E-B49E10C6D9AB}" sibTransId="{1797B735-F92D-244F-8140-251EF4FD4518}"/>
    <dgm:cxn modelId="{868484C4-1ADD-324D-B87C-E78EE01A14BD}" type="presOf" srcId="{7EEA6D7D-4648-924B-B5C6-7D49DDEE7130}" destId="{36A97861-B9A7-E546-A573-8469466E41D7}" srcOrd="0" destOrd="0" presId="urn:microsoft.com/office/officeart/2005/8/layout/balance1"/>
    <dgm:cxn modelId="{2BAFB0EB-142A-3046-AC25-3E1D922C8DF4}" srcId="{E21499A7-50A5-9546-8E65-823092435141}" destId="{652D085B-2576-F94F-9519-4ACF9A4EE2D1}" srcOrd="3" destOrd="0" parTransId="{E52B205B-AA70-6547-BAB3-6611AED24B6E}" sibTransId="{2DA8FFC8-9D12-8D49-BB39-DA8E1B8B0980}"/>
    <dgm:cxn modelId="{E3436305-E458-EA44-8B41-0BBC1C6BCF8D}" srcId="{7EEA6D7D-4648-924B-B5C6-7D49DDEE7130}" destId="{5D793D4A-14B4-D443-A813-7C31D20532FE}" srcOrd="0" destOrd="0" parTransId="{068901C9-BCF1-1142-87DA-5F150C546CFA}" sibTransId="{3DE89E5C-AB08-C94E-9A46-C173E26D1257}"/>
    <dgm:cxn modelId="{865CC918-6531-5E41-B701-3BBD06D40163}" type="presOf" srcId="{5D793D4A-14B4-D443-A813-7C31D20532FE}" destId="{4041A878-7F0E-C849-9383-DDB4475118AF}" srcOrd="0" destOrd="0" presId="urn:microsoft.com/office/officeart/2005/8/layout/balance1"/>
    <dgm:cxn modelId="{92EE5D0A-72CE-C54C-891D-71D0AF244C9C}" srcId="{E21499A7-50A5-9546-8E65-823092435141}" destId="{224BEF33-BE1C-D243-80EC-E9D04FC4B2B6}" srcOrd="1" destOrd="0" parTransId="{8DFFD781-C370-454C-BBD2-EF98F0E9E13D}" sibTransId="{E0282EF3-93E0-284B-BFE3-4E74ABCC4AD5}"/>
    <dgm:cxn modelId="{074FFBED-0ECF-B743-8A71-950FDE9206D6}" srcId="{265706A6-8CA6-FD45-AB16-6A5731A67400}" destId="{E21499A7-50A5-9546-8E65-823092435141}" srcOrd="0" destOrd="0" parTransId="{205907AE-DA52-844A-842B-1FD3A3256C44}" sibTransId="{4CFEC3D3-B9B0-8B47-809B-57363E305B0E}"/>
    <dgm:cxn modelId="{57C2E13C-4D73-1F41-8D6A-06A426436CA6}" type="presOf" srcId="{DF597540-DE8F-4848-95BF-ED58F507C378}" destId="{92EDA6AA-0262-1E43-93A2-142C4E26EA19}" srcOrd="0" destOrd="0" presId="urn:microsoft.com/office/officeart/2005/8/layout/balance1"/>
    <dgm:cxn modelId="{A54BC8B8-6E64-B040-B111-FC0BC1740CF5}" srcId="{7EEA6D7D-4648-924B-B5C6-7D49DDEE7130}" destId="{8C8EA591-801A-C349-BD06-AA88F82D5E77}" srcOrd="2" destOrd="0" parTransId="{71A2A6E3-50D1-554D-B484-C2AF1EC536F1}" sibTransId="{7CA03CA7-98C5-EE40-BE5D-D48EC7365431}"/>
    <dgm:cxn modelId="{C5E3EE30-C61D-5742-919B-A9251A41E89E}" srcId="{7EEA6D7D-4648-924B-B5C6-7D49DDEE7130}" destId="{DF597540-DE8F-4848-95BF-ED58F507C378}" srcOrd="1" destOrd="0" parTransId="{D9763147-788B-ED44-9242-B1EB63710370}" sibTransId="{DEC34D11-B2E2-0A4C-96B2-5E262371BA87}"/>
    <dgm:cxn modelId="{93085DD8-6028-7A48-98E8-F80E9C6C393A}" type="presOf" srcId="{5E22D7BC-4998-8A47-A912-620F348D2FF4}" destId="{FF6E8E11-9C4E-BD45-8130-9415EEBC8CC0}" srcOrd="0" destOrd="0" presId="urn:microsoft.com/office/officeart/2005/8/layout/balance1"/>
    <dgm:cxn modelId="{EB6194B8-D0C5-B74F-B1CD-F29BFBECEE0B}" type="presOf" srcId="{652D085B-2576-F94F-9519-4ACF9A4EE2D1}" destId="{8FD4EE7B-78BB-5947-B83E-67E51262E097}" srcOrd="0" destOrd="0" presId="urn:microsoft.com/office/officeart/2005/8/layout/balance1"/>
    <dgm:cxn modelId="{DF843A9A-BB27-6841-8C46-13761A678F59}" type="presOf" srcId="{8C8EA591-801A-C349-BD06-AA88F82D5E77}" destId="{30561E37-B46A-2A42-A2DF-40D4A47D0FF3}" srcOrd="0" destOrd="0" presId="urn:microsoft.com/office/officeart/2005/8/layout/balance1"/>
    <dgm:cxn modelId="{E9506BEC-486C-2E4D-9C1A-8285E12C0085}" type="presOf" srcId="{E21499A7-50A5-9546-8E65-823092435141}" destId="{C59F428D-F806-4F49-815B-08AEFDF9F80C}" srcOrd="0" destOrd="0" presId="urn:microsoft.com/office/officeart/2005/8/layout/balance1"/>
    <dgm:cxn modelId="{DAD8102E-BFC0-FC4F-859B-A1CD5D703D83}" type="presOf" srcId="{224BEF33-BE1C-D243-80EC-E9D04FC4B2B6}" destId="{E3E0BDFE-F719-6142-BF54-239A355EE742}" srcOrd="0" destOrd="0" presId="urn:microsoft.com/office/officeart/2005/8/layout/balance1"/>
    <dgm:cxn modelId="{E9CF8970-E0BB-DE49-BCDF-496E1CC1067E}" srcId="{E21499A7-50A5-9546-8E65-823092435141}" destId="{5E22D7BC-4998-8A47-A912-620F348D2FF4}" srcOrd="2" destOrd="0" parTransId="{8CD081A6-AA3B-8948-9FDD-05D9CABFD0A1}" sibTransId="{2F25A4E9-E84A-E345-A6B0-307134AE2C79}"/>
    <dgm:cxn modelId="{96C551AC-332A-2D48-B230-05183DC95B64}" srcId="{265706A6-8CA6-FD45-AB16-6A5731A67400}" destId="{7EEA6D7D-4648-924B-B5C6-7D49DDEE7130}" srcOrd="1" destOrd="0" parTransId="{A589CC15-46D8-7E41-9965-E2B2B06ACC43}" sibTransId="{A119F1D6-423A-7D49-B5E4-29A8577AE111}"/>
    <dgm:cxn modelId="{35755167-2B4B-D04F-B066-37CEA9C796A3}" type="presParOf" srcId="{8B20FCFB-56C5-344E-A575-0C10605F1916}" destId="{4FEB803B-632B-154B-AF8E-AFF7196BBCBD}" srcOrd="0" destOrd="0" presId="urn:microsoft.com/office/officeart/2005/8/layout/balance1"/>
    <dgm:cxn modelId="{2ED74F22-6DA1-0A44-B107-61B3BD6B3BBA}" type="presParOf" srcId="{8B20FCFB-56C5-344E-A575-0C10605F1916}" destId="{B516190C-F360-9041-9260-59E580135D09}" srcOrd="1" destOrd="0" presId="urn:microsoft.com/office/officeart/2005/8/layout/balance1"/>
    <dgm:cxn modelId="{BD3222B2-E93F-6444-B594-7EBEB4EC43A9}" type="presParOf" srcId="{B516190C-F360-9041-9260-59E580135D09}" destId="{C59F428D-F806-4F49-815B-08AEFDF9F80C}" srcOrd="0" destOrd="0" presId="urn:microsoft.com/office/officeart/2005/8/layout/balance1"/>
    <dgm:cxn modelId="{580F9332-E748-2043-BB38-40088F607287}" type="presParOf" srcId="{B516190C-F360-9041-9260-59E580135D09}" destId="{36A97861-B9A7-E546-A573-8469466E41D7}" srcOrd="1" destOrd="0" presId="urn:microsoft.com/office/officeart/2005/8/layout/balance1"/>
    <dgm:cxn modelId="{396B313E-7FC9-A342-8AEE-773562F0D539}" type="presParOf" srcId="{8B20FCFB-56C5-344E-A575-0C10605F1916}" destId="{2C156CB1-2B59-C942-BFBC-44E4F81FEE74}" srcOrd="2" destOrd="0" presId="urn:microsoft.com/office/officeart/2005/8/layout/balance1"/>
    <dgm:cxn modelId="{83EBB38F-D82D-E049-B78E-110E5EC621C5}" type="presParOf" srcId="{2C156CB1-2B59-C942-BFBC-44E4F81FEE74}" destId="{9EEDF8B9-50BA-C547-BE13-D0B80C07A9EE}" srcOrd="0" destOrd="0" presId="urn:microsoft.com/office/officeart/2005/8/layout/balance1"/>
    <dgm:cxn modelId="{6CFB7ECC-07B6-5343-9FE7-C480BDA3A8CF}" type="presParOf" srcId="{2C156CB1-2B59-C942-BFBC-44E4F81FEE74}" destId="{79E159CA-9B5E-D749-9F26-2D3FAE059FE0}" srcOrd="1" destOrd="0" presId="urn:microsoft.com/office/officeart/2005/8/layout/balance1"/>
    <dgm:cxn modelId="{116CF394-F8F7-A645-9EDD-DF45DA87B08D}" type="presParOf" srcId="{2C156CB1-2B59-C942-BFBC-44E4F81FEE74}" destId="{E892819D-8E75-5B49-B611-BAFE0ACF1963}" srcOrd="2" destOrd="0" presId="urn:microsoft.com/office/officeart/2005/8/layout/balance1"/>
    <dgm:cxn modelId="{5AE81FA8-5337-1249-A001-301A7B4C155F}" type="presParOf" srcId="{2C156CB1-2B59-C942-BFBC-44E4F81FEE74}" destId="{57D425E7-B6EF-394E-B438-6B46DB078FCD}" srcOrd="3" destOrd="0" presId="urn:microsoft.com/office/officeart/2005/8/layout/balance1"/>
    <dgm:cxn modelId="{C6CE9F1D-C3AB-1E49-8219-608734A6340B}" type="presParOf" srcId="{2C156CB1-2B59-C942-BFBC-44E4F81FEE74}" destId="{E3E0BDFE-F719-6142-BF54-239A355EE742}" srcOrd="4" destOrd="0" presId="urn:microsoft.com/office/officeart/2005/8/layout/balance1"/>
    <dgm:cxn modelId="{6110237C-CA84-334B-9CB2-B3EB4812C159}" type="presParOf" srcId="{2C156CB1-2B59-C942-BFBC-44E4F81FEE74}" destId="{FF6E8E11-9C4E-BD45-8130-9415EEBC8CC0}" srcOrd="5" destOrd="0" presId="urn:microsoft.com/office/officeart/2005/8/layout/balance1"/>
    <dgm:cxn modelId="{E750FB3D-1F3A-F44C-96F0-802798A5F6FE}" type="presParOf" srcId="{2C156CB1-2B59-C942-BFBC-44E4F81FEE74}" destId="{8FD4EE7B-78BB-5947-B83E-67E51262E097}" srcOrd="6" destOrd="0" presId="urn:microsoft.com/office/officeart/2005/8/layout/balance1"/>
    <dgm:cxn modelId="{ECD17D1D-0FEE-EB4F-BFA9-D4C52C1BB16A}" type="presParOf" srcId="{2C156CB1-2B59-C942-BFBC-44E4F81FEE74}" destId="{4041A878-7F0E-C849-9383-DDB4475118AF}" srcOrd="7" destOrd="0" presId="urn:microsoft.com/office/officeart/2005/8/layout/balance1"/>
    <dgm:cxn modelId="{F817BA0E-8A5F-7C4F-B6FA-B7765F6D656C}" type="presParOf" srcId="{2C156CB1-2B59-C942-BFBC-44E4F81FEE74}" destId="{92EDA6AA-0262-1E43-93A2-142C4E26EA19}" srcOrd="8" destOrd="0" presId="urn:microsoft.com/office/officeart/2005/8/layout/balance1"/>
    <dgm:cxn modelId="{BDA1C49B-B7BF-FB48-854D-08D59CE65DBF}" type="presParOf" srcId="{2C156CB1-2B59-C942-BFBC-44E4F81FEE74}" destId="{30561E37-B46A-2A42-A2DF-40D4A47D0FF3}" srcOrd="9" destOrd="0" presId="urn:microsoft.com/office/officeart/2005/8/layout/balance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248AFB-BB17-CB4B-AFC1-513E91A3B96A}" type="doc">
      <dgm:prSet loTypeId="urn:microsoft.com/office/officeart/2005/8/layout/gear1" loCatId="relationship" qsTypeId="urn:microsoft.com/office/officeart/2005/8/quickstyle/simple4" qsCatId="simple" csTypeId="urn:microsoft.com/office/officeart/2005/8/colors/accent1_2" csCatId="accent1" phldr="1"/>
      <dgm:spPr/>
    </dgm:pt>
    <dgm:pt modelId="{A012DDD0-C2B3-3D48-92A8-A8182D6699AC}">
      <dgm:prSet phldrT="[Tekst]"/>
      <dgm:spPr/>
      <dgm:t>
        <a:bodyPr/>
        <a:lstStyle/>
        <a:p>
          <a:r>
            <a:rPr lang="nl-NL" dirty="0" smtClean="0"/>
            <a:t>XML-RPC</a:t>
          </a:r>
          <a:endParaRPr lang="nl-NL" dirty="0"/>
        </a:p>
      </dgm:t>
    </dgm:pt>
    <dgm:pt modelId="{4C257E7B-6911-F143-934E-E1DC6028D80F}" type="parTrans" cxnId="{7183C3F1-F8ED-0A4E-AED4-41DFAC957B81}">
      <dgm:prSet/>
      <dgm:spPr/>
      <dgm:t>
        <a:bodyPr/>
        <a:lstStyle/>
        <a:p>
          <a:endParaRPr lang="nl-NL"/>
        </a:p>
      </dgm:t>
    </dgm:pt>
    <dgm:pt modelId="{9730E6B3-EFB1-5345-A503-DE9F3799780A}" type="sibTrans" cxnId="{7183C3F1-F8ED-0A4E-AED4-41DFAC957B81}">
      <dgm:prSet/>
      <dgm:spPr/>
      <dgm:t>
        <a:bodyPr/>
        <a:lstStyle/>
        <a:p>
          <a:endParaRPr lang="nl-NL"/>
        </a:p>
      </dgm:t>
    </dgm:pt>
    <dgm:pt modelId="{F0EF46D9-5ACA-1D4E-98C0-7D8DF49335ED}">
      <dgm:prSet phldrT="[Tekst]"/>
      <dgm:spPr/>
      <dgm:t>
        <a:bodyPr/>
        <a:lstStyle/>
        <a:p>
          <a:r>
            <a:rPr lang="nl-NL" dirty="0" smtClean="0"/>
            <a:t>Data Access</a:t>
          </a:r>
        </a:p>
        <a:p>
          <a:r>
            <a:rPr lang="nl-NL" dirty="0" err="1" smtClean="0"/>
            <a:t>Objects</a:t>
          </a:r>
          <a:endParaRPr lang="nl-NL" dirty="0"/>
        </a:p>
      </dgm:t>
    </dgm:pt>
    <dgm:pt modelId="{029E56EA-70EC-494E-B4C9-08BB3F89F532}" type="parTrans" cxnId="{1F618A35-E7D2-1944-82DC-1BB1F4BFB81E}">
      <dgm:prSet/>
      <dgm:spPr/>
      <dgm:t>
        <a:bodyPr/>
        <a:lstStyle/>
        <a:p>
          <a:endParaRPr lang="nl-NL"/>
        </a:p>
      </dgm:t>
    </dgm:pt>
    <dgm:pt modelId="{60A5455B-D121-344E-950D-68FEA9D1E64E}" type="sibTrans" cxnId="{1F618A35-E7D2-1944-82DC-1BB1F4BFB81E}">
      <dgm:prSet/>
      <dgm:spPr/>
      <dgm:t>
        <a:bodyPr/>
        <a:lstStyle/>
        <a:p>
          <a:endParaRPr lang="nl-NL"/>
        </a:p>
      </dgm:t>
    </dgm:pt>
    <dgm:pt modelId="{0BE1D2AE-4731-664B-85E3-49587052A3AC}">
      <dgm:prSet phldrT="[Tekst]"/>
      <dgm:spPr/>
      <dgm:t>
        <a:bodyPr/>
        <a:lstStyle/>
        <a:p>
          <a:r>
            <a:rPr lang="nl-NL" dirty="0" smtClean="0"/>
            <a:t>Persistente Opslag (Oracle)</a:t>
          </a:r>
          <a:endParaRPr lang="nl-NL" dirty="0"/>
        </a:p>
      </dgm:t>
    </dgm:pt>
    <dgm:pt modelId="{843ABA03-36CB-9746-AE0B-C2C213929B28}" type="parTrans" cxnId="{3732B15C-10B8-8846-A05E-00FCB64706B3}">
      <dgm:prSet/>
      <dgm:spPr/>
      <dgm:t>
        <a:bodyPr/>
        <a:lstStyle/>
        <a:p>
          <a:endParaRPr lang="nl-NL"/>
        </a:p>
      </dgm:t>
    </dgm:pt>
    <dgm:pt modelId="{007A9BC6-F108-2649-9F16-8627E55B68E8}" type="sibTrans" cxnId="{3732B15C-10B8-8846-A05E-00FCB64706B3}">
      <dgm:prSet/>
      <dgm:spPr/>
      <dgm:t>
        <a:bodyPr/>
        <a:lstStyle/>
        <a:p>
          <a:endParaRPr lang="nl-NL"/>
        </a:p>
      </dgm:t>
    </dgm:pt>
    <dgm:pt modelId="{67AC6071-CA32-8240-96C4-8EEE5C9099B5}" type="pres">
      <dgm:prSet presAssocID="{80248AFB-BB17-CB4B-AFC1-513E91A3B96A}" presName="composite" presStyleCnt="0">
        <dgm:presLayoutVars>
          <dgm:chMax val="3"/>
          <dgm:animLvl val="lvl"/>
          <dgm:resizeHandles val="exact"/>
        </dgm:presLayoutVars>
      </dgm:prSet>
      <dgm:spPr/>
    </dgm:pt>
    <dgm:pt modelId="{F0B2425C-A7A0-DE4F-BF2C-21A3F4EBE0A9}" type="pres">
      <dgm:prSet presAssocID="{A012DDD0-C2B3-3D48-92A8-A8182D6699AC}" presName="gear1" presStyleLbl="node1" presStyleIdx="0" presStyleCnt="3" custLinFactNeighborY="0">
        <dgm:presLayoutVars>
          <dgm:chMax val="1"/>
          <dgm:bulletEnabled val="1"/>
        </dgm:presLayoutVars>
      </dgm:prSet>
      <dgm:spPr/>
      <dgm:t>
        <a:bodyPr/>
        <a:lstStyle/>
        <a:p>
          <a:endParaRPr lang="nl-NL"/>
        </a:p>
      </dgm:t>
    </dgm:pt>
    <dgm:pt modelId="{3DFD78F7-3A92-2E43-A9E1-4B7602EF66A8}" type="pres">
      <dgm:prSet presAssocID="{A012DDD0-C2B3-3D48-92A8-A8182D6699AC}" presName="gear1srcNode" presStyleLbl="node1" presStyleIdx="0" presStyleCnt="3"/>
      <dgm:spPr/>
      <dgm:t>
        <a:bodyPr/>
        <a:lstStyle/>
        <a:p>
          <a:endParaRPr lang="nl-NL"/>
        </a:p>
      </dgm:t>
    </dgm:pt>
    <dgm:pt modelId="{6CB7455C-CCA8-9D4F-BBB2-E646EBD9121D}" type="pres">
      <dgm:prSet presAssocID="{A012DDD0-C2B3-3D48-92A8-A8182D6699AC}" presName="gear1dstNode" presStyleLbl="node1" presStyleIdx="0" presStyleCnt="3"/>
      <dgm:spPr/>
      <dgm:t>
        <a:bodyPr/>
        <a:lstStyle/>
        <a:p>
          <a:endParaRPr lang="nl-NL"/>
        </a:p>
      </dgm:t>
    </dgm:pt>
    <dgm:pt modelId="{7FFB32F5-1B15-CF46-8762-41BF73713403}" type="pres">
      <dgm:prSet presAssocID="{F0EF46D9-5ACA-1D4E-98C0-7D8DF49335ED}" presName="gear2" presStyleLbl="node1" presStyleIdx="1" presStyleCnt="3">
        <dgm:presLayoutVars>
          <dgm:chMax val="1"/>
          <dgm:bulletEnabled val="1"/>
        </dgm:presLayoutVars>
      </dgm:prSet>
      <dgm:spPr/>
      <dgm:t>
        <a:bodyPr/>
        <a:lstStyle/>
        <a:p>
          <a:endParaRPr lang="nl-NL"/>
        </a:p>
      </dgm:t>
    </dgm:pt>
    <dgm:pt modelId="{F64EB2D0-E6DE-7C45-B6C1-CAAA4A0107C2}" type="pres">
      <dgm:prSet presAssocID="{F0EF46D9-5ACA-1D4E-98C0-7D8DF49335ED}" presName="gear2srcNode" presStyleLbl="node1" presStyleIdx="1" presStyleCnt="3"/>
      <dgm:spPr/>
      <dgm:t>
        <a:bodyPr/>
        <a:lstStyle/>
        <a:p>
          <a:endParaRPr lang="nl-NL"/>
        </a:p>
      </dgm:t>
    </dgm:pt>
    <dgm:pt modelId="{77F14EDB-CF2B-DF4B-98E1-6B6E588D466D}" type="pres">
      <dgm:prSet presAssocID="{F0EF46D9-5ACA-1D4E-98C0-7D8DF49335ED}" presName="gear2dstNode" presStyleLbl="node1" presStyleIdx="1" presStyleCnt="3"/>
      <dgm:spPr/>
      <dgm:t>
        <a:bodyPr/>
        <a:lstStyle/>
        <a:p>
          <a:endParaRPr lang="nl-NL"/>
        </a:p>
      </dgm:t>
    </dgm:pt>
    <dgm:pt modelId="{F0FDE20D-E011-854C-A025-A572BA0EFFF7}" type="pres">
      <dgm:prSet presAssocID="{0BE1D2AE-4731-664B-85E3-49587052A3AC}" presName="gear3" presStyleLbl="node1" presStyleIdx="2" presStyleCnt="3"/>
      <dgm:spPr/>
      <dgm:t>
        <a:bodyPr/>
        <a:lstStyle/>
        <a:p>
          <a:endParaRPr lang="nl-NL"/>
        </a:p>
      </dgm:t>
    </dgm:pt>
    <dgm:pt modelId="{5D729069-0686-164D-A313-00846CFC0629}" type="pres">
      <dgm:prSet presAssocID="{0BE1D2AE-4731-664B-85E3-49587052A3AC}" presName="gear3tx" presStyleLbl="node1" presStyleIdx="2" presStyleCnt="3">
        <dgm:presLayoutVars>
          <dgm:chMax val="1"/>
          <dgm:bulletEnabled val="1"/>
        </dgm:presLayoutVars>
      </dgm:prSet>
      <dgm:spPr/>
      <dgm:t>
        <a:bodyPr/>
        <a:lstStyle/>
        <a:p>
          <a:endParaRPr lang="nl-NL"/>
        </a:p>
      </dgm:t>
    </dgm:pt>
    <dgm:pt modelId="{DE09C976-85D2-C043-804C-8B939FF936C0}" type="pres">
      <dgm:prSet presAssocID="{0BE1D2AE-4731-664B-85E3-49587052A3AC}" presName="gear3srcNode" presStyleLbl="node1" presStyleIdx="2" presStyleCnt="3"/>
      <dgm:spPr/>
      <dgm:t>
        <a:bodyPr/>
        <a:lstStyle/>
        <a:p>
          <a:endParaRPr lang="nl-NL"/>
        </a:p>
      </dgm:t>
    </dgm:pt>
    <dgm:pt modelId="{BB309C8F-FF66-A94A-A5FF-7F9B41F2543E}" type="pres">
      <dgm:prSet presAssocID="{0BE1D2AE-4731-664B-85E3-49587052A3AC}" presName="gear3dstNode" presStyleLbl="node1" presStyleIdx="2" presStyleCnt="3"/>
      <dgm:spPr/>
      <dgm:t>
        <a:bodyPr/>
        <a:lstStyle/>
        <a:p>
          <a:endParaRPr lang="nl-NL"/>
        </a:p>
      </dgm:t>
    </dgm:pt>
    <dgm:pt modelId="{78657032-F907-754A-AF6D-8D22636814DE}" type="pres">
      <dgm:prSet presAssocID="{9730E6B3-EFB1-5345-A503-DE9F3799780A}" presName="connector1" presStyleLbl="sibTrans2D1" presStyleIdx="0" presStyleCnt="3"/>
      <dgm:spPr/>
      <dgm:t>
        <a:bodyPr/>
        <a:lstStyle/>
        <a:p>
          <a:endParaRPr lang="nl-NL"/>
        </a:p>
      </dgm:t>
    </dgm:pt>
    <dgm:pt modelId="{444F3AF5-B8F2-CF40-9047-118BB7674467}" type="pres">
      <dgm:prSet presAssocID="{60A5455B-D121-344E-950D-68FEA9D1E64E}" presName="connector2" presStyleLbl="sibTrans2D1" presStyleIdx="1" presStyleCnt="3"/>
      <dgm:spPr/>
      <dgm:t>
        <a:bodyPr/>
        <a:lstStyle/>
        <a:p>
          <a:endParaRPr lang="nl-NL"/>
        </a:p>
      </dgm:t>
    </dgm:pt>
    <dgm:pt modelId="{03418F31-06A4-314A-9A4E-964D2A7355EB}" type="pres">
      <dgm:prSet presAssocID="{007A9BC6-F108-2649-9F16-8627E55B68E8}" presName="connector3" presStyleLbl="sibTrans2D1" presStyleIdx="2" presStyleCnt="3"/>
      <dgm:spPr/>
      <dgm:t>
        <a:bodyPr/>
        <a:lstStyle/>
        <a:p>
          <a:endParaRPr lang="nl-NL"/>
        </a:p>
      </dgm:t>
    </dgm:pt>
  </dgm:ptLst>
  <dgm:cxnLst>
    <dgm:cxn modelId="{1D8CCE51-97E4-1F42-8473-476007EC1F8C}" type="presOf" srcId="{0BE1D2AE-4731-664B-85E3-49587052A3AC}" destId="{5D729069-0686-164D-A313-00846CFC0629}" srcOrd="1" destOrd="0" presId="urn:microsoft.com/office/officeart/2005/8/layout/gear1"/>
    <dgm:cxn modelId="{25F712ED-117B-2E45-8754-E7E32C7BDFC1}" type="presOf" srcId="{0BE1D2AE-4731-664B-85E3-49587052A3AC}" destId="{BB309C8F-FF66-A94A-A5FF-7F9B41F2543E}" srcOrd="3" destOrd="0" presId="urn:microsoft.com/office/officeart/2005/8/layout/gear1"/>
    <dgm:cxn modelId="{7183C3F1-F8ED-0A4E-AED4-41DFAC957B81}" srcId="{80248AFB-BB17-CB4B-AFC1-513E91A3B96A}" destId="{A012DDD0-C2B3-3D48-92A8-A8182D6699AC}" srcOrd="0" destOrd="0" parTransId="{4C257E7B-6911-F143-934E-E1DC6028D80F}" sibTransId="{9730E6B3-EFB1-5345-A503-DE9F3799780A}"/>
    <dgm:cxn modelId="{E0F7F566-7525-5640-98D6-5836FF6E039F}" type="presOf" srcId="{0BE1D2AE-4731-664B-85E3-49587052A3AC}" destId="{DE09C976-85D2-C043-804C-8B939FF936C0}" srcOrd="2" destOrd="0" presId="urn:microsoft.com/office/officeart/2005/8/layout/gear1"/>
    <dgm:cxn modelId="{18DE723F-E87A-7E43-8D07-79230E5A62B3}" type="presOf" srcId="{0BE1D2AE-4731-664B-85E3-49587052A3AC}" destId="{F0FDE20D-E011-854C-A025-A572BA0EFFF7}" srcOrd="0" destOrd="0" presId="urn:microsoft.com/office/officeart/2005/8/layout/gear1"/>
    <dgm:cxn modelId="{7893A4F5-8A1D-8C4F-99DA-7DE754FE040A}" type="presOf" srcId="{F0EF46D9-5ACA-1D4E-98C0-7D8DF49335ED}" destId="{7FFB32F5-1B15-CF46-8762-41BF73713403}" srcOrd="0" destOrd="0" presId="urn:microsoft.com/office/officeart/2005/8/layout/gear1"/>
    <dgm:cxn modelId="{35069999-0F1F-DD4F-BC95-42D31B6BB05E}" type="presOf" srcId="{A012DDD0-C2B3-3D48-92A8-A8182D6699AC}" destId="{3DFD78F7-3A92-2E43-A9E1-4B7602EF66A8}" srcOrd="1" destOrd="0" presId="urn:microsoft.com/office/officeart/2005/8/layout/gear1"/>
    <dgm:cxn modelId="{9DB5F82F-1514-B04F-AA37-7119FF9E341A}" type="presOf" srcId="{F0EF46D9-5ACA-1D4E-98C0-7D8DF49335ED}" destId="{F64EB2D0-E6DE-7C45-B6C1-CAAA4A0107C2}" srcOrd="1" destOrd="0" presId="urn:microsoft.com/office/officeart/2005/8/layout/gear1"/>
    <dgm:cxn modelId="{12709406-77E5-EF42-B6EF-D6EEB6214FFC}" type="presOf" srcId="{60A5455B-D121-344E-950D-68FEA9D1E64E}" destId="{444F3AF5-B8F2-CF40-9047-118BB7674467}" srcOrd="0" destOrd="0" presId="urn:microsoft.com/office/officeart/2005/8/layout/gear1"/>
    <dgm:cxn modelId="{EE4AF6AA-0C4F-5343-A072-16AE38AF2BD0}" type="presOf" srcId="{A012DDD0-C2B3-3D48-92A8-A8182D6699AC}" destId="{F0B2425C-A7A0-DE4F-BF2C-21A3F4EBE0A9}" srcOrd="0" destOrd="0" presId="urn:microsoft.com/office/officeart/2005/8/layout/gear1"/>
    <dgm:cxn modelId="{1F618A35-E7D2-1944-82DC-1BB1F4BFB81E}" srcId="{80248AFB-BB17-CB4B-AFC1-513E91A3B96A}" destId="{F0EF46D9-5ACA-1D4E-98C0-7D8DF49335ED}" srcOrd="1" destOrd="0" parTransId="{029E56EA-70EC-494E-B4C9-08BB3F89F532}" sibTransId="{60A5455B-D121-344E-950D-68FEA9D1E64E}"/>
    <dgm:cxn modelId="{1B285924-5953-2544-B53B-08BF4B40D939}" type="presOf" srcId="{9730E6B3-EFB1-5345-A503-DE9F3799780A}" destId="{78657032-F907-754A-AF6D-8D22636814DE}" srcOrd="0" destOrd="0" presId="urn:microsoft.com/office/officeart/2005/8/layout/gear1"/>
    <dgm:cxn modelId="{BE6C94F8-8B32-4F47-9729-8D5C2A60D7DA}" type="presOf" srcId="{F0EF46D9-5ACA-1D4E-98C0-7D8DF49335ED}" destId="{77F14EDB-CF2B-DF4B-98E1-6B6E588D466D}" srcOrd="2" destOrd="0" presId="urn:microsoft.com/office/officeart/2005/8/layout/gear1"/>
    <dgm:cxn modelId="{B2D30562-8115-8444-B4FB-B598BB29DFBB}" type="presOf" srcId="{007A9BC6-F108-2649-9F16-8627E55B68E8}" destId="{03418F31-06A4-314A-9A4E-964D2A7355EB}" srcOrd="0" destOrd="0" presId="urn:microsoft.com/office/officeart/2005/8/layout/gear1"/>
    <dgm:cxn modelId="{0A9622E9-8CEA-C94A-AC5B-F9F7D12A2B4D}" type="presOf" srcId="{80248AFB-BB17-CB4B-AFC1-513E91A3B96A}" destId="{67AC6071-CA32-8240-96C4-8EEE5C9099B5}" srcOrd="0" destOrd="0" presId="urn:microsoft.com/office/officeart/2005/8/layout/gear1"/>
    <dgm:cxn modelId="{5C44B696-C5F2-244F-AA4B-94AA7562ED05}" type="presOf" srcId="{A012DDD0-C2B3-3D48-92A8-A8182D6699AC}" destId="{6CB7455C-CCA8-9D4F-BBB2-E646EBD9121D}" srcOrd="2" destOrd="0" presId="urn:microsoft.com/office/officeart/2005/8/layout/gear1"/>
    <dgm:cxn modelId="{3732B15C-10B8-8846-A05E-00FCB64706B3}" srcId="{80248AFB-BB17-CB4B-AFC1-513E91A3B96A}" destId="{0BE1D2AE-4731-664B-85E3-49587052A3AC}" srcOrd="2" destOrd="0" parTransId="{843ABA03-36CB-9746-AE0B-C2C213929B28}" sibTransId="{007A9BC6-F108-2649-9F16-8627E55B68E8}"/>
    <dgm:cxn modelId="{1A378A6E-7AA8-1B45-B526-4B49AD8BF107}" type="presParOf" srcId="{67AC6071-CA32-8240-96C4-8EEE5C9099B5}" destId="{F0B2425C-A7A0-DE4F-BF2C-21A3F4EBE0A9}" srcOrd="0" destOrd="0" presId="urn:microsoft.com/office/officeart/2005/8/layout/gear1"/>
    <dgm:cxn modelId="{061D19A8-1F27-E149-AC4D-F3111D5F2265}" type="presParOf" srcId="{67AC6071-CA32-8240-96C4-8EEE5C9099B5}" destId="{3DFD78F7-3A92-2E43-A9E1-4B7602EF66A8}" srcOrd="1" destOrd="0" presId="urn:microsoft.com/office/officeart/2005/8/layout/gear1"/>
    <dgm:cxn modelId="{862C9AA7-F1B6-4245-8BCA-4446478DA60A}" type="presParOf" srcId="{67AC6071-CA32-8240-96C4-8EEE5C9099B5}" destId="{6CB7455C-CCA8-9D4F-BBB2-E646EBD9121D}" srcOrd="2" destOrd="0" presId="urn:microsoft.com/office/officeart/2005/8/layout/gear1"/>
    <dgm:cxn modelId="{849CDA3B-C931-214E-850E-3857F56011B7}" type="presParOf" srcId="{67AC6071-CA32-8240-96C4-8EEE5C9099B5}" destId="{7FFB32F5-1B15-CF46-8762-41BF73713403}" srcOrd="3" destOrd="0" presId="urn:microsoft.com/office/officeart/2005/8/layout/gear1"/>
    <dgm:cxn modelId="{73354251-92C3-A346-A0C1-F13B0C682304}" type="presParOf" srcId="{67AC6071-CA32-8240-96C4-8EEE5C9099B5}" destId="{F64EB2D0-E6DE-7C45-B6C1-CAAA4A0107C2}" srcOrd="4" destOrd="0" presId="urn:microsoft.com/office/officeart/2005/8/layout/gear1"/>
    <dgm:cxn modelId="{DC29745A-ADD8-C644-BD71-43E3E1688A4A}" type="presParOf" srcId="{67AC6071-CA32-8240-96C4-8EEE5C9099B5}" destId="{77F14EDB-CF2B-DF4B-98E1-6B6E588D466D}" srcOrd="5" destOrd="0" presId="urn:microsoft.com/office/officeart/2005/8/layout/gear1"/>
    <dgm:cxn modelId="{68B0EF3F-EC4F-FC42-AABD-7C7351042095}" type="presParOf" srcId="{67AC6071-CA32-8240-96C4-8EEE5C9099B5}" destId="{F0FDE20D-E011-854C-A025-A572BA0EFFF7}" srcOrd="6" destOrd="0" presId="urn:microsoft.com/office/officeart/2005/8/layout/gear1"/>
    <dgm:cxn modelId="{0D96DDE9-AC9F-9849-9B99-47C04ABF65FE}" type="presParOf" srcId="{67AC6071-CA32-8240-96C4-8EEE5C9099B5}" destId="{5D729069-0686-164D-A313-00846CFC0629}" srcOrd="7" destOrd="0" presId="urn:microsoft.com/office/officeart/2005/8/layout/gear1"/>
    <dgm:cxn modelId="{07C7F9E8-9A54-644F-AF1C-04E04B9A7CB4}" type="presParOf" srcId="{67AC6071-CA32-8240-96C4-8EEE5C9099B5}" destId="{DE09C976-85D2-C043-804C-8B939FF936C0}" srcOrd="8" destOrd="0" presId="urn:microsoft.com/office/officeart/2005/8/layout/gear1"/>
    <dgm:cxn modelId="{9193A5A8-E3B8-7345-BABC-9648185C8BB3}" type="presParOf" srcId="{67AC6071-CA32-8240-96C4-8EEE5C9099B5}" destId="{BB309C8F-FF66-A94A-A5FF-7F9B41F2543E}" srcOrd="9" destOrd="0" presId="urn:microsoft.com/office/officeart/2005/8/layout/gear1"/>
    <dgm:cxn modelId="{9A481BE8-EF89-754A-A3B1-54723538FF25}" type="presParOf" srcId="{67AC6071-CA32-8240-96C4-8EEE5C9099B5}" destId="{78657032-F907-754A-AF6D-8D22636814DE}" srcOrd="10" destOrd="0" presId="urn:microsoft.com/office/officeart/2005/8/layout/gear1"/>
    <dgm:cxn modelId="{3D6CC8E6-0B5F-7847-BE63-1A6EB8E1B2E5}" type="presParOf" srcId="{67AC6071-CA32-8240-96C4-8EEE5C9099B5}" destId="{444F3AF5-B8F2-CF40-9047-118BB7674467}" srcOrd="11" destOrd="0" presId="urn:microsoft.com/office/officeart/2005/8/layout/gear1"/>
    <dgm:cxn modelId="{CD94DB65-028D-3C42-9942-AB957D1B4BC8}" type="presParOf" srcId="{67AC6071-CA32-8240-96C4-8EEE5C9099B5}" destId="{03418F31-06A4-314A-9A4E-964D2A7355EB}"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480725-7BBA-2841-806D-76599C71885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nl-NL"/>
        </a:p>
      </dgm:t>
    </dgm:pt>
    <dgm:pt modelId="{02EE7DD6-AD8E-9545-949B-2BE957D8FE8F}">
      <dgm:prSet phldrT="[Tekst]"/>
      <dgm:spPr/>
      <dgm:t>
        <a:bodyPr/>
        <a:lstStyle/>
        <a:p>
          <a:r>
            <a:rPr lang="nl-NL" dirty="0" smtClean="0"/>
            <a:t>Persistente opslag</a:t>
          </a:r>
          <a:endParaRPr lang="nl-NL" dirty="0"/>
        </a:p>
      </dgm:t>
    </dgm:pt>
    <dgm:pt modelId="{B8302F2E-5C04-2D45-9180-5109E15848A5}" type="parTrans" cxnId="{E92693A2-7710-4844-8B8A-4C9A46445B4A}">
      <dgm:prSet/>
      <dgm:spPr/>
      <dgm:t>
        <a:bodyPr/>
        <a:lstStyle/>
        <a:p>
          <a:endParaRPr lang="nl-NL"/>
        </a:p>
      </dgm:t>
    </dgm:pt>
    <dgm:pt modelId="{45EACC6B-766F-EE4A-A253-FAEE3677696F}" type="sibTrans" cxnId="{E92693A2-7710-4844-8B8A-4C9A46445B4A}">
      <dgm:prSet/>
      <dgm:spPr/>
      <dgm:t>
        <a:bodyPr/>
        <a:lstStyle/>
        <a:p>
          <a:endParaRPr lang="nl-NL"/>
        </a:p>
      </dgm:t>
    </dgm:pt>
    <dgm:pt modelId="{2C24C011-9289-3B46-A62F-810AB351B4EC}">
      <dgm:prSet phldrT="[Tekst]"/>
      <dgm:spPr/>
      <dgm:t>
        <a:bodyPr/>
        <a:lstStyle/>
        <a:p>
          <a:r>
            <a:rPr lang="nl-NL" dirty="0" smtClean="0"/>
            <a:t>Nu: Oracle</a:t>
          </a:r>
          <a:endParaRPr lang="nl-NL" dirty="0"/>
        </a:p>
      </dgm:t>
    </dgm:pt>
    <dgm:pt modelId="{AD95F0AD-FE82-A14E-834C-B1417613D70E}" type="parTrans" cxnId="{B3BF4FAF-6F04-BA45-A8B4-BD16BA1F9E96}">
      <dgm:prSet/>
      <dgm:spPr/>
      <dgm:t>
        <a:bodyPr/>
        <a:lstStyle/>
        <a:p>
          <a:endParaRPr lang="nl-NL"/>
        </a:p>
      </dgm:t>
    </dgm:pt>
    <dgm:pt modelId="{F74E06C2-0968-F24B-91FA-029FA3159B28}" type="sibTrans" cxnId="{B3BF4FAF-6F04-BA45-A8B4-BD16BA1F9E96}">
      <dgm:prSet/>
      <dgm:spPr/>
      <dgm:t>
        <a:bodyPr/>
        <a:lstStyle/>
        <a:p>
          <a:endParaRPr lang="nl-NL"/>
        </a:p>
      </dgm:t>
    </dgm:pt>
    <dgm:pt modelId="{5C0E6BE1-DB32-C34A-A11A-79AE0A9A8D05}">
      <dgm:prSet phldrT="[Tekst]"/>
      <dgm:spPr/>
      <dgm:t>
        <a:bodyPr/>
        <a:lstStyle/>
        <a:p>
          <a:r>
            <a:rPr lang="nl-NL" dirty="0" smtClean="0"/>
            <a:t>Data Access </a:t>
          </a:r>
          <a:r>
            <a:rPr lang="nl-NL" dirty="0" err="1" smtClean="0"/>
            <a:t>Objects</a:t>
          </a:r>
          <a:endParaRPr lang="nl-NL" dirty="0"/>
        </a:p>
      </dgm:t>
    </dgm:pt>
    <dgm:pt modelId="{6FACBCCC-E872-E54C-900D-53580AE8463E}" type="parTrans" cxnId="{2029F0B0-2A55-D34C-B6A2-425227D194F0}">
      <dgm:prSet/>
      <dgm:spPr/>
      <dgm:t>
        <a:bodyPr/>
        <a:lstStyle/>
        <a:p>
          <a:endParaRPr lang="nl-NL"/>
        </a:p>
      </dgm:t>
    </dgm:pt>
    <dgm:pt modelId="{9729B61F-5F7E-DA4E-B2B5-865DD4AC4AF0}" type="sibTrans" cxnId="{2029F0B0-2A55-D34C-B6A2-425227D194F0}">
      <dgm:prSet/>
      <dgm:spPr/>
      <dgm:t>
        <a:bodyPr/>
        <a:lstStyle/>
        <a:p>
          <a:endParaRPr lang="nl-NL"/>
        </a:p>
      </dgm:t>
    </dgm:pt>
    <dgm:pt modelId="{655FC106-1D4F-9B4C-951C-7E8B8186EF84}">
      <dgm:prSet phldrT="[Tekst]"/>
      <dgm:spPr/>
      <dgm:t>
        <a:bodyPr/>
        <a:lstStyle/>
        <a:p>
          <a:r>
            <a:rPr lang="nl-NL" dirty="0" smtClean="0"/>
            <a:t>Abstracte tussenlaag</a:t>
          </a:r>
          <a:endParaRPr lang="nl-NL" dirty="0"/>
        </a:p>
      </dgm:t>
    </dgm:pt>
    <dgm:pt modelId="{71068CAC-3006-484F-B66D-3732384C041D}" type="parTrans" cxnId="{1DF313B4-3C97-BB4B-8578-69D88FCA3A2F}">
      <dgm:prSet/>
      <dgm:spPr/>
      <dgm:t>
        <a:bodyPr/>
        <a:lstStyle/>
        <a:p>
          <a:endParaRPr lang="nl-NL"/>
        </a:p>
      </dgm:t>
    </dgm:pt>
    <dgm:pt modelId="{F3C94DA2-EE09-3840-8FAD-EA9EF5B89598}" type="sibTrans" cxnId="{1DF313B4-3C97-BB4B-8578-69D88FCA3A2F}">
      <dgm:prSet/>
      <dgm:spPr/>
      <dgm:t>
        <a:bodyPr/>
        <a:lstStyle/>
        <a:p>
          <a:endParaRPr lang="nl-NL"/>
        </a:p>
      </dgm:t>
    </dgm:pt>
    <dgm:pt modelId="{DD281610-6474-424A-9E97-0CFEA107C8BB}">
      <dgm:prSet phldrT="[Tekst]"/>
      <dgm:spPr/>
      <dgm:t>
        <a:bodyPr/>
        <a:lstStyle/>
        <a:p>
          <a:r>
            <a:rPr lang="nl-NL" dirty="0" smtClean="0"/>
            <a:t>XML-RPC</a:t>
          </a:r>
          <a:endParaRPr lang="nl-NL" dirty="0"/>
        </a:p>
      </dgm:t>
    </dgm:pt>
    <dgm:pt modelId="{202D05B9-8768-DD4D-B220-3E4ED7CF5372}" type="parTrans" cxnId="{FEFE289E-7BFC-FF43-A5B5-9B0476EE3915}">
      <dgm:prSet/>
      <dgm:spPr/>
      <dgm:t>
        <a:bodyPr/>
        <a:lstStyle/>
        <a:p>
          <a:endParaRPr lang="nl-NL"/>
        </a:p>
      </dgm:t>
    </dgm:pt>
    <dgm:pt modelId="{2A06D8A2-3604-8D46-917B-D1E28A51EBE6}" type="sibTrans" cxnId="{FEFE289E-7BFC-FF43-A5B5-9B0476EE3915}">
      <dgm:prSet/>
      <dgm:spPr/>
      <dgm:t>
        <a:bodyPr/>
        <a:lstStyle/>
        <a:p>
          <a:endParaRPr lang="nl-NL"/>
        </a:p>
      </dgm:t>
    </dgm:pt>
    <dgm:pt modelId="{1868F41E-971F-9847-A7FD-0C9868DB7BC7}">
      <dgm:prSet phldrT="[Tekst]"/>
      <dgm:spPr/>
      <dgm:t>
        <a:bodyPr/>
        <a:lstStyle/>
        <a:p>
          <a:r>
            <a:rPr lang="nl-NL" dirty="0" smtClean="0"/>
            <a:t>Lichtgewicht protocol steunend op HTTP</a:t>
          </a:r>
          <a:endParaRPr lang="nl-NL" dirty="0"/>
        </a:p>
      </dgm:t>
    </dgm:pt>
    <dgm:pt modelId="{72A23FDB-181A-074F-B031-E4CBB14F4B2B}" type="parTrans" cxnId="{5A2A86AE-B231-1342-9D8C-ADB0816E6CA4}">
      <dgm:prSet/>
      <dgm:spPr/>
      <dgm:t>
        <a:bodyPr/>
        <a:lstStyle/>
        <a:p>
          <a:endParaRPr lang="nl-NL"/>
        </a:p>
      </dgm:t>
    </dgm:pt>
    <dgm:pt modelId="{DE639F0E-F5DB-9F4C-AC80-C28C90D3151F}" type="sibTrans" cxnId="{5A2A86AE-B231-1342-9D8C-ADB0816E6CA4}">
      <dgm:prSet/>
      <dgm:spPr/>
      <dgm:t>
        <a:bodyPr/>
        <a:lstStyle/>
        <a:p>
          <a:endParaRPr lang="nl-NL"/>
        </a:p>
      </dgm:t>
    </dgm:pt>
    <dgm:pt modelId="{347E56A1-A84E-4DA8-BB71-58F793E8A8D4}">
      <dgm:prSet phldrT="[Tekst]"/>
      <dgm:spPr/>
      <dgm:t>
        <a:bodyPr/>
        <a:lstStyle/>
        <a:p>
          <a:r>
            <a:rPr lang="nl-NL" dirty="0" smtClean="0"/>
            <a:t>Gemakkelijk te vervangen door andere opslagmethodes</a:t>
          </a:r>
          <a:endParaRPr lang="nl-NL" dirty="0"/>
        </a:p>
      </dgm:t>
    </dgm:pt>
    <dgm:pt modelId="{860BF0F8-1530-4568-BFD0-038E32C3672B}" type="parTrans" cxnId="{95F3E9B3-40D9-4F43-A473-D05D6C346823}">
      <dgm:prSet/>
      <dgm:spPr/>
      <dgm:t>
        <a:bodyPr/>
        <a:lstStyle/>
        <a:p>
          <a:endParaRPr lang="nl-BE"/>
        </a:p>
      </dgm:t>
    </dgm:pt>
    <dgm:pt modelId="{CCB640D6-14D0-4ED3-88F2-E4E0ACB5DFFB}" type="sibTrans" cxnId="{95F3E9B3-40D9-4F43-A473-D05D6C346823}">
      <dgm:prSet/>
      <dgm:spPr/>
      <dgm:t>
        <a:bodyPr/>
        <a:lstStyle/>
        <a:p>
          <a:endParaRPr lang="nl-BE"/>
        </a:p>
      </dgm:t>
    </dgm:pt>
    <dgm:pt modelId="{A3FB8013-B3FA-48A9-ABE5-A73EB5EB556F}">
      <dgm:prSet phldrT="[Tekst]"/>
      <dgm:spPr/>
      <dgm:t>
        <a:bodyPr/>
        <a:lstStyle/>
        <a:p>
          <a:r>
            <a:rPr lang="nl-NL" dirty="0" smtClean="0"/>
            <a:t>Gemakkelijk omzetbaar naar </a:t>
          </a:r>
          <a:r>
            <a:rPr lang="nl-NL" dirty="0" err="1" smtClean="0"/>
            <a:t>XML-RPC-structs</a:t>
          </a:r>
          <a:endParaRPr lang="nl-NL" dirty="0"/>
        </a:p>
      </dgm:t>
    </dgm:pt>
    <dgm:pt modelId="{3449FB4D-2B85-4C57-9EBD-767CEED6D89B}" type="parTrans" cxnId="{A0CBE502-35BA-4275-9339-1DD60E3C0B69}">
      <dgm:prSet/>
      <dgm:spPr/>
      <dgm:t>
        <a:bodyPr/>
        <a:lstStyle/>
        <a:p>
          <a:endParaRPr lang="nl-BE"/>
        </a:p>
      </dgm:t>
    </dgm:pt>
    <dgm:pt modelId="{7915CD66-D5D8-4226-970B-C1281F24F942}" type="sibTrans" cxnId="{A0CBE502-35BA-4275-9339-1DD60E3C0B69}">
      <dgm:prSet/>
      <dgm:spPr/>
      <dgm:t>
        <a:bodyPr/>
        <a:lstStyle/>
        <a:p>
          <a:endParaRPr lang="nl-BE"/>
        </a:p>
      </dgm:t>
    </dgm:pt>
    <dgm:pt modelId="{391303B4-0AD0-40D3-A162-9E5B7B4F3B45}">
      <dgm:prSet phldrT="[Tekst]"/>
      <dgm:spPr/>
      <dgm:t>
        <a:bodyPr/>
        <a:lstStyle/>
        <a:p>
          <a:r>
            <a:rPr lang="nl-NL" dirty="0" smtClean="0"/>
            <a:t>“Domme” objecten, stellen enkel data voor</a:t>
          </a:r>
          <a:endParaRPr lang="nl-NL" dirty="0"/>
        </a:p>
      </dgm:t>
    </dgm:pt>
    <dgm:pt modelId="{1216726B-2D41-4FBB-A0F0-BBFCA7814AC9}" type="parTrans" cxnId="{893BD4A3-2168-48F1-96EA-64953552E2D3}">
      <dgm:prSet/>
      <dgm:spPr/>
      <dgm:t>
        <a:bodyPr/>
        <a:lstStyle/>
        <a:p>
          <a:endParaRPr lang="nl-BE"/>
        </a:p>
      </dgm:t>
    </dgm:pt>
    <dgm:pt modelId="{97A96CA8-2D99-4A9F-A20D-053B407995B3}" type="sibTrans" cxnId="{893BD4A3-2168-48F1-96EA-64953552E2D3}">
      <dgm:prSet/>
      <dgm:spPr/>
      <dgm:t>
        <a:bodyPr/>
        <a:lstStyle/>
        <a:p>
          <a:endParaRPr lang="nl-BE"/>
        </a:p>
      </dgm:t>
    </dgm:pt>
    <dgm:pt modelId="{CE14021E-9F20-4127-9F92-9286287B9535}">
      <dgm:prSet phldrT="[Tekst]"/>
      <dgm:spPr/>
      <dgm:t>
        <a:bodyPr/>
        <a:lstStyle/>
        <a:p>
          <a:r>
            <a:rPr lang="nl-NL" dirty="0" smtClean="0"/>
            <a:t>Eenvoudig te begrijpen</a:t>
          </a:r>
          <a:endParaRPr lang="nl-NL" dirty="0"/>
        </a:p>
      </dgm:t>
    </dgm:pt>
    <dgm:pt modelId="{3A5E73DC-733E-4F84-8D3E-0EDC09B8E459}" type="parTrans" cxnId="{1282E86F-FEA2-4A21-8666-CBDD2C805F89}">
      <dgm:prSet/>
      <dgm:spPr/>
      <dgm:t>
        <a:bodyPr/>
        <a:lstStyle/>
        <a:p>
          <a:endParaRPr lang="nl-BE"/>
        </a:p>
      </dgm:t>
    </dgm:pt>
    <dgm:pt modelId="{4B0DDF8F-F857-4988-A1CD-7D8AF81AF7B5}" type="sibTrans" cxnId="{1282E86F-FEA2-4A21-8666-CBDD2C805F89}">
      <dgm:prSet/>
      <dgm:spPr/>
      <dgm:t>
        <a:bodyPr/>
        <a:lstStyle/>
        <a:p>
          <a:endParaRPr lang="nl-BE"/>
        </a:p>
      </dgm:t>
    </dgm:pt>
    <dgm:pt modelId="{0206126A-C97C-4035-A1B4-3192355AFC94}">
      <dgm:prSet phldrT="[Tekst]"/>
      <dgm:spPr/>
      <dgm:t>
        <a:bodyPr/>
        <a:lstStyle/>
        <a:p>
          <a:r>
            <a:rPr lang="nl-NL" dirty="0" smtClean="0"/>
            <a:t>Ondersteund op  veel platformen</a:t>
          </a:r>
          <a:endParaRPr lang="nl-NL" dirty="0"/>
        </a:p>
      </dgm:t>
    </dgm:pt>
    <dgm:pt modelId="{EED6E2EB-A586-455A-A6A4-F596534BDB76}" type="parTrans" cxnId="{A108A8C5-E47D-4D7E-8781-F8E9C3A77D37}">
      <dgm:prSet/>
      <dgm:spPr/>
      <dgm:t>
        <a:bodyPr/>
        <a:lstStyle/>
        <a:p>
          <a:endParaRPr lang="nl-BE"/>
        </a:p>
      </dgm:t>
    </dgm:pt>
    <dgm:pt modelId="{2B476BCA-F453-4727-A705-F28FF9777203}" type="sibTrans" cxnId="{A108A8C5-E47D-4D7E-8781-F8E9C3A77D37}">
      <dgm:prSet/>
      <dgm:spPr/>
      <dgm:t>
        <a:bodyPr/>
        <a:lstStyle/>
        <a:p>
          <a:endParaRPr lang="nl-BE"/>
        </a:p>
      </dgm:t>
    </dgm:pt>
    <dgm:pt modelId="{FC07AAA4-224C-9449-BE2B-FEE06709DBC2}" type="pres">
      <dgm:prSet presAssocID="{6D480725-7BBA-2841-806D-76599C718852}" presName="Name0" presStyleCnt="0">
        <dgm:presLayoutVars>
          <dgm:dir/>
          <dgm:animLvl val="lvl"/>
          <dgm:resizeHandles val="exact"/>
        </dgm:presLayoutVars>
      </dgm:prSet>
      <dgm:spPr/>
      <dgm:t>
        <a:bodyPr/>
        <a:lstStyle/>
        <a:p>
          <a:endParaRPr lang="nl-NL"/>
        </a:p>
      </dgm:t>
    </dgm:pt>
    <dgm:pt modelId="{4D04924F-B1E5-B74F-BEFA-D7D287869C2B}" type="pres">
      <dgm:prSet presAssocID="{02EE7DD6-AD8E-9545-949B-2BE957D8FE8F}" presName="composite" presStyleCnt="0"/>
      <dgm:spPr/>
    </dgm:pt>
    <dgm:pt modelId="{BE7850F0-647D-1344-AF53-70E28ABF6FC4}" type="pres">
      <dgm:prSet presAssocID="{02EE7DD6-AD8E-9545-949B-2BE957D8FE8F}" presName="parTx" presStyleLbl="alignNode1" presStyleIdx="0" presStyleCnt="3">
        <dgm:presLayoutVars>
          <dgm:chMax val="0"/>
          <dgm:chPref val="0"/>
          <dgm:bulletEnabled val="1"/>
        </dgm:presLayoutVars>
      </dgm:prSet>
      <dgm:spPr/>
      <dgm:t>
        <a:bodyPr/>
        <a:lstStyle/>
        <a:p>
          <a:endParaRPr lang="nl-NL"/>
        </a:p>
      </dgm:t>
    </dgm:pt>
    <dgm:pt modelId="{15844171-4739-4B4A-A72E-5E63287CA559}" type="pres">
      <dgm:prSet presAssocID="{02EE7DD6-AD8E-9545-949B-2BE957D8FE8F}" presName="desTx" presStyleLbl="alignAccFollowNode1" presStyleIdx="0" presStyleCnt="3">
        <dgm:presLayoutVars>
          <dgm:bulletEnabled val="1"/>
        </dgm:presLayoutVars>
      </dgm:prSet>
      <dgm:spPr/>
      <dgm:t>
        <a:bodyPr/>
        <a:lstStyle/>
        <a:p>
          <a:endParaRPr lang="nl-NL"/>
        </a:p>
      </dgm:t>
    </dgm:pt>
    <dgm:pt modelId="{DE574E57-C65C-9E44-8B85-93E05DF1C446}" type="pres">
      <dgm:prSet presAssocID="{45EACC6B-766F-EE4A-A253-FAEE3677696F}" presName="space" presStyleCnt="0"/>
      <dgm:spPr/>
    </dgm:pt>
    <dgm:pt modelId="{D48ADE3B-8246-3A48-A927-190431DBA1AA}" type="pres">
      <dgm:prSet presAssocID="{5C0E6BE1-DB32-C34A-A11A-79AE0A9A8D05}" presName="composite" presStyleCnt="0"/>
      <dgm:spPr/>
    </dgm:pt>
    <dgm:pt modelId="{FA7785C0-73B5-B642-A268-C866212144EB}" type="pres">
      <dgm:prSet presAssocID="{5C0E6BE1-DB32-C34A-A11A-79AE0A9A8D05}" presName="parTx" presStyleLbl="alignNode1" presStyleIdx="1" presStyleCnt="3">
        <dgm:presLayoutVars>
          <dgm:chMax val="0"/>
          <dgm:chPref val="0"/>
          <dgm:bulletEnabled val="1"/>
        </dgm:presLayoutVars>
      </dgm:prSet>
      <dgm:spPr/>
      <dgm:t>
        <a:bodyPr/>
        <a:lstStyle/>
        <a:p>
          <a:endParaRPr lang="nl-NL"/>
        </a:p>
      </dgm:t>
    </dgm:pt>
    <dgm:pt modelId="{9A0A0E30-BAD7-AF40-9DED-8343A1047A76}" type="pres">
      <dgm:prSet presAssocID="{5C0E6BE1-DB32-C34A-A11A-79AE0A9A8D05}" presName="desTx" presStyleLbl="alignAccFollowNode1" presStyleIdx="1" presStyleCnt="3">
        <dgm:presLayoutVars>
          <dgm:bulletEnabled val="1"/>
        </dgm:presLayoutVars>
      </dgm:prSet>
      <dgm:spPr/>
      <dgm:t>
        <a:bodyPr/>
        <a:lstStyle/>
        <a:p>
          <a:endParaRPr lang="nl-NL"/>
        </a:p>
      </dgm:t>
    </dgm:pt>
    <dgm:pt modelId="{F826E5A7-9F9A-334F-8545-6A6B20DDCC49}" type="pres">
      <dgm:prSet presAssocID="{9729B61F-5F7E-DA4E-B2B5-865DD4AC4AF0}" presName="space" presStyleCnt="0"/>
      <dgm:spPr/>
    </dgm:pt>
    <dgm:pt modelId="{F35BEAF3-6B0C-6D4F-A92F-3CB0FEE8787A}" type="pres">
      <dgm:prSet presAssocID="{DD281610-6474-424A-9E97-0CFEA107C8BB}" presName="composite" presStyleCnt="0"/>
      <dgm:spPr/>
    </dgm:pt>
    <dgm:pt modelId="{204EA816-A615-5C4C-B079-EA3E2367A5FF}" type="pres">
      <dgm:prSet presAssocID="{DD281610-6474-424A-9E97-0CFEA107C8BB}" presName="parTx" presStyleLbl="alignNode1" presStyleIdx="2" presStyleCnt="3">
        <dgm:presLayoutVars>
          <dgm:chMax val="0"/>
          <dgm:chPref val="0"/>
          <dgm:bulletEnabled val="1"/>
        </dgm:presLayoutVars>
      </dgm:prSet>
      <dgm:spPr/>
      <dgm:t>
        <a:bodyPr/>
        <a:lstStyle/>
        <a:p>
          <a:endParaRPr lang="nl-NL"/>
        </a:p>
      </dgm:t>
    </dgm:pt>
    <dgm:pt modelId="{F24C86F6-02AF-E747-A7F8-51D7E46D4E35}" type="pres">
      <dgm:prSet presAssocID="{DD281610-6474-424A-9E97-0CFEA107C8BB}" presName="desTx" presStyleLbl="alignAccFollowNode1" presStyleIdx="2" presStyleCnt="3">
        <dgm:presLayoutVars>
          <dgm:bulletEnabled val="1"/>
        </dgm:presLayoutVars>
      </dgm:prSet>
      <dgm:spPr/>
      <dgm:t>
        <a:bodyPr/>
        <a:lstStyle/>
        <a:p>
          <a:endParaRPr lang="nl-NL"/>
        </a:p>
      </dgm:t>
    </dgm:pt>
  </dgm:ptLst>
  <dgm:cxnLst>
    <dgm:cxn modelId="{95F3E9B3-40D9-4F43-A473-D05D6C346823}" srcId="{02EE7DD6-AD8E-9545-949B-2BE957D8FE8F}" destId="{347E56A1-A84E-4DA8-BB71-58F793E8A8D4}" srcOrd="1" destOrd="0" parTransId="{860BF0F8-1530-4568-BFD0-038E32C3672B}" sibTransId="{CCB640D6-14D0-4ED3-88F2-E4E0ACB5DFFB}"/>
    <dgm:cxn modelId="{1DF313B4-3C97-BB4B-8578-69D88FCA3A2F}" srcId="{5C0E6BE1-DB32-C34A-A11A-79AE0A9A8D05}" destId="{655FC106-1D4F-9B4C-951C-7E8B8186EF84}" srcOrd="0" destOrd="0" parTransId="{71068CAC-3006-484F-B66D-3732384C041D}" sibTransId="{F3C94DA2-EE09-3840-8FAD-EA9EF5B89598}"/>
    <dgm:cxn modelId="{893BD4A3-2168-48F1-96EA-64953552E2D3}" srcId="{5C0E6BE1-DB32-C34A-A11A-79AE0A9A8D05}" destId="{391303B4-0AD0-40D3-A162-9E5B7B4F3B45}" srcOrd="1" destOrd="0" parTransId="{1216726B-2D41-4FBB-A0F0-BBFCA7814AC9}" sibTransId="{97A96CA8-2D99-4A9F-A20D-053B407995B3}"/>
    <dgm:cxn modelId="{A108A8C5-E47D-4D7E-8781-F8E9C3A77D37}" srcId="{DD281610-6474-424A-9E97-0CFEA107C8BB}" destId="{0206126A-C97C-4035-A1B4-3192355AFC94}" srcOrd="2" destOrd="0" parTransId="{EED6E2EB-A586-455A-A6A4-F596534BDB76}" sibTransId="{2B476BCA-F453-4727-A705-F28FF9777203}"/>
    <dgm:cxn modelId="{FEFE289E-7BFC-FF43-A5B5-9B0476EE3915}" srcId="{6D480725-7BBA-2841-806D-76599C718852}" destId="{DD281610-6474-424A-9E97-0CFEA107C8BB}" srcOrd="2" destOrd="0" parTransId="{202D05B9-8768-DD4D-B220-3E4ED7CF5372}" sibTransId="{2A06D8A2-3604-8D46-917B-D1E28A51EBE6}"/>
    <dgm:cxn modelId="{B3BF4FAF-6F04-BA45-A8B4-BD16BA1F9E96}" srcId="{02EE7DD6-AD8E-9545-949B-2BE957D8FE8F}" destId="{2C24C011-9289-3B46-A62F-810AB351B4EC}" srcOrd="0" destOrd="0" parTransId="{AD95F0AD-FE82-A14E-834C-B1417613D70E}" sibTransId="{F74E06C2-0968-F24B-91FA-029FA3159B28}"/>
    <dgm:cxn modelId="{2029F0B0-2A55-D34C-B6A2-425227D194F0}" srcId="{6D480725-7BBA-2841-806D-76599C718852}" destId="{5C0E6BE1-DB32-C34A-A11A-79AE0A9A8D05}" srcOrd="1" destOrd="0" parTransId="{6FACBCCC-E872-E54C-900D-53580AE8463E}" sibTransId="{9729B61F-5F7E-DA4E-B2B5-865DD4AC4AF0}"/>
    <dgm:cxn modelId="{2A164D68-D13B-B54E-8318-18CEC6F0B35B}" type="presOf" srcId="{A3FB8013-B3FA-48A9-ABE5-A73EB5EB556F}" destId="{9A0A0E30-BAD7-AF40-9DED-8343A1047A76}" srcOrd="0" destOrd="2" presId="urn:microsoft.com/office/officeart/2005/8/layout/hList1"/>
    <dgm:cxn modelId="{1282E86F-FEA2-4A21-8666-CBDD2C805F89}" srcId="{DD281610-6474-424A-9E97-0CFEA107C8BB}" destId="{CE14021E-9F20-4127-9F92-9286287B9535}" srcOrd="1" destOrd="0" parTransId="{3A5E73DC-733E-4F84-8D3E-0EDC09B8E459}" sibTransId="{4B0DDF8F-F857-4988-A1CD-7D8AF81AF7B5}"/>
    <dgm:cxn modelId="{8615326E-C717-344D-AEC6-CEF5EF4B9471}" type="presOf" srcId="{DD281610-6474-424A-9E97-0CFEA107C8BB}" destId="{204EA816-A615-5C4C-B079-EA3E2367A5FF}" srcOrd="0" destOrd="0" presId="urn:microsoft.com/office/officeart/2005/8/layout/hList1"/>
    <dgm:cxn modelId="{2FB35FB0-F811-9241-83E6-C625EC91F291}" type="presOf" srcId="{5C0E6BE1-DB32-C34A-A11A-79AE0A9A8D05}" destId="{FA7785C0-73B5-B642-A268-C866212144EB}" srcOrd="0" destOrd="0" presId="urn:microsoft.com/office/officeart/2005/8/layout/hList1"/>
    <dgm:cxn modelId="{E92693A2-7710-4844-8B8A-4C9A46445B4A}" srcId="{6D480725-7BBA-2841-806D-76599C718852}" destId="{02EE7DD6-AD8E-9545-949B-2BE957D8FE8F}" srcOrd="0" destOrd="0" parTransId="{B8302F2E-5C04-2D45-9180-5109E15848A5}" sibTransId="{45EACC6B-766F-EE4A-A253-FAEE3677696F}"/>
    <dgm:cxn modelId="{A0CBE502-35BA-4275-9339-1DD60E3C0B69}" srcId="{5C0E6BE1-DB32-C34A-A11A-79AE0A9A8D05}" destId="{A3FB8013-B3FA-48A9-ABE5-A73EB5EB556F}" srcOrd="2" destOrd="0" parTransId="{3449FB4D-2B85-4C57-9EBD-767CEED6D89B}" sibTransId="{7915CD66-D5D8-4226-970B-C1281F24F942}"/>
    <dgm:cxn modelId="{5A2A86AE-B231-1342-9D8C-ADB0816E6CA4}" srcId="{DD281610-6474-424A-9E97-0CFEA107C8BB}" destId="{1868F41E-971F-9847-A7FD-0C9868DB7BC7}" srcOrd="0" destOrd="0" parTransId="{72A23FDB-181A-074F-B031-E4CBB14F4B2B}" sibTransId="{DE639F0E-F5DB-9F4C-AC80-C28C90D3151F}"/>
    <dgm:cxn modelId="{A87C4668-5048-E74A-BC87-6AB14A354D79}" type="presOf" srcId="{2C24C011-9289-3B46-A62F-810AB351B4EC}" destId="{15844171-4739-4B4A-A72E-5E63287CA559}" srcOrd="0" destOrd="0" presId="urn:microsoft.com/office/officeart/2005/8/layout/hList1"/>
    <dgm:cxn modelId="{24269262-7076-AF4B-BBCF-E0FDD733872F}" type="presOf" srcId="{1868F41E-971F-9847-A7FD-0C9868DB7BC7}" destId="{F24C86F6-02AF-E747-A7F8-51D7E46D4E35}" srcOrd="0" destOrd="0" presId="urn:microsoft.com/office/officeart/2005/8/layout/hList1"/>
    <dgm:cxn modelId="{E3312FD5-83F0-DE49-854B-049185B28CC4}" type="presOf" srcId="{655FC106-1D4F-9B4C-951C-7E8B8186EF84}" destId="{9A0A0E30-BAD7-AF40-9DED-8343A1047A76}" srcOrd="0" destOrd="0" presId="urn:microsoft.com/office/officeart/2005/8/layout/hList1"/>
    <dgm:cxn modelId="{7B02282F-CDA6-7B48-B232-4548E3F4E927}" type="presOf" srcId="{6D480725-7BBA-2841-806D-76599C718852}" destId="{FC07AAA4-224C-9449-BE2B-FEE06709DBC2}" srcOrd="0" destOrd="0" presId="urn:microsoft.com/office/officeart/2005/8/layout/hList1"/>
    <dgm:cxn modelId="{257CCD4F-9494-AD41-A225-5FD75F8E6565}" type="presOf" srcId="{347E56A1-A84E-4DA8-BB71-58F793E8A8D4}" destId="{15844171-4739-4B4A-A72E-5E63287CA559}" srcOrd="0" destOrd="1" presId="urn:microsoft.com/office/officeart/2005/8/layout/hList1"/>
    <dgm:cxn modelId="{8D3564FF-8A42-6640-BE91-2E3F15269391}" type="presOf" srcId="{02EE7DD6-AD8E-9545-949B-2BE957D8FE8F}" destId="{BE7850F0-647D-1344-AF53-70E28ABF6FC4}" srcOrd="0" destOrd="0" presId="urn:microsoft.com/office/officeart/2005/8/layout/hList1"/>
    <dgm:cxn modelId="{FD67932E-5DD8-7041-A395-686480196154}" type="presOf" srcId="{CE14021E-9F20-4127-9F92-9286287B9535}" destId="{F24C86F6-02AF-E747-A7F8-51D7E46D4E35}" srcOrd="0" destOrd="1" presId="urn:microsoft.com/office/officeart/2005/8/layout/hList1"/>
    <dgm:cxn modelId="{D61B6431-2179-ED48-8A10-D0C4EAEE3AF4}" type="presOf" srcId="{391303B4-0AD0-40D3-A162-9E5B7B4F3B45}" destId="{9A0A0E30-BAD7-AF40-9DED-8343A1047A76}" srcOrd="0" destOrd="1" presId="urn:microsoft.com/office/officeart/2005/8/layout/hList1"/>
    <dgm:cxn modelId="{407D57C8-A3E2-B84A-A10F-F1C51B87BE6E}" type="presOf" srcId="{0206126A-C97C-4035-A1B4-3192355AFC94}" destId="{F24C86F6-02AF-E747-A7F8-51D7E46D4E35}" srcOrd="0" destOrd="2" presId="urn:microsoft.com/office/officeart/2005/8/layout/hList1"/>
    <dgm:cxn modelId="{662CBECE-16A1-2346-80A1-FCD67695601F}" type="presParOf" srcId="{FC07AAA4-224C-9449-BE2B-FEE06709DBC2}" destId="{4D04924F-B1E5-B74F-BEFA-D7D287869C2B}" srcOrd="0" destOrd="0" presId="urn:microsoft.com/office/officeart/2005/8/layout/hList1"/>
    <dgm:cxn modelId="{CFE1AB6D-5E20-0E45-AB36-381D28AB70AB}" type="presParOf" srcId="{4D04924F-B1E5-B74F-BEFA-D7D287869C2B}" destId="{BE7850F0-647D-1344-AF53-70E28ABF6FC4}" srcOrd="0" destOrd="0" presId="urn:microsoft.com/office/officeart/2005/8/layout/hList1"/>
    <dgm:cxn modelId="{381AF3D3-3C39-CE44-B209-01BFCE8AFCF0}" type="presParOf" srcId="{4D04924F-B1E5-B74F-BEFA-D7D287869C2B}" destId="{15844171-4739-4B4A-A72E-5E63287CA559}" srcOrd="1" destOrd="0" presId="urn:microsoft.com/office/officeart/2005/8/layout/hList1"/>
    <dgm:cxn modelId="{3949A6E6-BBEE-F64B-996B-9A1CA5038FE6}" type="presParOf" srcId="{FC07AAA4-224C-9449-BE2B-FEE06709DBC2}" destId="{DE574E57-C65C-9E44-8B85-93E05DF1C446}" srcOrd="1" destOrd="0" presId="urn:microsoft.com/office/officeart/2005/8/layout/hList1"/>
    <dgm:cxn modelId="{D345DC1F-AD9A-8949-9432-0479AEF47001}" type="presParOf" srcId="{FC07AAA4-224C-9449-BE2B-FEE06709DBC2}" destId="{D48ADE3B-8246-3A48-A927-190431DBA1AA}" srcOrd="2" destOrd="0" presId="urn:microsoft.com/office/officeart/2005/8/layout/hList1"/>
    <dgm:cxn modelId="{F731A540-6855-C54B-A6A1-F35AB6F454C8}" type="presParOf" srcId="{D48ADE3B-8246-3A48-A927-190431DBA1AA}" destId="{FA7785C0-73B5-B642-A268-C866212144EB}" srcOrd="0" destOrd="0" presId="urn:microsoft.com/office/officeart/2005/8/layout/hList1"/>
    <dgm:cxn modelId="{DCF41DC8-CE12-9C4B-A4D1-31BF8E1CED67}" type="presParOf" srcId="{D48ADE3B-8246-3A48-A927-190431DBA1AA}" destId="{9A0A0E30-BAD7-AF40-9DED-8343A1047A76}" srcOrd="1" destOrd="0" presId="urn:microsoft.com/office/officeart/2005/8/layout/hList1"/>
    <dgm:cxn modelId="{14BD0E57-BF2B-054A-AAB2-565E07413022}" type="presParOf" srcId="{FC07AAA4-224C-9449-BE2B-FEE06709DBC2}" destId="{F826E5A7-9F9A-334F-8545-6A6B20DDCC49}" srcOrd="3" destOrd="0" presId="urn:microsoft.com/office/officeart/2005/8/layout/hList1"/>
    <dgm:cxn modelId="{C9B9B484-6C60-FC4F-AFE6-006FA24E4CDF}" type="presParOf" srcId="{FC07AAA4-224C-9449-BE2B-FEE06709DBC2}" destId="{F35BEAF3-6B0C-6D4F-A92F-3CB0FEE8787A}" srcOrd="4" destOrd="0" presId="urn:microsoft.com/office/officeart/2005/8/layout/hList1"/>
    <dgm:cxn modelId="{AC4E3554-2355-E44A-B75C-120CB71B30F0}" type="presParOf" srcId="{F35BEAF3-6B0C-6D4F-A92F-3CB0FEE8787A}" destId="{204EA816-A615-5C4C-B079-EA3E2367A5FF}" srcOrd="0" destOrd="0" presId="urn:microsoft.com/office/officeart/2005/8/layout/hList1"/>
    <dgm:cxn modelId="{1555DBDF-6423-9748-9D16-AB52503260C9}" type="presParOf" srcId="{F35BEAF3-6B0C-6D4F-A92F-3CB0FEE8787A}" destId="{F24C86F6-02AF-E747-A7F8-51D7E46D4E3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21A025-91AE-B443-861B-5785DF9950C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nl-NL"/>
        </a:p>
      </dgm:t>
    </dgm:pt>
    <dgm:pt modelId="{8399D273-9698-0E4C-9817-A057EA6BC5F8}">
      <dgm:prSet phldrT="[Tekst]"/>
      <dgm:spPr>
        <a:gradFill flip="none" rotWithShape="1">
          <a:gsLst>
            <a:gs pos="0">
              <a:srgbClr val="005D00"/>
            </a:gs>
            <a:gs pos="100000">
              <a:srgbClr val="FFFFFF"/>
            </a:gs>
          </a:gsLst>
          <a:lin ang="16200000" scaled="0"/>
          <a:tileRect/>
        </a:gradFill>
      </dgm:spPr>
      <dgm:t>
        <a:bodyPr/>
        <a:lstStyle/>
        <a:p>
          <a:r>
            <a:rPr lang="nl-NL" dirty="0" err="1" smtClean="0"/>
            <a:t>Scrolwielzoom</a:t>
          </a:r>
          <a:endParaRPr lang="nl-NL" dirty="0"/>
        </a:p>
      </dgm:t>
    </dgm:pt>
    <dgm:pt modelId="{852E4AA8-104E-714B-91B4-1E9F30201354}" type="parTrans" cxnId="{992453CE-6064-A44A-9279-199902852EB7}">
      <dgm:prSet/>
      <dgm:spPr/>
      <dgm:t>
        <a:bodyPr/>
        <a:lstStyle/>
        <a:p>
          <a:endParaRPr lang="nl-NL"/>
        </a:p>
      </dgm:t>
    </dgm:pt>
    <dgm:pt modelId="{666D3EC7-3215-2C4C-97D4-0ABCE8070C14}" type="sibTrans" cxnId="{992453CE-6064-A44A-9279-199902852EB7}">
      <dgm:prSet/>
      <dgm:spPr/>
      <dgm:t>
        <a:bodyPr/>
        <a:lstStyle/>
        <a:p>
          <a:endParaRPr lang="nl-NL"/>
        </a:p>
      </dgm:t>
    </dgm:pt>
    <dgm:pt modelId="{DE148243-2CD7-D748-91EE-B56E26EC0713}">
      <dgm:prSet/>
      <dgm:spPr>
        <a:gradFill rotWithShape="0">
          <a:gsLst>
            <a:gs pos="0">
              <a:srgbClr val="005D00"/>
            </a:gs>
            <a:gs pos="100000">
              <a:schemeClr val="tx1"/>
            </a:gs>
          </a:gsLst>
          <a:lin ang="16200000" scaled="0"/>
        </a:gradFill>
      </dgm:spPr>
      <dgm:t>
        <a:bodyPr/>
        <a:lstStyle/>
        <a:p>
          <a:r>
            <a:rPr lang="nl-NL" dirty="0" smtClean="0"/>
            <a:t>Verplaatsen</a:t>
          </a:r>
          <a:endParaRPr lang="nl-NL" dirty="0"/>
        </a:p>
      </dgm:t>
    </dgm:pt>
    <dgm:pt modelId="{411E9A42-DBE0-E942-8119-653622B1C21C}" type="parTrans" cxnId="{D30780D7-B27C-C34E-BBD3-7E55F6C6CE11}">
      <dgm:prSet/>
      <dgm:spPr/>
      <dgm:t>
        <a:bodyPr/>
        <a:lstStyle/>
        <a:p>
          <a:endParaRPr lang="nl-NL"/>
        </a:p>
      </dgm:t>
    </dgm:pt>
    <dgm:pt modelId="{9A30F93A-EE44-C045-A9EB-302E6343B44A}" type="sibTrans" cxnId="{D30780D7-B27C-C34E-BBD3-7E55F6C6CE11}">
      <dgm:prSet/>
      <dgm:spPr/>
      <dgm:t>
        <a:bodyPr/>
        <a:lstStyle/>
        <a:p>
          <a:endParaRPr lang="nl-NL"/>
        </a:p>
      </dgm:t>
    </dgm:pt>
    <dgm:pt modelId="{E07150F1-CC76-6D4F-844E-947D2DE14360}">
      <dgm:prSet/>
      <dgm:spPr>
        <a:gradFill rotWithShape="0">
          <a:gsLst>
            <a:gs pos="0">
              <a:srgbClr val="008000"/>
            </a:gs>
            <a:gs pos="100000">
              <a:schemeClr val="tx1"/>
            </a:gs>
          </a:gsLst>
          <a:lin ang="16200000" scaled="0"/>
        </a:gradFill>
      </dgm:spPr>
      <dgm:t>
        <a:bodyPr/>
        <a:lstStyle/>
        <a:p>
          <a:r>
            <a:rPr lang="nl-NL" dirty="0" smtClean="0"/>
            <a:t>Meerdere </a:t>
          </a:r>
          <a:r>
            <a:rPr lang="nl-NL" dirty="0" err="1" smtClean="0"/>
            <a:t>refenties</a:t>
          </a:r>
          <a:r>
            <a:rPr lang="nl-NL" dirty="0" smtClean="0"/>
            <a:t> toevoegen</a:t>
          </a:r>
          <a:endParaRPr lang="nl-NL" dirty="0"/>
        </a:p>
      </dgm:t>
    </dgm:pt>
    <dgm:pt modelId="{63617A2B-CEBD-8D4F-BCDB-5EDEA952210F}" type="parTrans" cxnId="{A71461B5-0A18-D04D-9451-EFA30EAAA495}">
      <dgm:prSet/>
      <dgm:spPr/>
      <dgm:t>
        <a:bodyPr/>
        <a:lstStyle/>
        <a:p>
          <a:endParaRPr lang="nl-NL"/>
        </a:p>
      </dgm:t>
    </dgm:pt>
    <dgm:pt modelId="{6CBF16D7-BDD9-FA45-B4D5-C86BE12CB72A}" type="sibTrans" cxnId="{A71461B5-0A18-D04D-9451-EFA30EAAA495}">
      <dgm:prSet/>
      <dgm:spPr/>
      <dgm:t>
        <a:bodyPr/>
        <a:lstStyle/>
        <a:p>
          <a:endParaRPr lang="nl-NL"/>
        </a:p>
      </dgm:t>
    </dgm:pt>
    <dgm:pt modelId="{09B336F3-B469-BC4A-BDDA-1B15C16B8117}">
      <dgm:prSet phldrT="[Tekst]"/>
      <dgm:spPr>
        <a:gradFill flip="none" rotWithShape="1">
          <a:gsLst>
            <a:gs pos="0">
              <a:srgbClr val="005D00"/>
            </a:gs>
            <a:gs pos="100000">
              <a:srgbClr val="FFFFFF"/>
            </a:gs>
          </a:gsLst>
          <a:lin ang="16200000" scaled="0"/>
          <a:tileRect/>
        </a:gradFill>
      </dgm:spPr>
      <dgm:t>
        <a:bodyPr/>
        <a:lstStyle/>
        <a:p>
          <a:r>
            <a:rPr lang="nl-NL" dirty="0" err="1" smtClean="0"/>
            <a:t>Dubbelklikzoom</a:t>
          </a:r>
          <a:endParaRPr lang="nl-NL" dirty="0"/>
        </a:p>
      </dgm:t>
    </dgm:pt>
    <dgm:pt modelId="{52614971-2361-0943-9674-09B65F3834E3}" type="parTrans" cxnId="{1E707B20-EFDF-6445-AED2-3A341E79773A}">
      <dgm:prSet/>
      <dgm:spPr/>
      <dgm:t>
        <a:bodyPr/>
        <a:lstStyle/>
        <a:p>
          <a:endParaRPr lang="nl-NL"/>
        </a:p>
      </dgm:t>
    </dgm:pt>
    <dgm:pt modelId="{AC0AF205-32B2-0E4B-9203-32F759CF7F22}" type="sibTrans" cxnId="{1E707B20-EFDF-6445-AED2-3A341E79773A}">
      <dgm:prSet/>
      <dgm:spPr/>
      <dgm:t>
        <a:bodyPr/>
        <a:lstStyle/>
        <a:p>
          <a:endParaRPr lang="nl-NL"/>
        </a:p>
      </dgm:t>
    </dgm:pt>
    <dgm:pt modelId="{5E96F715-EA47-324A-97E2-7DC9E863CC0F}">
      <dgm:prSet/>
      <dgm:spPr>
        <a:gradFill rotWithShape="0">
          <a:gsLst>
            <a:gs pos="0">
              <a:srgbClr val="008000"/>
            </a:gs>
            <a:gs pos="100000">
              <a:schemeClr val="tx1"/>
            </a:gs>
          </a:gsLst>
          <a:lin ang="16200000" scaled="0"/>
        </a:gradFill>
      </dgm:spPr>
      <dgm:t>
        <a:bodyPr/>
        <a:lstStyle/>
        <a:p>
          <a:r>
            <a:rPr lang="nl-NL" dirty="0" err="1" smtClean="0"/>
            <a:t>Reset</a:t>
          </a:r>
          <a:endParaRPr lang="nl-NL" dirty="0"/>
        </a:p>
      </dgm:t>
    </dgm:pt>
    <dgm:pt modelId="{D708D62A-35AB-7F47-B378-00551F961E41}" type="parTrans" cxnId="{5D4C50D6-5FA7-2649-9CE5-E8275350E4EC}">
      <dgm:prSet/>
      <dgm:spPr/>
    </dgm:pt>
    <dgm:pt modelId="{21B80521-ECA3-AA49-864C-0D15EAF3D2BB}" type="sibTrans" cxnId="{5D4C50D6-5FA7-2649-9CE5-E8275350E4EC}">
      <dgm:prSet/>
      <dgm:spPr/>
    </dgm:pt>
    <dgm:pt modelId="{EEFE8B06-24DB-A047-BB7F-1585439ABE1A}">
      <dgm:prSet/>
      <dgm:spPr>
        <a:gradFill rotWithShape="0">
          <a:gsLst>
            <a:gs pos="0">
              <a:srgbClr val="008000"/>
            </a:gs>
            <a:gs pos="100000">
              <a:schemeClr val="tx1"/>
            </a:gs>
          </a:gsLst>
          <a:lin ang="16200000" scaled="0"/>
        </a:gradFill>
      </dgm:spPr>
      <dgm:t>
        <a:bodyPr/>
        <a:lstStyle/>
        <a:p>
          <a:r>
            <a:rPr lang="nl-NL" dirty="0" err="1" smtClean="0"/>
            <a:t>Undo</a:t>
          </a:r>
          <a:endParaRPr lang="nl-NL" dirty="0"/>
        </a:p>
      </dgm:t>
    </dgm:pt>
    <dgm:pt modelId="{2B1FABB7-F657-6A4A-864A-0C2472977EF5}" type="parTrans" cxnId="{E1E971C7-1D7C-8549-AEC8-EF6C554E6D43}">
      <dgm:prSet/>
      <dgm:spPr/>
    </dgm:pt>
    <dgm:pt modelId="{2B55AAD7-8E28-1C4F-AE09-BC011033315F}" type="sibTrans" cxnId="{E1E971C7-1D7C-8549-AEC8-EF6C554E6D43}">
      <dgm:prSet/>
      <dgm:spPr/>
    </dgm:pt>
    <dgm:pt modelId="{D640E0D3-9EBF-E448-A7CF-213BC615267F}">
      <dgm:prSet/>
      <dgm:spPr>
        <a:gradFill rotWithShape="0">
          <a:gsLst>
            <a:gs pos="0">
              <a:srgbClr val="008000"/>
            </a:gs>
            <a:gs pos="100000">
              <a:schemeClr val="tx1"/>
            </a:gs>
          </a:gsLst>
          <a:lin ang="16200000" scaled="0"/>
        </a:gradFill>
      </dgm:spPr>
      <dgm:t>
        <a:bodyPr/>
        <a:lstStyle/>
        <a:p>
          <a:r>
            <a:rPr lang="nl-NL" dirty="0" smtClean="0"/>
            <a:t>AJAX</a:t>
          </a:r>
          <a:endParaRPr lang="nl-NL" dirty="0"/>
        </a:p>
      </dgm:t>
    </dgm:pt>
    <dgm:pt modelId="{468E26C5-F20D-6648-A9AD-F071B7F11B86}" type="parTrans" cxnId="{BE5B4D9C-804C-1A4C-BDB0-AF3C15398FE9}">
      <dgm:prSet/>
      <dgm:spPr/>
    </dgm:pt>
    <dgm:pt modelId="{E1D558A8-5813-3B44-98FE-B661EEE9807B}" type="sibTrans" cxnId="{BE5B4D9C-804C-1A4C-BDB0-AF3C15398FE9}">
      <dgm:prSet/>
      <dgm:spPr/>
    </dgm:pt>
    <dgm:pt modelId="{4731A2C2-CFBC-334A-947E-68279703D570}">
      <dgm:prSet/>
      <dgm:spPr>
        <a:gradFill rotWithShape="0">
          <a:gsLst>
            <a:gs pos="0">
              <a:srgbClr val="008000"/>
            </a:gs>
            <a:gs pos="100000">
              <a:schemeClr val="tx1"/>
            </a:gs>
          </a:gsLst>
          <a:lin ang="16200000" scaled="0"/>
        </a:gradFill>
      </dgm:spPr>
      <dgm:t>
        <a:bodyPr/>
        <a:lstStyle/>
        <a:p>
          <a:r>
            <a:rPr lang="nl-NL" dirty="0" smtClean="0"/>
            <a:t>Automatisch herschalen</a:t>
          </a:r>
          <a:endParaRPr lang="nl-NL" dirty="0"/>
        </a:p>
      </dgm:t>
    </dgm:pt>
    <dgm:pt modelId="{105FACEC-EFEB-2A44-8CF8-19B277C18C3C}" type="parTrans" cxnId="{FCE3DA49-DBD0-3242-89B9-7F76539B1DB8}">
      <dgm:prSet/>
      <dgm:spPr/>
    </dgm:pt>
    <dgm:pt modelId="{72CA54A3-A6E0-4647-853F-3CD63EC2E5B3}" type="sibTrans" cxnId="{FCE3DA49-DBD0-3242-89B9-7F76539B1DB8}">
      <dgm:prSet/>
      <dgm:spPr/>
    </dgm:pt>
    <dgm:pt modelId="{2530A6AB-30C1-C64A-B238-AE5E7C7254DB}">
      <dgm:prSet/>
      <dgm:spPr>
        <a:gradFill rotWithShape="0">
          <a:gsLst>
            <a:gs pos="0">
              <a:srgbClr val="008000"/>
            </a:gs>
            <a:gs pos="100000">
              <a:schemeClr val="tx1"/>
            </a:gs>
          </a:gsLst>
          <a:lin ang="16200000" scaled="0"/>
        </a:gradFill>
      </dgm:spPr>
      <dgm:t>
        <a:bodyPr/>
        <a:lstStyle/>
        <a:p>
          <a:r>
            <a:rPr lang="nl-NL" dirty="0" smtClean="0"/>
            <a:t>Range selecteren</a:t>
          </a:r>
          <a:endParaRPr lang="nl-NL" dirty="0"/>
        </a:p>
      </dgm:t>
    </dgm:pt>
    <dgm:pt modelId="{B6F48B0A-5D0B-A74C-A3C0-C0216D24A5FB}" type="parTrans" cxnId="{BDF4853D-0A71-174B-940F-E1F62161F71E}">
      <dgm:prSet/>
      <dgm:spPr/>
    </dgm:pt>
    <dgm:pt modelId="{C8D2D9D1-870E-4E49-B486-86371A196EBC}" type="sibTrans" cxnId="{BDF4853D-0A71-174B-940F-E1F62161F71E}">
      <dgm:prSet/>
      <dgm:spPr/>
    </dgm:pt>
    <dgm:pt modelId="{2ABAB56D-B3B0-9F4E-8AC2-A6D6E9E2C55F}" type="pres">
      <dgm:prSet presAssocID="{E221A025-91AE-B443-861B-5785DF9950C9}" presName="diagram" presStyleCnt="0">
        <dgm:presLayoutVars>
          <dgm:dir/>
          <dgm:resizeHandles val="exact"/>
        </dgm:presLayoutVars>
      </dgm:prSet>
      <dgm:spPr/>
      <dgm:t>
        <a:bodyPr/>
        <a:lstStyle/>
        <a:p>
          <a:endParaRPr lang="nl-NL"/>
        </a:p>
      </dgm:t>
    </dgm:pt>
    <dgm:pt modelId="{A9E3F2E0-D4AF-1C43-B302-B36D0806FA27}" type="pres">
      <dgm:prSet presAssocID="{8399D273-9698-0E4C-9817-A057EA6BC5F8}" presName="node" presStyleLbl="node1" presStyleIdx="0" presStyleCnt="9">
        <dgm:presLayoutVars>
          <dgm:bulletEnabled val="1"/>
        </dgm:presLayoutVars>
      </dgm:prSet>
      <dgm:spPr/>
      <dgm:t>
        <a:bodyPr/>
        <a:lstStyle/>
        <a:p>
          <a:endParaRPr lang="nl-NL"/>
        </a:p>
      </dgm:t>
    </dgm:pt>
    <dgm:pt modelId="{7779CFC4-402E-8149-9594-523462099B04}" type="pres">
      <dgm:prSet presAssocID="{666D3EC7-3215-2C4C-97D4-0ABCE8070C14}" presName="sibTrans" presStyleCnt="0"/>
      <dgm:spPr/>
    </dgm:pt>
    <dgm:pt modelId="{956544B7-B4F5-E84D-9EFF-8966BC456007}" type="pres">
      <dgm:prSet presAssocID="{09B336F3-B469-BC4A-BDDA-1B15C16B8117}" presName="node" presStyleLbl="node1" presStyleIdx="1" presStyleCnt="9">
        <dgm:presLayoutVars>
          <dgm:bulletEnabled val="1"/>
        </dgm:presLayoutVars>
      </dgm:prSet>
      <dgm:spPr/>
      <dgm:t>
        <a:bodyPr/>
        <a:lstStyle/>
        <a:p>
          <a:endParaRPr lang="nl-NL"/>
        </a:p>
      </dgm:t>
    </dgm:pt>
    <dgm:pt modelId="{BC6B7138-C994-8E48-AF32-F4FD0CC4E4CD}" type="pres">
      <dgm:prSet presAssocID="{AC0AF205-32B2-0E4B-9203-32F759CF7F22}" presName="sibTrans" presStyleCnt="0"/>
      <dgm:spPr/>
    </dgm:pt>
    <dgm:pt modelId="{709397D5-525E-304B-8609-95AE9B46F2A6}" type="pres">
      <dgm:prSet presAssocID="{DE148243-2CD7-D748-91EE-B56E26EC0713}" presName="node" presStyleLbl="node1" presStyleIdx="2" presStyleCnt="9">
        <dgm:presLayoutVars>
          <dgm:bulletEnabled val="1"/>
        </dgm:presLayoutVars>
      </dgm:prSet>
      <dgm:spPr/>
      <dgm:t>
        <a:bodyPr/>
        <a:lstStyle/>
        <a:p>
          <a:endParaRPr lang="nl-NL"/>
        </a:p>
      </dgm:t>
    </dgm:pt>
    <dgm:pt modelId="{81D0CE3C-D768-CB42-B9BE-602799DCF285}" type="pres">
      <dgm:prSet presAssocID="{9A30F93A-EE44-C045-A9EB-302E6343B44A}" presName="sibTrans" presStyleCnt="0"/>
      <dgm:spPr/>
    </dgm:pt>
    <dgm:pt modelId="{2EF8121C-344D-5C48-9E0F-F9A214D81C2D}" type="pres">
      <dgm:prSet presAssocID="{E07150F1-CC76-6D4F-844E-947D2DE14360}" presName="node" presStyleLbl="node1" presStyleIdx="3" presStyleCnt="9">
        <dgm:presLayoutVars>
          <dgm:bulletEnabled val="1"/>
        </dgm:presLayoutVars>
      </dgm:prSet>
      <dgm:spPr/>
      <dgm:t>
        <a:bodyPr/>
        <a:lstStyle/>
        <a:p>
          <a:endParaRPr lang="nl-NL"/>
        </a:p>
      </dgm:t>
    </dgm:pt>
    <dgm:pt modelId="{78D14C66-9A1A-5F4B-88F5-1D0E482C8D4E}" type="pres">
      <dgm:prSet presAssocID="{6CBF16D7-BDD9-FA45-B4D5-C86BE12CB72A}" presName="sibTrans" presStyleCnt="0"/>
      <dgm:spPr/>
    </dgm:pt>
    <dgm:pt modelId="{4CB6873A-9222-EA49-9A0D-9780886574AF}" type="pres">
      <dgm:prSet presAssocID="{5E96F715-EA47-324A-97E2-7DC9E863CC0F}" presName="node" presStyleLbl="node1" presStyleIdx="4" presStyleCnt="9">
        <dgm:presLayoutVars>
          <dgm:bulletEnabled val="1"/>
        </dgm:presLayoutVars>
      </dgm:prSet>
      <dgm:spPr/>
      <dgm:t>
        <a:bodyPr/>
        <a:lstStyle/>
        <a:p>
          <a:endParaRPr lang="nl-NL"/>
        </a:p>
      </dgm:t>
    </dgm:pt>
    <dgm:pt modelId="{81F34380-FEAD-F442-8D0E-CCA4D2CA9D26}" type="pres">
      <dgm:prSet presAssocID="{21B80521-ECA3-AA49-864C-0D15EAF3D2BB}" presName="sibTrans" presStyleCnt="0"/>
      <dgm:spPr/>
    </dgm:pt>
    <dgm:pt modelId="{CC164C11-8C38-A545-A270-879B42003223}" type="pres">
      <dgm:prSet presAssocID="{EEFE8B06-24DB-A047-BB7F-1585439ABE1A}" presName="node" presStyleLbl="node1" presStyleIdx="5" presStyleCnt="9">
        <dgm:presLayoutVars>
          <dgm:bulletEnabled val="1"/>
        </dgm:presLayoutVars>
      </dgm:prSet>
      <dgm:spPr/>
      <dgm:t>
        <a:bodyPr/>
        <a:lstStyle/>
        <a:p>
          <a:endParaRPr lang="nl-NL"/>
        </a:p>
      </dgm:t>
    </dgm:pt>
    <dgm:pt modelId="{83A44C8E-F151-994D-AE51-51AB95ED815D}" type="pres">
      <dgm:prSet presAssocID="{2B55AAD7-8E28-1C4F-AE09-BC011033315F}" presName="sibTrans" presStyleCnt="0"/>
      <dgm:spPr/>
    </dgm:pt>
    <dgm:pt modelId="{D5E39F53-39D6-984A-88B9-50386057481F}" type="pres">
      <dgm:prSet presAssocID="{D640E0D3-9EBF-E448-A7CF-213BC615267F}" presName="node" presStyleLbl="node1" presStyleIdx="6" presStyleCnt="9">
        <dgm:presLayoutVars>
          <dgm:bulletEnabled val="1"/>
        </dgm:presLayoutVars>
      </dgm:prSet>
      <dgm:spPr/>
      <dgm:t>
        <a:bodyPr/>
        <a:lstStyle/>
        <a:p>
          <a:endParaRPr lang="nl-NL"/>
        </a:p>
      </dgm:t>
    </dgm:pt>
    <dgm:pt modelId="{07B7D7F7-3948-5D42-858F-510B511C47AB}" type="pres">
      <dgm:prSet presAssocID="{E1D558A8-5813-3B44-98FE-B661EEE9807B}" presName="sibTrans" presStyleCnt="0"/>
      <dgm:spPr/>
    </dgm:pt>
    <dgm:pt modelId="{F9818595-A886-5B47-8E55-61D70FB7EF66}" type="pres">
      <dgm:prSet presAssocID="{4731A2C2-CFBC-334A-947E-68279703D570}" presName="node" presStyleLbl="node1" presStyleIdx="7" presStyleCnt="9">
        <dgm:presLayoutVars>
          <dgm:bulletEnabled val="1"/>
        </dgm:presLayoutVars>
      </dgm:prSet>
      <dgm:spPr/>
      <dgm:t>
        <a:bodyPr/>
        <a:lstStyle/>
        <a:p>
          <a:endParaRPr lang="nl-NL"/>
        </a:p>
      </dgm:t>
    </dgm:pt>
    <dgm:pt modelId="{31578244-4EDD-B344-B4FE-B4F2966B8DFA}" type="pres">
      <dgm:prSet presAssocID="{72CA54A3-A6E0-4647-853F-3CD63EC2E5B3}" presName="sibTrans" presStyleCnt="0"/>
      <dgm:spPr/>
    </dgm:pt>
    <dgm:pt modelId="{853A2B41-4D1E-DD4B-9752-FDF8F95ECC8A}" type="pres">
      <dgm:prSet presAssocID="{2530A6AB-30C1-C64A-B238-AE5E7C7254DB}" presName="node" presStyleLbl="node1" presStyleIdx="8" presStyleCnt="9">
        <dgm:presLayoutVars>
          <dgm:bulletEnabled val="1"/>
        </dgm:presLayoutVars>
      </dgm:prSet>
      <dgm:spPr/>
      <dgm:t>
        <a:bodyPr/>
        <a:lstStyle/>
        <a:p>
          <a:endParaRPr lang="nl-NL"/>
        </a:p>
      </dgm:t>
    </dgm:pt>
  </dgm:ptLst>
  <dgm:cxnLst>
    <dgm:cxn modelId="{A71461B5-0A18-D04D-9451-EFA30EAAA495}" srcId="{E221A025-91AE-B443-861B-5785DF9950C9}" destId="{E07150F1-CC76-6D4F-844E-947D2DE14360}" srcOrd="3" destOrd="0" parTransId="{63617A2B-CEBD-8D4F-BCDB-5EDEA952210F}" sibTransId="{6CBF16D7-BDD9-FA45-B4D5-C86BE12CB72A}"/>
    <dgm:cxn modelId="{24A3CDEB-3FDD-8741-97EF-D3469B5E2DA4}" type="presOf" srcId="{2530A6AB-30C1-C64A-B238-AE5E7C7254DB}" destId="{853A2B41-4D1E-DD4B-9752-FDF8F95ECC8A}" srcOrd="0" destOrd="0" presId="urn:microsoft.com/office/officeart/2005/8/layout/default"/>
    <dgm:cxn modelId="{5D4C50D6-5FA7-2649-9CE5-E8275350E4EC}" srcId="{E221A025-91AE-B443-861B-5785DF9950C9}" destId="{5E96F715-EA47-324A-97E2-7DC9E863CC0F}" srcOrd="4" destOrd="0" parTransId="{D708D62A-35AB-7F47-B378-00551F961E41}" sibTransId="{21B80521-ECA3-AA49-864C-0D15EAF3D2BB}"/>
    <dgm:cxn modelId="{7E021370-8C26-E74F-845B-505A5CC37566}" type="presOf" srcId="{E07150F1-CC76-6D4F-844E-947D2DE14360}" destId="{2EF8121C-344D-5C48-9E0F-F9A214D81C2D}" srcOrd="0" destOrd="0" presId="urn:microsoft.com/office/officeart/2005/8/layout/default"/>
    <dgm:cxn modelId="{33624782-D1D2-3C48-A005-A7FA0E9D5496}" type="presOf" srcId="{5E96F715-EA47-324A-97E2-7DC9E863CC0F}" destId="{4CB6873A-9222-EA49-9A0D-9780886574AF}" srcOrd="0" destOrd="0" presId="urn:microsoft.com/office/officeart/2005/8/layout/default"/>
    <dgm:cxn modelId="{EFDA4C28-FD35-884C-9B6D-3AC4B9FB23B3}" type="presOf" srcId="{8399D273-9698-0E4C-9817-A057EA6BC5F8}" destId="{A9E3F2E0-D4AF-1C43-B302-B36D0806FA27}" srcOrd="0" destOrd="0" presId="urn:microsoft.com/office/officeart/2005/8/layout/default"/>
    <dgm:cxn modelId="{E1E971C7-1D7C-8549-AEC8-EF6C554E6D43}" srcId="{E221A025-91AE-B443-861B-5785DF9950C9}" destId="{EEFE8B06-24DB-A047-BB7F-1585439ABE1A}" srcOrd="5" destOrd="0" parTransId="{2B1FABB7-F657-6A4A-864A-0C2472977EF5}" sibTransId="{2B55AAD7-8E28-1C4F-AE09-BC011033315F}"/>
    <dgm:cxn modelId="{4C9D9D6D-A4E1-4049-A609-292B87062906}" type="presOf" srcId="{D640E0D3-9EBF-E448-A7CF-213BC615267F}" destId="{D5E39F53-39D6-984A-88B9-50386057481F}" srcOrd="0" destOrd="0" presId="urn:microsoft.com/office/officeart/2005/8/layout/default"/>
    <dgm:cxn modelId="{1E707B20-EFDF-6445-AED2-3A341E79773A}" srcId="{E221A025-91AE-B443-861B-5785DF9950C9}" destId="{09B336F3-B469-BC4A-BDDA-1B15C16B8117}" srcOrd="1" destOrd="0" parTransId="{52614971-2361-0943-9674-09B65F3834E3}" sibTransId="{AC0AF205-32B2-0E4B-9203-32F759CF7F22}"/>
    <dgm:cxn modelId="{BE5B4D9C-804C-1A4C-BDB0-AF3C15398FE9}" srcId="{E221A025-91AE-B443-861B-5785DF9950C9}" destId="{D640E0D3-9EBF-E448-A7CF-213BC615267F}" srcOrd="6" destOrd="0" parTransId="{468E26C5-F20D-6648-A9AD-F071B7F11B86}" sibTransId="{E1D558A8-5813-3B44-98FE-B661EEE9807B}"/>
    <dgm:cxn modelId="{1A6D545B-7E53-9F40-B139-95D214498AD6}" type="presOf" srcId="{4731A2C2-CFBC-334A-947E-68279703D570}" destId="{F9818595-A886-5B47-8E55-61D70FB7EF66}" srcOrd="0" destOrd="0" presId="urn:microsoft.com/office/officeart/2005/8/layout/default"/>
    <dgm:cxn modelId="{C384FDF5-A1DA-0847-BAE5-DB105D9725A5}" type="presOf" srcId="{DE148243-2CD7-D748-91EE-B56E26EC0713}" destId="{709397D5-525E-304B-8609-95AE9B46F2A6}" srcOrd="0" destOrd="0" presId="urn:microsoft.com/office/officeart/2005/8/layout/default"/>
    <dgm:cxn modelId="{992453CE-6064-A44A-9279-199902852EB7}" srcId="{E221A025-91AE-B443-861B-5785DF9950C9}" destId="{8399D273-9698-0E4C-9817-A057EA6BC5F8}" srcOrd="0" destOrd="0" parTransId="{852E4AA8-104E-714B-91B4-1E9F30201354}" sibTransId="{666D3EC7-3215-2C4C-97D4-0ABCE8070C14}"/>
    <dgm:cxn modelId="{BDF4853D-0A71-174B-940F-E1F62161F71E}" srcId="{E221A025-91AE-B443-861B-5785DF9950C9}" destId="{2530A6AB-30C1-C64A-B238-AE5E7C7254DB}" srcOrd="8" destOrd="0" parTransId="{B6F48B0A-5D0B-A74C-A3C0-C0216D24A5FB}" sibTransId="{C8D2D9D1-870E-4E49-B486-86371A196EBC}"/>
    <dgm:cxn modelId="{1B1A445E-0429-0D41-8367-0589224617EB}" type="presOf" srcId="{E221A025-91AE-B443-861B-5785DF9950C9}" destId="{2ABAB56D-B3B0-9F4E-8AC2-A6D6E9E2C55F}" srcOrd="0" destOrd="0" presId="urn:microsoft.com/office/officeart/2005/8/layout/default"/>
    <dgm:cxn modelId="{D30780D7-B27C-C34E-BBD3-7E55F6C6CE11}" srcId="{E221A025-91AE-B443-861B-5785DF9950C9}" destId="{DE148243-2CD7-D748-91EE-B56E26EC0713}" srcOrd="2" destOrd="0" parTransId="{411E9A42-DBE0-E942-8119-653622B1C21C}" sibTransId="{9A30F93A-EE44-C045-A9EB-302E6343B44A}"/>
    <dgm:cxn modelId="{90745DFA-0B32-8742-95A7-3A28A8C3A5CE}" type="presOf" srcId="{EEFE8B06-24DB-A047-BB7F-1585439ABE1A}" destId="{CC164C11-8C38-A545-A270-879B42003223}" srcOrd="0" destOrd="0" presId="urn:microsoft.com/office/officeart/2005/8/layout/default"/>
    <dgm:cxn modelId="{CB206AEE-BC25-8240-95C8-A14E329B653C}" type="presOf" srcId="{09B336F3-B469-BC4A-BDDA-1B15C16B8117}" destId="{956544B7-B4F5-E84D-9EFF-8966BC456007}" srcOrd="0" destOrd="0" presId="urn:microsoft.com/office/officeart/2005/8/layout/default"/>
    <dgm:cxn modelId="{FCE3DA49-DBD0-3242-89B9-7F76539B1DB8}" srcId="{E221A025-91AE-B443-861B-5785DF9950C9}" destId="{4731A2C2-CFBC-334A-947E-68279703D570}" srcOrd="7" destOrd="0" parTransId="{105FACEC-EFEB-2A44-8CF8-19B277C18C3C}" sibTransId="{72CA54A3-A6E0-4647-853F-3CD63EC2E5B3}"/>
    <dgm:cxn modelId="{213990DB-C8D9-2742-B3C0-4FF282761940}" type="presParOf" srcId="{2ABAB56D-B3B0-9F4E-8AC2-A6D6E9E2C55F}" destId="{A9E3F2E0-D4AF-1C43-B302-B36D0806FA27}" srcOrd="0" destOrd="0" presId="urn:microsoft.com/office/officeart/2005/8/layout/default"/>
    <dgm:cxn modelId="{19810AF4-20EE-3440-9664-ECCEA3F16F0F}" type="presParOf" srcId="{2ABAB56D-B3B0-9F4E-8AC2-A6D6E9E2C55F}" destId="{7779CFC4-402E-8149-9594-523462099B04}" srcOrd="1" destOrd="0" presId="urn:microsoft.com/office/officeart/2005/8/layout/default"/>
    <dgm:cxn modelId="{A83F0087-9800-6447-9A6B-217AFE798505}" type="presParOf" srcId="{2ABAB56D-B3B0-9F4E-8AC2-A6D6E9E2C55F}" destId="{956544B7-B4F5-E84D-9EFF-8966BC456007}" srcOrd="2" destOrd="0" presId="urn:microsoft.com/office/officeart/2005/8/layout/default"/>
    <dgm:cxn modelId="{DA216C91-6D1B-1F41-85CF-5B2D2F7433FC}" type="presParOf" srcId="{2ABAB56D-B3B0-9F4E-8AC2-A6D6E9E2C55F}" destId="{BC6B7138-C994-8E48-AF32-F4FD0CC4E4CD}" srcOrd="3" destOrd="0" presId="urn:microsoft.com/office/officeart/2005/8/layout/default"/>
    <dgm:cxn modelId="{FE1E0A3C-A3B0-9D4E-B695-47318FA38439}" type="presParOf" srcId="{2ABAB56D-B3B0-9F4E-8AC2-A6D6E9E2C55F}" destId="{709397D5-525E-304B-8609-95AE9B46F2A6}" srcOrd="4" destOrd="0" presId="urn:microsoft.com/office/officeart/2005/8/layout/default"/>
    <dgm:cxn modelId="{5097A341-655A-5E4A-9E69-1CE33D9DAE8D}" type="presParOf" srcId="{2ABAB56D-B3B0-9F4E-8AC2-A6D6E9E2C55F}" destId="{81D0CE3C-D768-CB42-B9BE-602799DCF285}" srcOrd="5" destOrd="0" presId="urn:microsoft.com/office/officeart/2005/8/layout/default"/>
    <dgm:cxn modelId="{A2EB5361-1A58-0944-82F9-7A2665D8F9BC}" type="presParOf" srcId="{2ABAB56D-B3B0-9F4E-8AC2-A6D6E9E2C55F}" destId="{2EF8121C-344D-5C48-9E0F-F9A214D81C2D}" srcOrd="6" destOrd="0" presId="urn:microsoft.com/office/officeart/2005/8/layout/default"/>
    <dgm:cxn modelId="{48B5E3FE-EA25-B146-9116-BBFF1AF8E4A6}" type="presParOf" srcId="{2ABAB56D-B3B0-9F4E-8AC2-A6D6E9E2C55F}" destId="{78D14C66-9A1A-5F4B-88F5-1D0E482C8D4E}" srcOrd="7" destOrd="0" presId="urn:microsoft.com/office/officeart/2005/8/layout/default"/>
    <dgm:cxn modelId="{09E6517C-0118-8648-A3A4-FD2E7C63728F}" type="presParOf" srcId="{2ABAB56D-B3B0-9F4E-8AC2-A6D6E9E2C55F}" destId="{4CB6873A-9222-EA49-9A0D-9780886574AF}" srcOrd="8" destOrd="0" presId="urn:microsoft.com/office/officeart/2005/8/layout/default"/>
    <dgm:cxn modelId="{3A78E1B6-5772-0A43-A9D0-A4A5D414979C}" type="presParOf" srcId="{2ABAB56D-B3B0-9F4E-8AC2-A6D6E9E2C55F}" destId="{81F34380-FEAD-F442-8D0E-CCA4D2CA9D26}" srcOrd="9" destOrd="0" presId="urn:microsoft.com/office/officeart/2005/8/layout/default"/>
    <dgm:cxn modelId="{81E25740-8F50-7340-B04D-75298000F8DB}" type="presParOf" srcId="{2ABAB56D-B3B0-9F4E-8AC2-A6D6E9E2C55F}" destId="{CC164C11-8C38-A545-A270-879B42003223}" srcOrd="10" destOrd="0" presId="urn:microsoft.com/office/officeart/2005/8/layout/default"/>
    <dgm:cxn modelId="{4C9C0347-6EF5-A840-B402-6EA030B7AF54}" type="presParOf" srcId="{2ABAB56D-B3B0-9F4E-8AC2-A6D6E9E2C55F}" destId="{83A44C8E-F151-994D-AE51-51AB95ED815D}" srcOrd="11" destOrd="0" presId="urn:microsoft.com/office/officeart/2005/8/layout/default"/>
    <dgm:cxn modelId="{024910DB-42A5-5643-AFFF-28F3EFA38421}" type="presParOf" srcId="{2ABAB56D-B3B0-9F4E-8AC2-A6D6E9E2C55F}" destId="{D5E39F53-39D6-984A-88B9-50386057481F}" srcOrd="12" destOrd="0" presId="urn:microsoft.com/office/officeart/2005/8/layout/default"/>
    <dgm:cxn modelId="{E9777CBF-6AB5-994F-B17C-67689370CE1B}" type="presParOf" srcId="{2ABAB56D-B3B0-9F4E-8AC2-A6D6E9E2C55F}" destId="{07B7D7F7-3948-5D42-858F-510B511C47AB}" srcOrd="13" destOrd="0" presId="urn:microsoft.com/office/officeart/2005/8/layout/default"/>
    <dgm:cxn modelId="{80CF467E-CC45-7C42-AA23-8F945D220671}" type="presParOf" srcId="{2ABAB56D-B3B0-9F4E-8AC2-A6D6E9E2C55F}" destId="{F9818595-A886-5B47-8E55-61D70FB7EF66}" srcOrd="14" destOrd="0" presId="urn:microsoft.com/office/officeart/2005/8/layout/default"/>
    <dgm:cxn modelId="{9332E2D4-6F02-D54B-A56F-4B94A15C8973}" type="presParOf" srcId="{2ABAB56D-B3B0-9F4E-8AC2-A6D6E9E2C55F}" destId="{31578244-4EDD-B344-B4FE-B4F2966B8DFA}" srcOrd="15" destOrd="0" presId="urn:microsoft.com/office/officeart/2005/8/layout/default"/>
    <dgm:cxn modelId="{04BBABEA-83FA-F34A-BE82-9C7DBEEBDD09}" type="presParOf" srcId="{2ABAB56D-B3B0-9F4E-8AC2-A6D6E9E2C55F}" destId="{853A2B41-4D1E-DD4B-9752-FDF8F95ECC8A}" srcOrd="16"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480725-7BBA-2841-806D-76599C71885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nl-NL"/>
        </a:p>
      </dgm:t>
    </dgm:pt>
    <dgm:pt modelId="{02EE7DD6-AD8E-9545-949B-2BE957D8FE8F}">
      <dgm:prSet phldrT="[Tekst]"/>
      <dgm:spPr/>
      <dgm:t>
        <a:bodyPr/>
        <a:lstStyle/>
        <a:p>
          <a:r>
            <a:rPr lang="nl-NL" dirty="0" smtClean="0"/>
            <a:t>Status</a:t>
          </a:r>
          <a:endParaRPr lang="nl-NL" dirty="0"/>
        </a:p>
      </dgm:t>
    </dgm:pt>
    <dgm:pt modelId="{B8302F2E-5C04-2D45-9180-5109E15848A5}" type="parTrans" cxnId="{E92693A2-7710-4844-8B8A-4C9A46445B4A}">
      <dgm:prSet/>
      <dgm:spPr/>
      <dgm:t>
        <a:bodyPr/>
        <a:lstStyle/>
        <a:p>
          <a:endParaRPr lang="nl-NL"/>
        </a:p>
      </dgm:t>
    </dgm:pt>
    <dgm:pt modelId="{45EACC6B-766F-EE4A-A253-FAEE3677696F}" type="sibTrans" cxnId="{E92693A2-7710-4844-8B8A-4C9A46445B4A}">
      <dgm:prSet/>
      <dgm:spPr/>
      <dgm:t>
        <a:bodyPr/>
        <a:lstStyle/>
        <a:p>
          <a:endParaRPr lang="nl-NL"/>
        </a:p>
      </dgm:t>
    </dgm:pt>
    <dgm:pt modelId="{2C24C011-9289-3B46-A62F-810AB351B4EC}">
      <dgm:prSet phldrT="[Tekst]"/>
      <dgm:spPr/>
      <dgm:t>
        <a:bodyPr/>
        <a:lstStyle/>
        <a:p>
          <a:r>
            <a:rPr lang="nl-NL" dirty="0" smtClean="0"/>
            <a:t>bekijken van de status van de modules</a:t>
          </a:r>
          <a:endParaRPr lang="nl-NL" dirty="0"/>
        </a:p>
      </dgm:t>
    </dgm:pt>
    <dgm:pt modelId="{AD95F0AD-FE82-A14E-834C-B1417613D70E}" type="parTrans" cxnId="{B3BF4FAF-6F04-BA45-A8B4-BD16BA1F9E96}">
      <dgm:prSet/>
      <dgm:spPr/>
      <dgm:t>
        <a:bodyPr/>
        <a:lstStyle/>
        <a:p>
          <a:endParaRPr lang="nl-NL"/>
        </a:p>
      </dgm:t>
    </dgm:pt>
    <dgm:pt modelId="{F74E06C2-0968-F24B-91FA-029FA3159B28}" type="sibTrans" cxnId="{B3BF4FAF-6F04-BA45-A8B4-BD16BA1F9E96}">
      <dgm:prSet/>
      <dgm:spPr/>
      <dgm:t>
        <a:bodyPr/>
        <a:lstStyle/>
        <a:p>
          <a:endParaRPr lang="nl-NL"/>
        </a:p>
      </dgm:t>
    </dgm:pt>
    <dgm:pt modelId="{5C0E6BE1-DB32-C34A-A11A-79AE0A9A8D05}">
      <dgm:prSet phldrT="[Tekst]"/>
      <dgm:spPr/>
      <dgm:t>
        <a:bodyPr/>
        <a:lstStyle/>
        <a:p>
          <a:r>
            <a:rPr lang="nl-NL" dirty="0" smtClean="0"/>
            <a:t>Effectenbeheer</a:t>
          </a:r>
          <a:endParaRPr lang="nl-NL" dirty="0"/>
        </a:p>
      </dgm:t>
    </dgm:pt>
    <dgm:pt modelId="{6FACBCCC-E872-E54C-900D-53580AE8463E}" type="parTrans" cxnId="{2029F0B0-2A55-D34C-B6A2-425227D194F0}">
      <dgm:prSet/>
      <dgm:spPr/>
      <dgm:t>
        <a:bodyPr/>
        <a:lstStyle/>
        <a:p>
          <a:endParaRPr lang="nl-NL"/>
        </a:p>
      </dgm:t>
    </dgm:pt>
    <dgm:pt modelId="{9729B61F-5F7E-DA4E-B2B5-865DD4AC4AF0}" type="sibTrans" cxnId="{2029F0B0-2A55-D34C-B6A2-425227D194F0}">
      <dgm:prSet/>
      <dgm:spPr/>
      <dgm:t>
        <a:bodyPr/>
        <a:lstStyle/>
        <a:p>
          <a:endParaRPr lang="nl-NL"/>
        </a:p>
      </dgm:t>
    </dgm:pt>
    <dgm:pt modelId="{655FC106-1D4F-9B4C-951C-7E8B8186EF84}">
      <dgm:prSet phldrT="[Tekst]"/>
      <dgm:spPr/>
      <dgm:t>
        <a:bodyPr/>
        <a:lstStyle/>
        <a:p>
          <a:r>
            <a:rPr lang="nl-NL" dirty="0" smtClean="0"/>
            <a:t>effecten uitschakelen</a:t>
          </a:r>
          <a:endParaRPr lang="nl-NL" dirty="0"/>
        </a:p>
      </dgm:t>
    </dgm:pt>
    <dgm:pt modelId="{71068CAC-3006-484F-B66D-3732384C041D}" type="parTrans" cxnId="{1DF313B4-3C97-BB4B-8578-69D88FCA3A2F}">
      <dgm:prSet/>
      <dgm:spPr/>
      <dgm:t>
        <a:bodyPr/>
        <a:lstStyle/>
        <a:p>
          <a:endParaRPr lang="nl-NL"/>
        </a:p>
      </dgm:t>
    </dgm:pt>
    <dgm:pt modelId="{F3C94DA2-EE09-3840-8FAD-EA9EF5B89598}" type="sibTrans" cxnId="{1DF313B4-3C97-BB4B-8578-69D88FCA3A2F}">
      <dgm:prSet/>
      <dgm:spPr/>
      <dgm:t>
        <a:bodyPr/>
        <a:lstStyle/>
        <a:p>
          <a:endParaRPr lang="nl-NL"/>
        </a:p>
      </dgm:t>
    </dgm:pt>
    <dgm:pt modelId="{7E9FE0C8-1FBE-6F4D-A819-4F37A7A38250}">
      <dgm:prSet phldrT="[Tekst]"/>
      <dgm:spPr/>
      <dgm:t>
        <a:bodyPr/>
        <a:lstStyle/>
        <a:p>
          <a:r>
            <a:rPr lang="nl-NL" dirty="0" smtClean="0"/>
            <a:t>effecten verbergen</a:t>
          </a:r>
          <a:endParaRPr lang="nl-NL" dirty="0"/>
        </a:p>
      </dgm:t>
    </dgm:pt>
    <dgm:pt modelId="{44FA6E75-E78A-2244-9DB9-5C6555F1FC9B}" type="parTrans" cxnId="{516D8B32-425E-E441-B30C-6E90720499B1}">
      <dgm:prSet/>
      <dgm:spPr/>
      <dgm:t>
        <a:bodyPr/>
        <a:lstStyle/>
        <a:p>
          <a:endParaRPr lang="nl-NL"/>
        </a:p>
      </dgm:t>
    </dgm:pt>
    <dgm:pt modelId="{941405EC-0518-1F4F-93E8-E43AA8EA58C6}" type="sibTrans" cxnId="{516D8B32-425E-E441-B30C-6E90720499B1}">
      <dgm:prSet/>
      <dgm:spPr/>
      <dgm:t>
        <a:bodyPr/>
        <a:lstStyle/>
        <a:p>
          <a:endParaRPr lang="nl-NL"/>
        </a:p>
      </dgm:t>
    </dgm:pt>
    <dgm:pt modelId="{DD281610-6474-424A-9E97-0CFEA107C8BB}">
      <dgm:prSet phldrT="[Tekst]"/>
      <dgm:spPr/>
      <dgm:t>
        <a:bodyPr/>
        <a:lstStyle/>
        <a:p>
          <a:r>
            <a:rPr lang="nl-NL" dirty="0" smtClean="0"/>
            <a:t>Gebruikersbeheer</a:t>
          </a:r>
          <a:endParaRPr lang="nl-NL" dirty="0"/>
        </a:p>
      </dgm:t>
    </dgm:pt>
    <dgm:pt modelId="{202D05B9-8768-DD4D-B220-3E4ED7CF5372}" type="parTrans" cxnId="{FEFE289E-7BFC-FF43-A5B5-9B0476EE3915}">
      <dgm:prSet/>
      <dgm:spPr/>
      <dgm:t>
        <a:bodyPr/>
        <a:lstStyle/>
        <a:p>
          <a:endParaRPr lang="nl-NL"/>
        </a:p>
      </dgm:t>
    </dgm:pt>
    <dgm:pt modelId="{2A06D8A2-3604-8D46-917B-D1E28A51EBE6}" type="sibTrans" cxnId="{FEFE289E-7BFC-FF43-A5B5-9B0476EE3915}">
      <dgm:prSet/>
      <dgm:spPr/>
      <dgm:t>
        <a:bodyPr/>
        <a:lstStyle/>
        <a:p>
          <a:endParaRPr lang="nl-NL"/>
        </a:p>
      </dgm:t>
    </dgm:pt>
    <dgm:pt modelId="{1868F41E-971F-9847-A7FD-0C9868DB7BC7}">
      <dgm:prSet phldrT="[Tekst]"/>
      <dgm:spPr/>
      <dgm:t>
        <a:bodyPr/>
        <a:lstStyle/>
        <a:p>
          <a:r>
            <a:rPr lang="nl-NL" dirty="0" smtClean="0"/>
            <a:t>toevoegen, wijzigen en verwijderen</a:t>
          </a:r>
          <a:endParaRPr lang="nl-NL" dirty="0"/>
        </a:p>
      </dgm:t>
    </dgm:pt>
    <dgm:pt modelId="{72A23FDB-181A-074F-B031-E4CBB14F4B2B}" type="parTrans" cxnId="{5A2A86AE-B231-1342-9D8C-ADB0816E6CA4}">
      <dgm:prSet/>
      <dgm:spPr/>
      <dgm:t>
        <a:bodyPr/>
        <a:lstStyle/>
        <a:p>
          <a:endParaRPr lang="nl-NL"/>
        </a:p>
      </dgm:t>
    </dgm:pt>
    <dgm:pt modelId="{DE639F0E-F5DB-9F4C-AC80-C28C90D3151F}" type="sibTrans" cxnId="{5A2A86AE-B231-1342-9D8C-ADB0816E6CA4}">
      <dgm:prSet/>
      <dgm:spPr/>
      <dgm:t>
        <a:bodyPr/>
        <a:lstStyle/>
        <a:p>
          <a:endParaRPr lang="nl-NL"/>
        </a:p>
      </dgm:t>
    </dgm:pt>
    <dgm:pt modelId="{FB6E93FB-D835-0647-A9F2-F959C203D2ED}">
      <dgm:prSet phldrT="[Tekst]"/>
      <dgm:spPr/>
      <dgm:t>
        <a:bodyPr/>
        <a:lstStyle/>
        <a:p>
          <a:r>
            <a:rPr lang="nl-NL" dirty="0" smtClean="0"/>
            <a:t>(punten)transacties aanmaken</a:t>
          </a:r>
          <a:endParaRPr lang="nl-NL" dirty="0"/>
        </a:p>
      </dgm:t>
    </dgm:pt>
    <dgm:pt modelId="{09F89FDA-C50C-5341-862B-4874A7ABBBD1}" type="parTrans" cxnId="{28BCF724-757B-2549-BD00-CA961059928C}">
      <dgm:prSet/>
      <dgm:spPr/>
      <dgm:t>
        <a:bodyPr/>
        <a:lstStyle/>
        <a:p>
          <a:endParaRPr lang="nl-NL"/>
        </a:p>
      </dgm:t>
    </dgm:pt>
    <dgm:pt modelId="{FE59468E-3BD0-5F4D-A741-CD28EEB0B649}" type="sibTrans" cxnId="{28BCF724-757B-2549-BD00-CA961059928C}">
      <dgm:prSet/>
      <dgm:spPr/>
      <dgm:t>
        <a:bodyPr/>
        <a:lstStyle/>
        <a:p>
          <a:endParaRPr lang="nl-NL"/>
        </a:p>
      </dgm:t>
    </dgm:pt>
    <dgm:pt modelId="{39399D87-34E1-4EA0-86C3-F7A54692F212}">
      <dgm:prSet phldrT="[Tekst]"/>
      <dgm:spPr/>
      <dgm:t>
        <a:bodyPr/>
        <a:lstStyle/>
        <a:p>
          <a:r>
            <a:rPr lang="nl-NL" dirty="0" smtClean="0"/>
            <a:t>aanpassen namen</a:t>
          </a:r>
          <a:endParaRPr lang="nl-NL" dirty="0"/>
        </a:p>
      </dgm:t>
    </dgm:pt>
    <dgm:pt modelId="{613D97F3-F806-4986-992E-407538BBFFB4}" type="parTrans" cxnId="{B4B18C82-C291-4A54-891C-13779BA07B0B}">
      <dgm:prSet/>
      <dgm:spPr/>
      <dgm:t>
        <a:bodyPr/>
        <a:lstStyle/>
        <a:p>
          <a:endParaRPr lang="nl-BE"/>
        </a:p>
      </dgm:t>
    </dgm:pt>
    <dgm:pt modelId="{F460CB43-EACB-46A4-BAC9-D7EB57DFD2BC}" type="sibTrans" cxnId="{B4B18C82-C291-4A54-891C-13779BA07B0B}">
      <dgm:prSet/>
      <dgm:spPr/>
      <dgm:t>
        <a:bodyPr/>
        <a:lstStyle/>
        <a:p>
          <a:endParaRPr lang="nl-BE"/>
        </a:p>
      </dgm:t>
    </dgm:pt>
    <dgm:pt modelId="{C434EA53-C363-4CAE-9127-F6C0AD63D258}">
      <dgm:prSet phldrT="[Tekst]"/>
      <dgm:spPr/>
      <dgm:t>
        <a:bodyPr/>
        <a:lstStyle/>
        <a:p>
          <a:r>
            <a:rPr lang="nl-NL" dirty="0" smtClean="0"/>
            <a:t>statistieken van belangrijkste componenten</a:t>
          </a:r>
          <a:endParaRPr lang="nl-NL" dirty="0"/>
        </a:p>
      </dgm:t>
    </dgm:pt>
    <dgm:pt modelId="{44FCC8A7-17CF-4FBA-A582-36D07A7441D1}" type="parTrans" cxnId="{A1C2FDD9-BCE2-4B0F-8343-CA425AE7BCA1}">
      <dgm:prSet/>
      <dgm:spPr/>
      <dgm:t>
        <a:bodyPr/>
        <a:lstStyle/>
        <a:p>
          <a:endParaRPr lang="nl-BE"/>
        </a:p>
      </dgm:t>
    </dgm:pt>
    <dgm:pt modelId="{401AA2EA-8193-4FE9-ADF6-334E4726C5F6}" type="sibTrans" cxnId="{A1C2FDD9-BCE2-4B0F-8343-CA425AE7BCA1}">
      <dgm:prSet/>
      <dgm:spPr/>
      <dgm:t>
        <a:bodyPr/>
        <a:lstStyle/>
        <a:p>
          <a:endParaRPr lang="nl-BE"/>
        </a:p>
      </dgm:t>
    </dgm:pt>
    <dgm:pt modelId="{FC07AAA4-224C-9449-BE2B-FEE06709DBC2}" type="pres">
      <dgm:prSet presAssocID="{6D480725-7BBA-2841-806D-76599C718852}" presName="Name0" presStyleCnt="0">
        <dgm:presLayoutVars>
          <dgm:dir/>
          <dgm:animLvl val="lvl"/>
          <dgm:resizeHandles val="exact"/>
        </dgm:presLayoutVars>
      </dgm:prSet>
      <dgm:spPr/>
      <dgm:t>
        <a:bodyPr/>
        <a:lstStyle/>
        <a:p>
          <a:endParaRPr lang="nl-NL"/>
        </a:p>
      </dgm:t>
    </dgm:pt>
    <dgm:pt modelId="{4D04924F-B1E5-B74F-BEFA-D7D287869C2B}" type="pres">
      <dgm:prSet presAssocID="{02EE7DD6-AD8E-9545-949B-2BE957D8FE8F}" presName="composite" presStyleCnt="0"/>
      <dgm:spPr/>
    </dgm:pt>
    <dgm:pt modelId="{BE7850F0-647D-1344-AF53-70E28ABF6FC4}" type="pres">
      <dgm:prSet presAssocID="{02EE7DD6-AD8E-9545-949B-2BE957D8FE8F}" presName="parTx" presStyleLbl="alignNode1" presStyleIdx="0" presStyleCnt="3">
        <dgm:presLayoutVars>
          <dgm:chMax val="0"/>
          <dgm:chPref val="0"/>
          <dgm:bulletEnabled val="1"/>
        </dgm:presLayoutVars>
      </dgm:prSet>
      <dgm:spPr/>
      <dgm:t>
        <a:bodyPr/>
        <a:lstStyle/>
        <a:p>
          <a:endParaRPr lang="nl-NL"/>
        </a:p>
      </dgm:t>
    </dgm:pt>
    <dgm:pt modelId="{15844171-4739-4B4A-A72E-5E63287CA559}" type="pres">
      <dgm:prSet presAssocID="{02EE7DD6-AD8E-9545-949B-2BE957D8FE8F}" presName="desTx" presStyleLbl="alignAccFollowNode1" presStyleIdx="0" presStyleCnt="3">
        <dgm:presLayoutVars>
          <dgm:bulletEnabled val="1"/>
        </dgm:presLayoutVars>
      </dgm:prSet>
      <dgm:spPr/>
      <dgm:t>
        <a:bodyPr/>
        <a:lstStyle/>
        <a:p>
          <a:endParaRPr lang="nl-NL"/>
        </a:p>
      </dgm:t>
    </dgm:pt>
    <dgm:pt modelId="{DE574E57-C65C-9E44-8B85-93E05DF1C446}" type="pres">
      <dgm:prSet presAssocID="{45EACC6B-766F-EE4A-A253-FAEE3677696F}" presName="space" presStyleCnt="0"/>
      <dgm:spPr/>
    </dgm:pt>
    <dgm:pt modelId="{D48ADE3B-8246-3A48-A927-190431DBA1AA}" type="pres">
      <dgm:prSet presAssocID="{5C0E6BE1-DB32-C34A-A11A-79AE0A9A8D05}" presName="composite" presStyleCnt="0"/>
      <dgm:spPr/>
    </dgm:pt>
    <dgm:pt modelId="{FA7785C0-73B5-B642-A268-C866212144EB}" type="pres">
      <dgm:prSet presAssocID="{5C0E6BE1-DB32-C34A-A11A-79AE0A9A8D05}" presName="parTx" presStyleLbl="alignNode1" presStyleIdx="1" presStyleCnt="3">
        <dgm:presLayoutVars>
          <dgm:chMax val="0"/>
          <dgm:chPref val="0"/>
          <dgm:bulletEnabled val="1"/>
        </dgm:presLayoutVars>
      </dgm:prSet>
      <dgm:spPr/>
      <dgm:t>
        <a:bodyPr/>
        <a:lstStyle/>
        <a:p>
          <a:endParaRPr lang="nl-NL"/>
        </a:p>
      </dgm:t>
    </dgm:pt>
    <dgm:pt modelId="{9A0A0E30-BAD7-AF40-9DED-8343A1047A76}" type="pres">
      <dgm:prSet presAssocID="{5C0E6BE1-DB32-C34A-A11A-79AE0A9A8D05}" presName="desTx" presStyleLbl="alignAccFollowNode1" presStyleIdx="1" presStyleCnt="3">
        <dgm:presLayoutVars>
          <dgm:bulletEnabled val="1"/>
        </dgm:presLayoutVars>
      </dgm:prSet>
      <dgm:spPr/>
      <dgm:t>
        <a:bodyPr/>
        <a:lstStyle/>
        <a:p>
          <a:endParaRPr lang="nl-NL"/>
        </a:p>
      </dgm:t>
    </dgm:pt>
    <dgm:pt modelId="{F826E5A7-9F9A-334F-8545-6A6B20DDCC49}" type="pres">
      <dgm:prSet presAssocID="{9729B61F-5F7E-DA4E-B2B5-865DD4AC4AF0}" presName="space" presStyleCnt="0"/>
      <dgm:spPr/>
    </dgm:pt>
    <dgm:pt modelId="{F35BEAF3-6B0C-6D4F-A92F-3CB0FEE8787A}" type="pres">
      <dgm:prSet presAssocID="{DD281610-6474-424A-9E97-0CFEA107C8BB}" presName="composite" presStyleCnt="0"/>
      <dgm:spPr/>
    </dgm:pt>
    <dgm:pt modelId="{204EA816-A615-5C4C-B079-EA3E2367A5FF}" type="pres">
      <dgm:prSet presAssocID="{DD281610-6474-424A-9E97-0CFEA107C8BB}" presName="parTx" presStyleLbl="alignNode1" presStyleIdx="2" presStyleCnt="3">
        <dgm:presLayoutVars>
          <dgm:chMax val="0"/>
          <dgm:chPref val="0"/>
          <dgm:bulletEnabled val="1"/>
        </dgm:presLayoutVars>
      </dgm:prSet>
      <dgm:spPr/>
      <dgm:t>
        <a:bodyPr/>
        <a:lstStyle/>
        <a:p>
          <a:endParaRPr lang="nl-NL"/>
        </a:p>
      </dgm:t>
    </dgm:pt>
    <dgm:pt modelId="{F24C86F6-02AF-E747-A7F8-51D7E46D4E35}" type="pres">
      <dgm:prSet presAssocID="{DD281610-6474-424A-9E97-0CFEA107C8BB}" presName="desTx" presStyleLbl="alignAccFollowNode1" presStyleIdx="2" presStyleCnt="3">
        <dgm:presLayoutVars>
          <dgm:bulletEnabled val="1"/>
        </dgm:presLayoutVars>
      </dgm:prSet>
      <dgm:spPr/>
      <dgm:t>
        <a:bodyPr/>
        <a:lstStyle/>
        <a:p>
          <a:endParaRPr lang="nl-NL"/>
        </a:p>
      </dgm:t>
    </dgm:pt>
  </dgm:ptLst>
  <dgm:cxnLst>
    <dgm:cxn modelId="{A1C2FDD9-BCE2-4B0F-8343-CA425AE7BCA1}" srcId="{02EE7DD6-AD8E-9545-949B-2BE957D8FE8F}" destId="{C434EA53-C363-4CAE-9127-F6C0AD63D258}" srcOrd="1" destOrd="0" parTransId="{44FCC8A7-17CF-4FBA-A582-36D07A7441D1}" sibTransId="{401AA2EA-8193-4FE9-ADF6-334E4726C5F6}"/>
    <dgm:cxn modelId="{ED6EFBF6-BF48-334C-8116-446776193409}" type="presOf" srcId="{39399D87-34E1-4EA0-86C3-F7A54692F212}" destId="{9A0A0E30-BAD7-AF40-9DED-8343A1047A76}" srcOrd="0" destOrd="2" presId="urn:microsoft.com/office/officeart/2005/8/layout/hList1"/>
    <dgm:cxn modelId="{1DF313B4-3C97-BB4B-8578-69D88FCA3A2F}" srcId="{5C0E6BE1-DB32-C34A-A11A-79AE0A9A8D05}" destId="{655FC106-1D4F-9B4C-951C-7E8B8186EF84}" srcOrd="0" destOrd="0" parTransId="{71068CAC-3006-484F-B66D-3732384C041D}" sibTransId="{F3C94DA2-EE09-3840-8FAD-EA9EF5B89598}"/>
    <dgm:cxn modelId="{6EDE2519-1C56-7D48-A6C3-48C5A0ECDD18}" type="presOf" srcId="{DD281610-6474-424A-9E97-0CFEA107C8BB}" destId="{204EA816-A615-5C4C-B079-EA3E2367A5FF}" srcOrd="0" destOrd="0" presId="urn:microsoft.com/office/officeart/2005/8/layout/hList1"/>
    <dgm:cxn modelId="{9CC9B149-3773-7B44-9DB5-83411A59D6C8}" type="presOf" srcId="{02EE7DD6-AD8E-9545-949B-2BE957D8FE8F}" destId="{BE7850F0-647D-1344-AF53-70E28ABF6FC4}" srcOrd="0" destOrd="0" presId="urn:microsoft.com/office/officeart/2005/8/layout/hList1"/>
    <dgm:cxn modelId="{EFF49BF3-1BAE-1F42-88A9-3D8734BC6D5B}" type="presOf" srcId="{FB6E93FB-D835-0647-A9F2-F959C203D2ED}" destId="{F24C86F6-02AF-E747-A7F8-51D7E46D4E35}" srcOrd="0" destOrd="1" presId="urn:microsoft.com/office/officeart/2005/8/layout/hList1"/>
    <dgm:cxn modelId="{FEFE289E-7BFC-FF43-A5B5-9B0476EE3915}" srcId="{6D480725-7BBA-2841-806D-76599C718852}" destId="{DD281610-6474-424A-9E97-0CFEA107C8BB}" srcOrd="2" destOrd="0" parTransId="{202D05B9-8768-DD4D-B220-3E4ED7CF5372}" sibTransId="{2A06D8A2-3604-8D46-917B-D1E28A51EBE6}"/>
    <dgm:cxn modelId="{B3BF4FAF-6F04-BA45-A8B4-BD16BA1F9E96}" srcId="{02EE7DD6-AD8E-9545-949B-2BE957D8FE8F}" destId="{2C24C011-9289-3B46-A62F-810AB351B4EC}" srcOrd="0" destOrd="0" parTransId="{AD95F0AD-FE82-A14E-834C-B1417613D70E}" sibTransId="{F74E06C2-0968-F24B-91FA-029FA3159B28}"/>
    <dgm:cxn modelId="{28BCF724-757B-2549-BD00-CA961059928C}" srcId="{DD281610-6474-424A-9E97-0CFEA107C8BB}" destId="{FB6E93FB-D835-0647-A9F2-F959C203D2ED}" srcOrd="1" destOrd="0" parTransId="{09F89FDA-C50C-5341-862B-4874A7ABBBD1}" sibTransId="{FE59468E-3BD0-5F4D-A741-CD28EEB0B649}"/>
    <dgm:cxn modelId="{B4B18C82-C291-4A54-891C-13779BA07B0B}" srcId="{5C0E6BE1-DB32-C34A-A11A-79AE0A9A8D05}" destId="{39399D87-34E1-4EA0-86C3-F7A54692F212}" srcOrd="2" destOrd="0" parTransId="{613D97F3-F806-4986-992E-407538BBFFB4}" sibTransId="{F460CB43-EACB-46A4-BAC9-D7EB57DFD2BC}"/>
    <dgm:cxn modelId="{19446E74-508A-EB4F-B650-FEFCAE40474C}" type="presOf" srcId="{2C24C011-9289-3B46-A62F-810AB351B4EC}" destId="{15844171-4739-4B4A-A72E-5E63287CA559}" srcOrd="0" destOrd="0" presId="urn:microsoft.com/office/officeart/2005/8/layout/hList1"/>
    <dgm:cxn modelId="{2029F0B0-2A55-D34C-B6A2-425227D194F0}" srcId="{6D480725-7BBA-2841-806D-76599C718852}" destId="{5C0E6BE1-DB32-C34A-A11A-79AE0A9A8D05}" srcOrd="1" destOrd="0" parTransId="{6FACBCCC-E872-E54C-900D-53580AE8463E}" sibTransId="{9729B61F-5F7E-DA4E-B2B5-865DD4AC4AF0}"/>
    <dgm:cxn modelId="{E92693A2-7710-4844-8B8A-4C9A46445B4A}" srcId="{6D480725-7BBA-2841-806D-76599C718852}" destId="{02EE7DD6-AD8E-9545-949B-2BE957D8FE8F}" srcOrd="0" destOrd="0" parTransId="{B8302F2E-5C04-2D45-9180-5109E15848A5}" sibTransId="{45EACC6B-766F-EE4A-A253-FAEE3677696F}"/>
    <dgm:cxn modelId="{18FFD3BE-9729-F346-9AD4-4A4999C82813}" type="presOf" srcId="{7E9FE0C8-1FBE-6F4D-A819-4F37A7A38250}" destId="{9A0A0E30-BAD7-AF40-9DED-8343A1047A76}" srcOrd="0" destOrd="1" presId="urn:microsoft.com/office/officeart/2005/8/layout/hList1"/>
    <dgm:cxn modelId="{602EE73B-8C66-1545-B4AE-081D56E6F5DB}" type="presOf" srcId="{5C0E6BE1-DB32-C34A-A11A-79AE0A9A8D05}" destId="{FA7785C0-73B5-B642-A268-C866212144EB}" srcOrd="0" destOrd="0" presId="urn:microsoft.com/office/officeart/2005/8/layout/hList1"/>
    <dgm:cxn modelId="{5A2A86AE-B231-1342-9D8C-ADB0816E6CA4}" srcId="{DD281610-6474-424A-9E97-0CFEA107C8BB}" destId="{1868F41E-971F-9847-A7FD-0C9868DB7BC7}" srcOrd="0" destOrd="0" parTransId="{72A23FDB-181A-074F-B031-E4CBB14F4B2B}" sibTransId="{DE639F0E-F5DB-9F4C-AC80-C28C90D3151F}"/>
    <dgm:cxn modelId="{516D8B32-425E-E441-B30C-6E90720499B1}" srcId="{5C0E6BE1-DB32-C34A-A11A-79AE0A9A8D05}" destId="{7E9FE0C8-1FBE-6F4D-A819-4F37A7A38250}" srcOrd="1" destOrd="0" parTransId="{44FA6E75-E78A-2244-9DB9-5C6555F1FC9B}" sibTransId="{941405EC-0518-1F4F-93E8-E43AA8EA58C6}"/>
    <dgm:cxn modelId="{5F5305CB-3CF9-3142-9C18-BB45BBD736A2}" type="presOf" srcId="{C434EA53-C363-4CAE-9127-F6C0AD63D258}" destId="{15844171-4739-4B4A-A72E-5E63287CA559}" srcOrd="0" destOrd="1" presId="urn:microsoft.com/office/officeart/2005/8/layout/hList1"/>
    <dgm:cxn modelId="{AAE4B83B-94A4-8242-A1A2-F33D614EECC6}" type="presOf" srcId="{655FC106-1D4F-9B4C-951C-7E8B8186EF84}" destId="{9A0A0E30-BAD7-AF40-9DED-8343A1047A76}" srcOrd="0" destOrd="0" presId="urn:microsoft.com/office/officeart/2005/8/layout/hList1"/>
    <dgm:cxn modelId="{2370B26A-B74F-A040-9830-3214B0299D17}" type="presOf" srcId="{6D480725-7BBA-2841-806D-76599C718852}" destId="{FC07AAA4-224C-9449-BE2B-FEE06709DBC2}" srcOrd="0" destOrd="0" presId="urn:microsoft.com/office/officeart/2005/8/layout/hList1"/>
    <dgm:cxn modelId="{49FFC25B-E34C-174F-979E-FEA155D88A20}" type="presOf" srcId="{1868F41E-971F-9847-A7FD-0C9868DB7BC7}" destId="{F24C86F6-02AF-E747-A7F8-51D7E46D4E35}" srcOrd="0" destOrd="0" presId="urn:microsoft.com/office/officeart/2005/8/layout/hList1"/>
    <dgm:cxn modelId="{B455D017-C8CD-7D4B-AA70-680DF0725A45}" type="presParOf" srcId="{FC07AAA4-224C-9449-BE2B-FEE06709DBC2}" destId="{4D04924F-B1E5-B74F-BEFA-D7D287869C2B}" srcOrd="0" destOrd="0" presId="urn:microsoft.com/office/officeart/2005/8/layout/hList1"/>
    <dgm:cxn modelId="{0AFC9E1E-C6CE-1C44-B82D-9767AFE3D55E}" type="presParOf" srcId="{4D04924F-B1E5-B74F-BEFA-D7D287869C2B}" destId="{BE7850F0-647D-1344-AF53-70E28ABF6FC4}" srcOrd="0" destOrd="0" presId="urn:microsoft.com/office/officeart/2005/8/layout/hList1"/>
    <dgm:cxn modelId="{A039FF8D-A138-6B42-8C35-665A7F181CF7}" type="presParOf" srcId="{4D04924F-B1E5-B74F-BEFA-D7D287869C2B}" destId="{15844171-4739-4B4A-A72E-5E63287CA559}" srcOrd="1" destOrd="0" presId="urn:microsoft.com/office/officeart/2005/8/layout/hList1"/>
    <dgm:cxn modelId="{C82CB759-ED60-BF43-B995-27F6A29269B3}" type="presParOf" srcId="{FC07AAA4-224C-9449-BE2B-FEE06709DBC2}" destId="{DE574E57-C65C-9E44-8B85-93E05DF1C446}" srcOrd="1" destOrd="0" presId="urn:microsoft.com/office/officeart/2005/8/layout/hList1"/>
    <dgm:cxn modelId="{8ADD6B3E-7728-604F-8F3B-D120CEC80431}" type="presParOf" srcId="{FC07AAA4-224C-9449-BE2B-FEE06709DBC2}" destId="{D48ADE3B-8246-3A48-A927-190431DBA1AA}" srcOrd="2" destOrd="0" presId="urn:microsoft.com/office/officeart/2005/8/layout/hList1"/>
    <dgm:cxn modelId="{CD00F6B4-A44F-C64D-90E1-3E4F29FB40FE}" type="presParOf" srcId="{D48ADE3B-8246-3A48-A927-190431DBA1AA}" destId="{FA7785C0-73B5-B642-A268-C866212144EB}" srcOrd="0" destOrd="0" presId="urn:microsoft.com/office/officeart/2005/8/layout/hList1"/>
    <dgm:cxn modelId="{AC72A9E6-C41A-4A4C-A377-F0582D4B2DA6}" type="presParOf" srcId="{D48ADE3B-8246-3A48-A927-190431DBA1AA}" destId="{9A0A0E30-BAD7-AF40-9DED-8343A1047A76}" srcOrd="1" destOrd="0" presId="urn:microsoft.com/office/officeart/2005/8/layout/hList1"/>
    <dgm:cxn modelId="{427DB475-5672-C141-904F-3DD2D6648848}" type="presParOf" srcId="{FC07AAA4-224C-9449-BE2B-FEE06709DBC2}" destId="{F826E5A7-9F9A-334F-8545-6A6B20DDCC49}" srcOrd="3" destOrd="0" presId="urn:microsoft.com/office/officeart/2005/8/layout/hList1"/>
    <dgm:cxn modelId="{32960270-4FD4-F84B-8FE8-C94EBE1C532C}" type="presParOf" srcId="{FC07AAA4-224C-9449-BE2B-FEE06709DBC2}" destId="{F35BEAF3-6B0C-6D4F-A92F-3CB0FEE8787A}" srcOrd="4" destOrd="0" presId="urn:microsoft.com/office/officeart/2005/8/layout/hList1"/>
    <dgm:cxn modelId="{8BE55DB7-CC05-0D43-A981-CA4CD2004BE5}" type="presParOf" srcId="{F35BEAF3-6B0C-6D4F-A92F-3CB0FEE8787A}" destId="{204EA816-A615-5C4C-B079-EA3E2367A5FF}" srcOrd="0" destOrd="0" presId="urn:microsoft.com/office/officeart/2005/8/layout/hList1"/>
    <dgm:cxn modelId="{15FE091C-A0CC-AB4E-839D-8B2A49A7DED7}" type="presParOf" srcId="{F35BEAF3-6B0C-6D4F-A92F-3CB0FEE8787A}" destId="{F24C86F6-02AF-E747-A7F8-51D7E46D4E3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480725-7BBA-2841-806D-76599C71885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nl-NL"/>
        </a:p>
      </dgm:t>
    </dgm:pt>
    <dgm:pt modelId="{02EE7DD6-AD8E-9545-949B-2BE957D8FE8F}">
      <dgm:prSet phldrT="[Tekst]"/>
      <dgm:spPr/>
      <dgm:t>
        <a:bodyPr/>
        <a:lstStyle/>
        <a:p>
          <a:r>
            <a:rPr lang="nl-NL" dirty="0" smtClean="0"/>
            <a:t>Portfolio</a:t>
          </a:r>
          <a:endParaRPr lang="nl-NL" dirty="0"/>
        </a:p>
      </dgm:t>
    </dgm:pt>
    <dgm:pt modelId="{B8302F2E-5C04-2D45-9180-5109E15848A5}" type="parTrans" cxnId="{E92693A2-7710-4844-8B8A-4C9A46445B4A}">
      <dgm:prSet/>
      <dgm:spPr/>
      <dgm:t>
        <a:bodyPr/>
        <a:lstStyle/>
        <a:p>
          <a:endParaRPr lang="nl-NL"/>
        </a:p>
      </dgm:t>
    </dgm:pt>
    <dgm:pt modelId="{45EACC6B-766F-EE4A-A253-FAEE3677696F}" type="sibTrans" cxnId="{E92693A2-7710-4844-8B8A-4C9A46445B4A}">
      <dgm:prSet/>
      <dgm:spPr/>
      <dgm:t>
        <a:bodyPr/>
        <a:lstStyle/>
        <a:p>
          <a:endParaRPr lang="nl-NL"/>
        </a:p>
      </dgm:t>
    </dgm:pt>
    <dgm:pt modelId="{2C24C011-9289-3B46-A62F-810AB351B4EC}">
      <dgm:prSet phldrT="[Tekst]"/>
      <dgm:spPr/>
      <dgm:t>
        <a:bodyPr/>
        <a:lstStyle/>
        <a:p>
          <a:r>
            <a:rPr lang="nl-NL" dirty="0" smtClean="0"/>
            <a:t>bekijken van de effecten die speler in bezit heeft</a:t>
          </a:r>
          <a:endParaRPr lang="nl-NL" dirty="0"/>
        </a:p>
      </dgm:t>
    </dgm:pt>
    <dgm:pt modelId="{AD95F0AD-FE82-A14E-834C-B1417613D70E}" type="parTrans" cxnId="{B3BF4FAF-6F04-BA45-A8B4-BD16BA1F9E96}">
      <dgm:prSet/>
      <dgm:spPr/>
      <dgm:t>
        <a:bodyPr/>
        <a:lstStyle/>
        <a:p>
          <a:endParaRPr lang="nl-NL"/>
        </a:p>
      </dgm:t>
    </dgm:pt>
    <dgm:pt modelId="{F74E06C2-0968-F24B-91FA-029FA3159B28}" type="sibTrans" cxnId="{B3BF4FAF-6F04-BA45-A8B4-BD16BA1F9E96}">
      <dgm:prSet/>
      <dgm:spPr/>
      <dgm:t>
        <a:bodyPr/>
        <a:lstStyle/>
        <a:p>
          <a:endParaRPr lang="nl-NL"/>
        </a:p>
      </dgm:t>
    </dgm:pt>
    <dgm:pt modelId="{5C0E6BE1-DB32-C34A-A11A-79AE0A9A8D05}">
      <dgm:prSet phldrT="[Tekst]"/>
      <dgm:spPr/>
      <dgm:t>
        <a:bodyPr/>
        <a:lstStyle/>
        <a:p>
          <a:r>
            <a:rPr lang="nl-NL" dirty="0" smtClean="0"/>
            <a:t>Orders</a:t>
          </a:r>
          <a:endParaRPr lang="nl-NL" dirty="0"/>
        </a:p>
      </dgm:t>
    </dgm:pt>
    <dgm:pt modelId="{6FACBCCC-E872-E54C-900D-53580AE8463E}" type="parTrans" cxnId="{2029F0B0-2A55-D34C-B6A2-425227D194F0}">
      <dgm:prSet/>
      <dgm:spPr/>
      <dgm:t>
        <a:bodyPr/>
        <a:lstStyle/>
        <a:p>
          <a:endParaRPr lang="nl-NL"/>
        </a:p>
      </dgm:t>
    </dgm:pt>
    <dgm:pt modelId="{9729B61F-5F7E-DA4E-B2B5-865DD4AC4AF0}" type="sibTrans" cxnId="{2029F0B0-2A55-D34C-B6A2-425227D194F0}">
      <dgm:prSet/>
      <dgm:spPr/>
      <dgm:t>
        <a:bodyPr/>
        <a:lstStyle/>
        <a:p>
          <a:endParaRPr lang="nl-NL"/>
        </a:p>
      </dgm:t>
    </dgm:pt>
    <dgm:pt modelId="{655FC106-1D4F-9B4C-951C-7E8B8186EF84}">
      <dgm:prSet phldrT="[Tekst]"/>
      <dgm:spPr/>
      <dgm:t>
        <a:bodyPr/>
        <a:lstStyle/>
        <a:p>
          <a:r>
            <a:rPr lang="nl-NL" dirty="0" smtClean="0"/>
            <a:t>bekijken van lopende orders</a:t>
          </a:r>
          <a:endParaRPr lang="nl-NL" dirty="0"/>
        </a:p>
      </dgm:t>
    </dgm:pt>
    <dgm:pt modelId="{71068CAC-3006-484F-B66D-3732384C041D}" type="parTrans" cxnId="{1DF313B4-3C97-BB4B-8578-69D88FCA3A2F}">
      <dgm:prSet/>
      <dgm:spPr/>
      <dgm:t>
        <a:bodyPr/>
        <a:lstStyle/>
        <a:p>
          <a:endParaRPr lang="nl-NL"/>
        </a:p>
      </dgm:t>
    </dgm:pt>
    <dgm:pt modelId="{F3C94DA2-EE09-3840-8FAD-EA9EF5B89598}" type="sibTrans" cxnId="{1DF313B4-3C97-BB4B-8578-69D88FCA3A2F}">
      <dgm:prSet/>
      <dgm:spPr/>
      <dgm:t>
        <a:bodyPr/>
        <a:lstStyle/>
        <a:p>
          <a:endParaRPr lang="nl-NL"/>
        </a:p>
      </dgm:t>
    </dgm:pt>
    <dgm:pt modelId="{A8F5D440-5C3B-401E-BEC0-D80DDCBED5AD}">
      <dgm:prSet phldrT="[Tekst]"/>
      <dgm:spPr/>
      <dgm:t>
        <a:bodyPr/>
        <a:lstStyle/>
        <a:p>
          <a:r>
            <a:rPr lang="nl-NL" dirty="0" smtClean="0"/>
            <a:t>aanmaken van nieuw order </a:t>
          </a:r>
          <a:endParaRPr lang="nl-NL" dirty="0"/>
        </a:p>
      </dgm:t>
    </dgm:pt>
    <dgm:pt modelId="{15222AAE-BA62-48BD-A3BB-CB21D8773AE8}" type="parTrans" cxnId="{4A778F99-6C02-44CA-89B0-9C5CE074CA3B}">
      <dgm:prSet/>
      <dgm:spPr/>
      <dgm:t>
        <a:bodyPr/>
        <a:lstStyle/>
        <a:p>
          <a:endParaRPr lang="nl-BE"/>
        </a:p>
      </dgm:t>
    </dgm:pt>
    <dgm:pt modelId="{6C178348-40EA-498D-8658-85646D84ADAB}" type="sibTrans" cxnId="{4A778F99-6C02-44CA-89B0-9C5CE074CA3B}">
      <dgm:prSet/>
      <dgm:spPr/>
      <dgm:t>
        <a:bodyPr/>
        <a:lstStyle/>
        <a:p>
          <a:endParaRPr lang="nl-BE"/>
        </a:p>
      </dgm:t>
    </dgm:pt>
    <dgm:pt modelId="{FC07AAA4-224C-9449-BE2B-FEE06709DBC2}" type="pres">
      <dgm:prSet presAssocID="{6D480725-7BBA-2841-806D-76599C718852}" presName="Name0" presStyleCnt="0">
        <dgm:presLayoutVars>
          <dgm:dir/>
          <dgm:animLvl val="lvl"/>
          <dgm:resizeHandles val="exact"/>
        </dgm:presLayoutVars>
      </dgm:prSet>
      <dgm:spPr/>
      <dgm:t>
        <a:bodyPr/>
        <a:lstStyle/>
        <a:p>
          <a:endParaRPr lang="nl-NL"/>
        </a:p>
      </dgm:t>
    </dgm:pt>
    <dgm:pt modelId="{4D04924F-B1E5-B74F-BEFA-D7D287869C2B}" type="pres">
      <dgm:prSet presAssocID="{02EE7DD6-AD8E-9545-949B-2BE957D8FE8F}" presName="composite" presStyleCnt="0"/>
      <dgm:spPr/>
    </dgm:pt>
    <dgm:pt modelId="{BE7850F0-647D-1344-AF53-70E28ABF6FC4}" type="pres">
      <dgm:prSet presAssocID="{02EE7DD6-AD8E-9545-949B-2BE957D8FE8F}" presName="parTx" presStyleLbl="alignNode1" presStyleIdx="0" presStyleCnt="2">
        <dgm:presLayoutVars>
          <dgm:chMax val="0"/>
          <dgm:chPref val="0"/>
          <dgm:bulletEnabled val="1"/>
        </dgm:presLayoutVars>
      </dgm:prSet>
      <dgm:spPr/>
      <dgm:t>
        <a:bodyPr/>
        <a:lstStyle/>
        <a:p>
          <a:endParaRPr lang="nl-NL"/>
        </a:p>
      </dgm:t>
    </dgm:pt>
    <dgm:pt modelId="{15844171-4739-4B4A-A72E-5E63287CA559}" type="pres">
      <dgm:prSet presAssocID="{02EE7DD6-AD8E-9545-949B-2BE957D8FE8F}" presName="desTx" presStyleLbl="alignAccFollowNode1" presStyleIdx="0" presStyleCnt="2">
        <dgm:presLayoutVars>
          <dgm:bulletEnabled val="1"/>
        </dgm:presLayoutVars>
      </dgm:prSet>
      <dgm:spPr/>
      <dgm:t>
        <a:bodyPr/>
        <a:lstStyle/>
        <a:p>
          <a:endParaRPr lang="nl-NL"/>
        </a:p>
      </dgm:t>
    </dgm:pt>
    <dgm:pt modelId="{DE574E57-C65C-9E44-8B85-93E05DF1C446}" type="pres">
      <dgm:prSet presAssocID="{45EACC6B-766F-EE4A-A253-FAEE3677696F}" presName="space" presStyleCnt="0"/>
      <dgm:spPr/>
    </dgm:pt>
    <dgm:pt modelId="{D48ADE3B-8246-3A48-A927-190431DBA1AA}" type="pres">
      <dgm:prSet presAssocID="{5C0E6BE1-DB32-C34A-A11A-79AE0A9A8D05}" presName="composite" presStyleCnt="0"/>
      <dgm:spPr/>
    </dgm:pt>
    <dgm:pt modelId="{FA7785C0-73B5-B642-A268-C866212144EB}" type="pres">
      <dgm:prSet presAssocID="{5C0E6BE1-DB32-C34A-A11A-79AE0A9A8D05}" presName="parTx" presStyleLbl="alignNode1" presStyleIdx="1" presStyleCnt="2">
        <dgm:presLayoutVars>
          <dgm:chMax val="0"/>
          <dgm:chPref val="0"/>
          <dgm:bulletEnabled val="1"/>
        </dgm:presLayoutVars>
      </dgm:prSet>
      <dgm:spPr/>
      <dgm:t>
        <a:bodyPr/>
        <a:lstStyle/>
        <a:p>
          <a:endParaRPr lang="nl-NL"/>
        </a:p>
      </dgm:t>
    </dgm:pt>
    <dgm:pt modelId="{9A0A0E30-BAD7-AF40-9DED-8343A1047A76}" type="pres">
      <dgm:prSet presAssocID="{5C0E6BE1-DB32-C34A-A11A-79AE0A9A8D05}" presName="desTx" presStyleLbl="alignAccFollowNode1" presStyleIdx="1" presStyleCnt="2">
        <dgm:presLayoutVars>
          <dgm:bulletEnabled val="1"/>
        </dgm:presLayoutVars>
      </dgm:prSet>
      <dgm:spPr/>
      <dgm:t>
        <a:bodyPr/>
        <a:lstStyle/>
        <a:p>
          <a:endParaRPr lang="nl-NL"/>
        </a:p>
      </dgm:t>
    </dgm:pt>
  </dgm:ptLst>
  <dgm:cxnLst>
    <dgm:cxn modelId="{CBEC42E1-B1BC-3B4F-9080-92C8D53CE691}" type="presOf" srcId="{02EE7DD6-AD8E-9545-949B-2BE957D8FE8F}" destId="{BE7850F0-647D-1344-AF53-70E28ABF6FC4}" srcOrd="0" destOrd="0" presId="urn:microsoft.com/office/officeart/2005/8/layout/hList1"/>
    <dgm:cxn modelId="{00265605-75CF-194B-A148-4A4102D2631F}" type="presOf" srcId="{5C0E6BE1-DB32-C34A-A11A-79AE0A9A8D05}" destId="{FA7785C0-73B5-B642-A268-C866212144EB}" srcOrd="0" destOrd="0" presId="urn:microsoft.com/office/officeart/2005/8/layout/hList1"/>
    <dgm:cxn modelId="{1DF313B4-3C97-BB4B-8578-69D88FCA3A2F}" srcId="{5C0E6BE1-DB32-C34A-A11A-79AE0A9A8D05}" destId="{655FC106-1D4F-9B4C-951C-7E8B8186EF84}" srcOrd="0" destOrd="0" parTransId="{71068CAC-3006-484F-B66D-3732384C041D}" sibTransId="{F3C94DA2-EE09-3840-8FAD-EA9EF5B89598}"/>
    <dgm:cxn modelId="{12E03DCA-6243-D342-B510-2B6A85B7543A}" type="presOf" srcId="{A8F5D440-5C3B-401E-BEC0-D80DDCBED5AD}" destId="{9A0A0E30-BAD7-AF40-9DED-8343A1047A76}" srcOrd="0" destOrd="1" presId="urn:microsoft.com/office/officeart/2005/8/layout/hList1"/>
    <dgm:cxn modelId="{2029F0B0-2A55-D34C-B6A2-425227D194F0}" srcId="{6D480725-7BBA-2841-806D-76599C718852}" destId="{5C0E6BE1-DB32-C34A-A11A-79AE0A9A8D05}" srcOrd="1" destOrd="0" parTransId="{6FACBCCC-E872-E54C-900D-53580AE8463E}" sibTransId="{9729B61F-5F7E-DA4E-B2B5-865DD4AC4AF0}"/>
    <dgm:cxn modelId="{E92693A2-7710-4844-8B8A-4C9A46445B4A}" srcId="{6D480725-7BBA-2841-806D-76599C718852}" destId="{02EE7DD6-AD8E-9545-949B-2BE957D8FE8F}" srcOrd="0" destOrd="0" parTransId="{B8302F2E-5C04-2D45-9180-5109E15848A5}" sibTransId="{45EACC6B-766F-EE4A-A253-FAEE3677696F}"/>
    <dgm:cxn modelId="{4A778F99-6C02-44CA-89B0-9C5CE074CA3B}" srcId="{5C0E6BE1-DB32-C34A-A11A-79AE0A9A8D05}" destId="{A8F5D440-5C3B-401E-BEC0-D80DDCBED5AD}" srcOrd="1" destOrd="0" parTransId="{15222AAE-BA62-48BD-A3BB-CB21D8773AE8}" sibTransId="{6C178348-40EA-498D-8658-85646D84ADAB}"/>
    <dgm:cxn modelId="{E9EB99D6-1EA5-DC40-B89B-730FCA5B97AE}" type="presOf" srcId="{6D480725-7BBA-2841-806D-76599C718852}" destId="{FC07AAA4-224C-9449-BE2B-FEE06709DBC2}" srcOrd="0" destOrd="0" presId="urn:microsoft.com/office/officeart/2005/8/layout/hList1"/>
    <dgm:cxn modelId="{34D2100A-472F-974B-A843-22C678AF755A}" type="presOf" srcId="{655FC106-1D4F-9B4C-951C-7E8B8186EF84}" destId="{9A0A0E30-BAD7-AF40-9DED-8343A1047A76}" srcOrd="0" destOrd="0" presId="urn:microsoft.com/office/officeart/2005/8/layout/hList1"/>
    <dgm:cxn modelId="{B3BF4FAF-6F04-BA45-A8B4-BD16BA1F9E96}" srcId="{02EE7DD6-AD8E-9545-949B-2BE957D8FE8F}" destId="{2C24C011-9289-3B46-A62F-810AB351B4EC}" srcOrd="0" destOrd="0" parTransId="{AD95F0AD-FE82-A14E-834C-B1417613D70E}" sibTransId="{F74E06C2-0968-F24B-91FA-029FA3159B28}"/>
    <dgm:cxn modelId="{AF3912CC-C399-4442-B905-698644DACDDE}" type="presOf" srcId="{2C24C011-9289-3B46-A62F-810AB351B4EC}" destId="{15844171-4739-4B4A-A72E-5E63287CA559}" srcOrd="0" destOrd="0" presId="urn:microsoft.com/office/officeart/2005/8/layout/hList1"/>
    <dgm:cxn modelId="{894B157D-D844-4043-8831-4A40197AE16F}" type="presParOf" srcId="{FC07AAA4-224C-9449-BE2B-FEE06709DBC2}" destId="{4D04924F-B1E5-B74F-BEFA-D7D287869C2B}" srcOrd="0" destOrd="0" presId="urn:microsoft.com/office/officeart/2005/8/layout/hList1"/>
    <dgm:cxn modelId="{BA5AE7F7-0C4F-3744-93D1-67AD70DB742A}" type="presParOf" srcId="{4D04924F-B1E5-B74F-BEFA-D7D287869C2B}" destId="{BE7850F0-647D-1344-AF53-70E28ABF6FC4}" srcOrd="0" destOrd="0" presId="urn:microsoft.com/office/officeart/2005/8/layout/hList1"/>
    <dgm:cxn modelId="{048DD1A8-9E64-134D-869F-99BE7FEDA104}" type="presParOf" srcId="{4D04924F-B1E5-B74F-BEFA-D7D287869C2B}" destId="{15844171-4739-4B4A-A72E-5E63287CA559}" srcOrd="1" destOrd="0" presId="urn:microsoft.com/office/officeart/2005/8/layout/hList1"/>
    <dgm:cxn modelId="{C518D392-FE45-5342-BECC-94ED95E95394}" type="presParOf" srcId="{FC07AAA4-224C-9449-BE2B-FEE06709DBC2}" destId="{DE574E57-C65C-9E44-8B85-93E05DF1C446}" srcOrd="1" destOrd="0" presId="urn:microsoft.com/office/officeart/2005/8/layout/hList1"/>
    <dgm:cxn modelId="{94A604B7-A140-A043-8790-FC0C21EF97E4}" type="presParOf" srcId="{FC07AAA4-224C-9449-BE2B-FEE06709DBC2}" destId="{D48ADE3B-8246-3A48-A927-190431DBA1AA}" srcOrd="2" destOrd="0" presId="urn:microsoft.com/office/officeart/2005/8/layout/hList1"/>
    <dgm:cxn modelId="{7F30F942-B903-2745-A51B-4B81FC8DF4AA}" type="presParOf" srcId="{D48ADE3B-8246-3A48-A927-190431DBA1AA}" destId="{FA7785C0-73B5-B642-A268-C866212144EB}" srcOrd="0" destOrd="0" presId="urn:microsoft.com/office/officeart/2005/8/layout/hList1"/>
    <dgm:cxn modelId="{E5E9354E-8913-4048-B486-7D1E6B9A6634}" type="presParOf" srcId="{D48ADE3B-8246-3A48-A927-190431DBA1AA}" destId="{9A0A0E30-BAD7-AF40-9DED-8343A1047A76}"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850F0-647D-1344-AF53-70E28ABF6FC4}">
      <dsp:nvSpPr>
        <dsp:cNvPr id="0" name=""/>
        <dsp:cNvSpPr/>
      </dsp:nvSpPr>
      <dsp:spPr>
        <a:xfrm>
          <a:off x="2667" y="2072415"/>
          <a:ext cx="2600324" cy="6048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nl-NL" sz="2100" kern="1200" dirty="0" smtClean="0"/>
            <a:t>Wat</a:t>
          </a:r>
          <a:endParaRPr lang="nl-NL" sz="2100" kern="1200" dirty="0"/>
        </a:p>
      </dsp:txBody>
      <dsp:txXfrm>
        <a:off x="2667" y="2072415"/>
        <a:ext cx="2600324" cy="604800"/>
      </dsp:txXfrm>
    </dsp:sp>
    <dsp:sp modelId="{15844171-4739-4B4A-A72E-5E63287CA559}">
      <dsp:nvSpPr>
        <dsp:cNvPr id="0" name=""/>
        <dsp:cNvSpPr/>
      </dsp:nvSpPr>
      <dsp:spPr>
        <a:xfrm>
          <a:off x="2667" y="2677214"/>
          <a:ext cx="2600324" cy="149877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nl-NL" sz="2100" kern="1200" dirty="0" smtClean="0"/>
            <a:t>Beleggen simuleren</a:t>
          </a:r>
          <a:endParaRPr lang="nl-NL" sz="2100" kern="1200" dirty="0"/>
        </a:p>
        <a:p>
          <a:pPr marL="228600" lvl="1" indent="-228600" algn="l" defTabSz="933450">
            <a:lnSpc>
              <a:spcPct val="90000"/>
            </a:lnSpc>
            <a:spcBef>
              <a:spcPct val="0"/>
            </a:spcBef>
            <a:spcAft>
              <a:spcPct val="15000"/>
            </a:spcAft>
            <a:buChar char="••"/>
          </a:pPr>
          <a:r>
            <a:rPr lang="nl-NL" sz="2100" kern="1200" dirty="0" smtClean="0"/>
            <a:t>Verhandelen van effecten</a:t>
          </a:r>
          <a:endParaRPr lang="nl-NL" sz="2100" kern="1200" dirty="0"/>
        </a:p>
      </dsp:txBody>
      <dsp:txXfrm>
        <a:off x="2667" y="2677214"/>
        <a:ext cx="2600324" cy="1498770"/>
      </dsp:txXfrm>
    </dsp:sp>
    <dsp:sp modelId="{FA7785C0-73B5-B642-A268-C866212144EB}">
      <dsp:nvSpPr>
        <dsp:cNvPr id="0" name=""/>
        <dsp:cNvSpPr/>
      </dsp:nvSpPr>
      <dsp:spPr>
        <a:xfrm>
          <a:off x="2967037" y="2072415"/>
          <a:ext cx="2600324" cy="6048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nl-NL" sz="2100" kern="1200" dirty="0" smtClean="0"/>
            <a:t>Doel</a:t>
          </a:r>
          <a:endParaRPr lang="nl-NL" sz="2100" kern="1200" dirty="0"/>
        </a:p>
      </dsp:txBody>
      <dsp:txXfrm>
        <a:off x="2967037" y="2072415"/>
        <a:ext cx="2600324" cy="604800"/>
      </dsp:txXfrm>
    </dsp:sp>
    <dsp:sp modelId="{9A0A0E30-BAD7-AF40-9DED-8343A1047A76}">
      <dsp:nvSpPr>
        <dsp:cNvPr id="0" name=""/>
        <dsp:cNvSpPr/>
      </dsp:nvSpPr>
      <dsp:spPr>
        <a:xfrm>
          <a:off x="2967037" y="2677214"/>
          <a:ext cx="2600324" cy="149877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nl-NL" sz="2100" kern="1200" dirty="0" smtClean="0"/>
            <a:t>Goede prestatie neerzetten</a:t>
          </a:r>
          <a:endParaRPr lang="nl-NL" sz="2100" kern="1200" dirty="0"/>
        </a:p>
        <a:p>
          <a:pPr marL="228600" lvl="1" indent="-228600" algn="l" defTabSz="933450">
            <a:lnSpc>
              <a:spcPct val="90000"/>
            </a:lnSpc>
            <a:spcBef>
              <a:spcPct val="0"/>
            </a:spcBef>
            <a:spcAft>
              <a:spcPct val="15000"/>
            </a:spcAft>
            <a:buChar char="••"/>
          </a:pPr>
          <a:r>
            <a:rPr lang="nl-NL" sz="2100" kern="1200" dirty="0" smtClean="0"/>
            <a:t>Lange termijn</a:t>
          </a:r>
          <a:endParaRPr lang="nl-NL" sz="2100" kern="1200" dirty="0"/>
        </a:p>
      </dsp:txBody>
      <dsp:txXfrm>
        <a:off x="2967037" y="2677214"/>
        <a:ext cx="2600324" cy="1498770"/>
      </dsp:txXfrm>
    </dsp:sp>
    <dsp:sp modelId="{204EA816-A615-5C4C-B079-EA3E2367A5FF}">
      <dsp:nvSpPr>
        <dsp:cNvPr id="0" name=""/>
        <dsp:cNvSpPr/>
      </dsp:nvSpPr>
      <dsp:spPr>
        <a:xfrm>
          <a:off x="5931407" y="2072415"/>
          <a:ext cx="2600324" cy="6048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nl-NL" sz="2100" kern="1200" dirty="0" smtClean="0"/>
            <a:t>Duur</a:t>
          </a:r>
          <a:endParaRPr lang="nl-NL" sz="2100" kern="1200" dirty="0"/>
        </a:p>
      </dsp:txBody>
      <dsp:txXfrm>
        <a:off x="5931407" y="2072415"/>
        <a:ext cx="2600324" cy="604800"/>
      </dsp:txXfrm>
    </dsp:sp>
    <dsp:sp modelId="{F24C86F6-02AF-E747-A7F8-51D7E46D4E35}">
      <dsp:nvSpPr>
        <dsp:cNvPr id="0" name=""/>
        <dsp:cNvSpPr/>
      </dsp:nvSpPr>
      <dsp:spPr>
        <a:xfrm>
          <a:off x="5931407" y="2677214"/>
          <a:ext cx="2600324" cy="149877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nl-NL" sz="2100" kern="1200" dirty="0" smtClean="0"/>
            <a:t>Doorlopend spel</a:t>
          </a:r>
          <a:endParaRPr lang="nl-NL" sz="2100" kern="1200" dirty="0"/>
        </a:p>
        <a:p>
          <a:pPr marL="228600" lvl="1" indent="-228600" algn="l" defTabSz="933450">
            <a:lnSpc>
              <a:spcPct val="90000"/>
            </a:lnSpc>
            <a:spcBef>
              <a:spcPct val="0"/>
            </a:spcBef>
            <a:spcAft>
              <a:spcPct val="15000"/>
            </a:spcAft>
            <a:buChar char="••"/>
          </a:pPr>
          <a:r>
            <a:rPr lang="nl-NL" sz="2100" kern="1200" dirty="0" smtClean="0"/>
            <a:t>Puntenmanager: klassementen</a:t>
          </a:r>
          <a:endParaRPr lang="nl-NL" sz="2100" kern="1200" dirty="0"/>
        </a:p>
      </dsp:txBody>
      <dsp:txXfrm>
        <a:off x="5931407" y="2677214"/>
        <a:ext cx="2600324" cy="14987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6E1A17-64A4-2E4F-9130-EE9AE76C457D}">
      <dsp:nvSpPr>
        <dsp:cNvPr id="0" name=""/>
        <dsp:cNvSpPr/>
      </dsp:nvSpPr>
      <dsp:spPr>
        <a:xfrm>
          <a:off x="3188728" y="0"/>
          <a:ext cx="1852142" cy="1457704"/>
        </a:xfrm>
        <a:prstGeom prst="trapezoid">
          <a:avLst>
            <a:gd name="adj" fmla="val 63529"/>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nl-NL" sz="1900" kern="1200" dirty="0" smtClean="0"/>
            <a:t>Eindgebruikers</a:t>
          </a:r>
          <a:endParaRPr lang="nl-NL" sz="1900" kern="1200" dirty="0"/>
        </a:p>
      </dsp:txBody>
      <dsp:txXfrm>
        <a:off x="3188728" y="0"/>
        <a:ext cx="1852142" cy="1457704"/>
      </dsp:txXfrm>
    </dsp:sp>
    <dsp:sp modelId="{EC65DD9F-137F-2E4A-87E9-B6501BBF6884}">
      <dsp:nvSpPr>
        <dsp:cNvPr id="0" name=""/>
        <dsp:cNvSpPr/>
      </dsp:nvSpPr>
      <dsp:spPr>
        <a:xfrm>
          <a:off x="2465709" y="1457704"/>
          <a:ext cx="3298181" cy="1138086"/>
        </a:xfrm>
        <a:prstGeom prst="trapezoid">
          <a:avLst>
            <a:gd name="adj" fmla="val 63529"/>
          </a:avLst>
        </a:prstGeom>
        <a:solidFill>
          <a:schemeClr val="accent1">
            <a:lumMod val="7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nl-NL" sz="1900" kern="1200" dirty="0" smtClean="0"/>
            <a:t>Interfaces</a:t>
          </a:r>
          <a:endParaRPr lang="nl-NL" sz="1900" kern="1200" dirty="0"/>
        </a:p>
      </dsp:txBody>
      <dsp:txXfrm>
        <a:off x="3042890" y="1457704"/>
        <a:ext cx="2143818" cy="1138086"/>
      </dsp:txXfrm>
    </dsp:sp>
    <dsp:sp modelId="{E26168C2-9FA6-DB40-9860-5A05D24620A4}">
      <dsp:nvSpPr>
        <dsp:cNvPr id="0" name=""/>
        <dsp:cNvSpPr/>
      </dsp:nvSpPr>
      <dsp:spPr>
        <a:xfrm>
          <a:off x="0" y="2595791"/>
          <a:ext cx="8229600" cy="3881208"/>
        </a:xfrm>
        <a:prstGeom prst="trapezoid">
          <a:avLst>
            <a:gd name="adj" fmla="val 63529"/>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nl-NL" sz="1900" kern="1200" dirty="0" smtClean="0"/>
            <a:t>Backend</a:t>
          </a:r>
          <a:endParaRPr lang="nl-NL" sz="1900" kern="1200" dirty="0"/>
        </a:p>
      </dsp:txBody>
      <dsp:txXfrm>
        <a:off x="1440179" y="2595791"/>
        <a:ext cx="5349240" cy="388120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9F428D-F806-4F49-815B-08AEFDF9F80C}">
      <dsp:nvSpPr>
        <dsp:cNvPr id="0" name=""/>
        <dsp:cNvSpPr/>
      </dsp:nvSpPr>
      <dsp:spPr>
        <a:xfrm>
          <a:off x="1121664" y="0"/>
          <a:ext cx="2386584" cy="132588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nl-NL" sz="2700" kern="1200" dirty="0" smtClean="0"/>
            <a:t>Interne</a:t>
          </a:r>
          <a:r>
            <a:rPr lang="nl-NL" sz="2700" kern="1200" dirty="0" smtClean="0"/>
            <a:t> componenten</a:t>
          </a:r>
          <a:endParaRPr lang="nl-NL" sz="2700" kern="1200" dirty="0"/>
        </a:p>
      </dsp:txBody>
      <dsp:txXfrm>
        <a:off x="1121664" y="0"/>
        <a:ext cx="2386584" cy="1325880"/>
      </dsp:txXfrm>
    </dsp:sp>
    <dsp:sp modelId="{36A97861-B9A7-E546-A573-8469466E41D7}">
      <dsp:nvSpPr>
        <dsp:cNvPr id="0" name=""/>
        <dsp:cNvSpPr/>
      </dsp:nvSpPr>
      <dsp:spPr>
        <a:xfrm>
          <a:off x="4568952" y="0"/>
          <a:ext cx="2386584" cy="132588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nl-NL" sz="2700" kern="1200" dirty="0" smtClean="0"/>
            <a:t>Publieke interfaces</a:t>
          </a:r>
          <a:endParaRPr lang="nl-NL" sz="2700" kern="1200" dirty="0"/>
        </a:p>
      </dsp:txBody>
      <dsp:txXfrm>
        <a:off x="4568952" y="0"/>
        <a:ext cx="2386584" cy="1325880"/>
      </dsp:txXfrm>
    </dsp:sp>
    <dsp:sp modelId="{79E159CA-9B5E-D749-9F26-2D3FAE059FE0}">
      <dsp:nvSpPr>
        <dsp:cNvPr id="0" name=""/>
        <dsp:cNvSpPr/>
      </dsp:nvSpPr>
      <dsp:spPr>
        <a:xfrm>
          <a:off x="3541395" y="5634990"/>
          <a:ext cx="994410" cy="99441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92819D-8E75-5B49-B611-BAFE0ACF1963}">
      <dsp:nvSpPr>
        <dsp:cNvPr id="0" name=""/>
        <dsp:cNvSpPr/>
      </dsp:nvSpPr>
      <dsp:spPr>
        <a:xfrm rot="21360000">
          <a:off x="1054458" y="5208874"/>
          <a:ext cx="5968282" cy="417342"/>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D425E7-B6EF-394E-B438-6B46DB078FCD}">
      <dsp:nvSpPr>
        <dsp:cNvPr id="0" name=""/>
        <dsp:cNvSpPr/>
      </dsp:nvSpPr>
      <dsp:spPr>
        <a:xfrm rot="21360000">
          <a:off x="1064439" y="4457014"/>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smtClean="0"/>
            <a:t>Puntenmanager</a:t>
          </a:r>
          <a:endParaRPr lang="nl-NL" sz="1700" kern="1200" dirty="0"/>
        </a:p>
      </dsp:txBody>
      <dsp:txXfrm rot="21360000">
        <a:off x="1064439" y="4457014"/>
        <a:ext cx="2368444" cy="817929"/>
      </dsp:txXfrm>
    </dsp:sp>
    <dsp:sp modelId="{E3E0BDFE-F719-6142-BF54-239A355EE742}">
      <dsp:nvSpPr>
        <dsp:cNvPr id="0" name=""/>
        <dsp:cNvSpPr/>
      </dsp:nvSpPr>
      <dsp:spPr>
        <a:xfrm rot="21360000">
          <a:off x="998145" y="3581934"/>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err="1" smtClean="0"/>
            <a:t>Transactionmanager</a:t>
          </a:r>
          <a:endParaRPr lang="nl-NL" sz="1700" kern="1200" dirty="0"/>
        </a:p>
      </dsp:txBody>
      <dsp:txXfrm rot="21360000">
        <a:off x="998145" y="3581934"/>
        <a:ext cx="2368444" cy="817929"/>
      </dsp:txXfrm>
    </dsp:sp>
    <dsp:sp modelId="{FF6E8E11-9C4E-BD45-8130-9415EEBC8CC0}">
      <dsp:nvSpPr>
        <dsp:cNvPr id="0" name=""/>
        <dsp:cNvSpPr/>
      </dsp:nvSpPr>
      <dsp:spPr>
        <a:xfrm rot="21360000">
          <a:off x="931851" y="2706853"/>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err="1" smtClean="0"/>
            <a:t>Scraper</a:t>
          </a:r>
          <a:endParaRPr lang="nl-NL" sz="1700" kern="1200" dirty="0"/>
        </a:p>
      </dsp:txBody>
      <dsp:txXfrm rot="21360000">
        <a:off x="931851" y="2706853"/>
        <a:ext cx="2368444" cy="817929"/>
      </dsp:txXfrm>
    </dsp:sp>
    <dsp:sp modelId="{8FD4EE7B-78BB-5947-B83E-67E51262E097}">
      <dsp:nvSpPr>
        <dsp:cNvPr id="0" name=""/>
        <dsp:cNvSpPr/>
      </dsp:nvSpPr>
      <dsp:spPr>
        <a:xfrm rot="21360000">
          <a:off x="865557" y="1831772"/>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err="1" smtClean="0"/>
            <a:t>AI-speler</a:t>
          </a:r>
          <a:endParaRPr lang="nl-NL" sz="1700" kern="1200" dirty="0"/>
        </a:p>
      </dsp:txBody>
      <dsp:txXfrm rot="21360000">
        <a:off x="865557" y="1831772"/>
        <a:ext cx="2368444" cy="817929"/>
      </dsp:txXfrm>
    </dsp:sp>
    <dsp:sp modelId="{4041A878-7F0E-C849-9383-DDB4475118AF}">
      <dsp:nvSpPr>
        <dsp:cNvPr id="0" name=""/>
        <dsp:cNvSpPr/>
      </dsp:nvSpPr>
      <dsp:spPr>
        <a:xfrm rot="21360000">
          <a:off x="4511727" y="4218356"/>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smtClean="0"/>
            <a:t>Website</a:t>
          </a:r>
          <a:endParaRPr lang="nl-NL" sz="1700" kern="1200" dirty="0"/>
        </a:p>
      </dsp:txBody>
      <dsp:txXfrm rot="21360000">
        <a:off x="4511727" y="4218356"/>
        <a:ext cx="2368444" cy="817929"/>
      </dsp:txXfrm>
    </dsp:sp>
    <dsp:sp modelId="{92EDA6AA-0262-1E43-93A2-142C4E26EA19}">
      <dsp:nvSpPr>
        <dsp:cNvPr id="0" name=""/>
        <dsp:cNvSpPr/>
      </dsp:nvSpPr>
      <dsp:spPr>
        <a:xfrm rot="21360000">
          <a:off x="4445433" y="3343275"/>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smtClean="0"/>
            <a:t>Mobiele </a:t>
          </a:r>
          <a:r>
            <a:rPr lang="nl-NL" sz="1700" kern="1200" dirty="0" err="1" smtClean="0"/>
            <a:t>client</a:t>
          </a:r>
          <a:endParaRPr lang="nl-NL" sz="1700" kern="1200" dirty="0"/>
        </a:p>
      </dsp:txBody>
      <dsp:txXfrm rot="21360000">
        <a:off x="4445433" y="3343275"/>
        <a:ext cx="2368444" cy="817929"/>
      </dsp:txXfrm>
    </dsp:sp>
    <dsp:sp modelId="{30561E37-B46A-2A42-A2DF-40D4A47D0FF3}">
      <dsp:nvSpPr>
        <dsp:cNvPr id="0" name=""/>
        <dsp:cNvSpPr/>
      </dsp:nvSpPr>
      <dsp:spPr>
        <a:xfrm rot="21360000">
          <a:off x="4379139" y="2468194"/>
          <a:ext cx="2368444" cy="817929"/>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nl-NL" sz="1700" kern="1200" dirty="0" smtClean="0"/>
            <a:t>Administrator: desktop </a:t>
          </a:r>
          <a:r>
            <a:rPr lang="nl-NL" sz="1700" kern="1200" dirty="0" err="1" smtClean="0"/>
            <a:t>client</a:t>
          </a:r>
          <a:endParaRPr lang="nl-NL" sz="1700" kern="1200" dirty="0"/>
        </a:p>
      </dsp:txBody>
      <dsp:txXfrm rot="21360000">
        <a:off x="4379139" y="2468194"/>
        <a:ext cx="2368444" cy="81792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B2425C-A7A0-DE4F-BF2C-21A3F4EBE0A9}">
      <dsp:nvSpPr>
        <dsp:cNvPr id="0" name=""/>
        <dsp:cNvSpPr/>
      </dsp:nvSpPr>
      <dsp:spPr>
        <a:xfrm>
          <a:off x="3954780" y="2811780"/>
          <a:ext cx="3436620" cy="3436620"/>
        </a:xfrm>
        <a:prstGeom prst="gear9">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nl-NL" sz="1900" kern="1200" dirty="0" smtClean="0"/>
            <a:t>XML-RPC</a:t>
          </a:r>
          <a:endParaRPr lang="nl-NL" sz="1900" kern="1200" dirty="0"/>
        </a:p>
      </dsp:txBody>
      <dsp:txXfrm>
        <a:off x="3954780" y="2811780"/>
        <a:ext cx="3436620" cy="3436620"/>
      </dsp:txXfrm>
    </dsp:sp>
    <dsp:sp modelId="{7FFB32F5-1B15-CF46-8762-41BF73713403}">
      <dsp:nvSpPr>
        <dsp:cNvPr id="0" name=""/>
        <dsp:cNvSpPr/>
      </dsp:nvSpPr>
      <dsp:spPr>
        <a:xfrm>
          <a:off x="1955292" y="1999488"/>
          <a:ext cx="2499360" cy="2499360"/>
        </a:xfrm>
        <a:prstGeom prst="gear6">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nl-NL" sz="1900" kern="1200" dirty="0" smtClean="0"/>
            <a:t>Data Access</a:t>
          </a:r>
        </a:p>
        <a:p>
          <a:pPr lvl="0" algn="ctr" defTabSz="844550">
            <a:lnSpc>
              <a:spcPct val="90000"/>
            </a:lnSpc>
            <a:spcBef>
              <a:spcPct val="0"/>
            </a:spcBef>
            <a:spcAft>
              <a:spcPct val="35000"/>
            </a:spcAft>
          </a:pPr>
          <a:r>
            <a:rPr lang="nl-NL" sz="1900" kern="1200" dirty="0" err="1" smtClean="0"/>
            <a:t>Objects</a:t>
          </a:r>
          <a:endParaRPr lang="nl-NL" sz="1900" kern="1200" dirty="0"/>
        </a:p>
      </dsp:txBody>
      <dsp:txXfrm>
        <a:off x="1955292" y="1999488"/>
        <a:ext cx="2499360" cy="2499360"/>
      </dsp:txXfrm>
    </dsp:sp>
    <dsp:sp modelId="{F0FDE20D-E011-854C-A025-A572BA0EFFF7}">
      <dsp:nvSpPr>
        <dsp:cNvPr id="0" name=""/>
        <dsp:cNvSpPr/>
      </dsp:nvSpPr>
      <dsp:spPr>
        <a:xfrm rot="20700000">
          <a:off x="3355188" y="275184"/>
          <a:ext cx="2448862" cy="2448862"/>
        </a:xfrm>
        <a:prstGeom prst="gear6">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nl-NL" sz="1900" kern="1200" dirty="0" smtClean="0"/>
            <a:t>Persistente Opslag (Oracle)</a:t>
          </a:r>
          <a:endParaRPr lang="nl-NL" sz="1900" kern="1200" dirty="0"/>
        </a:p>
      </dsp:txBody>
      <dsp:txXfrm>
        <a:off x="3892296" y="812292"/>
        <a:ext cx="1374648" cy="1374648"/>
      </dsp:txXfrm>
    </dsp:sp>
    <dsp:sp modelId="{78657032-F907-754A-AF6D-8D22636814DE}">
      <dsp:nvSpPr>
        <dsp:cNvPr id="0" name=""/>
        <dsp:cNvSpPr/>
      </dsp:nvSpPr>
      <dsp:spPr>
        <a:xfrm>
          <a:off x="3713682" y="2279923"/>
          <a:ext cx="4398873" cy="4398873"/>
        </a:xfrm>
        <a:prstGeom prst="circularArrow">
          <a:avLst>
            <a:gd name="adj1" fmla="val 4688"/>
            <a:gd name="adj2" fmla="val 299029"/>
            <a:gd name="adj3" fmla="val 2550244"/>
            <a:gd name="adj4" fmla="val 15789725"/>
            <a:gd name="adj5" fmla="val 5469"/>
          </a:avLst>
        </a:prstGeom>
        <a:gradFill rotWithShape="0">
          <a:gsLst>
            <a:gs pos="0">
              <a:schemeClr val="accent1">
                <a:tint val="60000"/>
                <a:hueOff val="0"/>
                <a:satOff val="0"/>
                <a:lumOff val="0"/>
                <a:alphaOff val="0"/>
                <a:tint val="75000"/>
                <a:shade val="85000"/>
                <a:satMod val="230000"/>
              </a:schemeClr>
            </a:gs>
            <a:gs pos="25000">
              <a:schemeClr val="accent1">
                <a:tint val="60000"/>
                <a:hueOff val="0"/>
                <a:satOff val="0"/>
                <a:lumOff val="0"/>
                <a:alphaOff val="0"/>
                <a:tint val="90000"/>
                <a:shade val="70000"/>
                <a:satMod val="220000"/>
              </a:schemeClr>
            </a:gs>
            <a:gs pos="50000">
              <a:schemeClr val="accent1">
                <a:tint val="60000"/>
                <a:hueOff val="0"/>
                <a:satOff val="0"/>
                <a:lumOff val="0"/>
                <a:alphaOff val="0"/>
                <a:tint val="90000"/>
                <a:shade val="58000"/>
                <a:satMod val="225000"/>
              </a:schemeClr>
            </a:gs>
            <a:gs pos="65000">
              <a:schemeClr val="accent1">
                <a:tint val="60000"/>
                <a:hueOff val="0"/>
                <a:satOff val="0"/>
                <a:lumOff val="0"/>
                <a:alphaOff val="0"/>
                <a:tint val="90000"/>
                <a:shade val="58000"/>
                <a:satMod val="225000"/>
              </a:schemeClr>
            </a:gs>
            <a:gs pos="80000">
              <a:schemeClr val="accent1">
                <a:tint val="60000"/>
                <a:hueOff val="0"/>
                <a:satOff val="0"/>
                <a:lumOff val="0"/>
                <a:alphaOff val="0"/>
                <a:tint val="90000"/>
                <a:shade val="69000"/>
                <a:satMod val="220000"/>
              </a:schemeClr>
            </a:gs>
            <a:gs pos="100000">
              <a:schemeClr val="accent1">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sp>
    <dsp:sp modelId="{444F3AF5-B8F2-CF40-9047-118BB7674467}">
      <dsp:nvSpPr>
        <dsp:cNvPr id="0" name=""/>
        <dsp:cNvSpPr/>
      </dsp:nvSpPr>
      <dsp:spPr>
        <a:xfrm>
          <a:off x="1512660" y="1437658"/>
          <a:ext cx="3196056" cy="3196056"/>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75000"/>
                <a:shade val="85000"/>
                <a:satMod val="230000"/>
              </a:schemeClr>
            </a:gs>
            <a:gs pos="25000">
              <a:schemeClr val="accent1">
                <a:tint val="60000"/>
                <a:hueOff val="0"/>
                <a:satOff val="0"/>
                <a:lumOff val="0"/>
                <a:alphaOff val="0"/>
                <a:tint val="90000"/>
                <a:shade val="70000"/>
                <a:satMod val="220000"/>
              </a:schemeClr>
            </a:gs>
            <a:gs pos="50000">
              <a:schemeClr val="accent1">
                <a:tint val="60000"/>
                <a:hueOff val="0"/>
                <a:satOff val="0"/>
                <a:lumOff val="0"/>
                <a:alphaOff val="0"/>
                <a:tint val="90000"/>
                <a:shade val="58000"/>
                <a:satMod val="225000"/>
              </a:schemeClr>
            </a:gs>
            <a:gs pos="65000">
              <a:schemeClr val="accent1">
                <a:tint val="60000"/>
                <a:hueOff val="0"/>
                <a:satOff val="0"/>
                <a:lumOff val="0"/>
                <a:alphaOff val="0"/>
                <a:tint val="90000"/>
                <a:shade val="58000"/>
                <a:satMod val="225000"/>
              </a:schemeClr>
            </a:gs>
            <a:gs pos="80000">
              <a:schemeClr val="accent1">
                <a:tint val="60000"/>
                <a:hueOff val="0"/>
                <a:satOff val="0"/>
                <a:lumOff val="0"/>
                <a:alphaOff val="0"/>
                <a:tint val="90000"/>
                <a:shade val="69000"/>
                <a:satMod val="220000"/>
              </a:schemeClr>
            </a:gs>
            <a:gs pos="100000">
              <a:schemeClr val="accent1">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sp>
    <dsp:sp modelId="{03418F31-06A4-314A-9A4E-964D2A7355EB}">
      <dsp:nvSpPr>
        <dsp:cNvPr id="0" name=""/>
        <dsp:cNvSpPr/>
      </dsp:nvSpPr>
      <dsp:spPr>
        <a:xfrm>
          <a:off x="2788741" y="-270023"/>
          <a:ext cx="3445992" cy="3445992"/>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75000"/>
                <a:shade val="85000"/>
                <a:satMod val="230000"/>
              </a:schemeClr>
            </a:gs>
            <a:gs pos="25000">
              <a:schemeClr val="accent1">
                <a:tint val="60000"/>
                <a:hueOff val="0"/>
                <a:satOff val="0"/>
                <a:lumOff val="0"/>
                <a:alphaOff val="0"/>
                <a:tint val="90000"/>
                <a:shade val="70000"/>
                <a:satMod val="220000"/>
              </a:schemeClr>
            </a:gs>
            <a:gs pos="50000">
              <a:schemeClr val="accent1">
                <a:tint val="60000"/>
                <a:hueOff val="0"/>
                <a:satOff val="0"/>
                <a:lumOff val="0"/>
                <a:alphaOff val="0"/>
                <a:tint val="90000"/>
                <a:shade val="58000"/>
                <a:satMod val="225000"/>
              </a:schemeClr>
            </a:gs>
            <a:gs pos="65000">
              <a:schemeClr val="accent1">
                <a:tint val="60000"/>
                <a:hueOff val="0"/>
                <a:satOff val="0"/>
                <a:lumOff val="0"/>
                <a:alphaOff val="0"/>
                <a:tint val="90000"/>
                <a:shade val="58000"/>
                <a:satMod val="225000"/>
              </a:schemeClr>
            </a:gs>
            <a:gs pos="80000">
              <a:schemeClr val="accent1">
                <a:tint val="60000"/>
                <a:hueOff val="0"/>
                <a:satOff val="0"/>
                <a:lumOff val="0"/>
                <a:alphaOff val="0"/>
                <a:tint val="90000"/>
                <a:shade val="69000"/>
                <a:satMod val="220000"/>
              </a:schemeClr>
            </a:gs>
            <a:gs pos="100000">
              <a:schemeClr val="accent1">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850F0-647D-1344-AF53-70E28ABF6FC4}">
      <dsp:nvSpPr>
        <dsp:cNvPr id="0" name=""/>
        <dsp:cNvSpPr/>
      </dsp:nvSpPr>
      <dsp:spPr>
        <a:xfrm>
          <a:off x="2667" y="1145247"/>
          <a:ext cx="2600324" cy="79875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nl-NL" sz="2200" kern="1200" dirty="0" smtClean="0"/>
            <a:t>Persistente opslag</a:t>
          </a:r>
          <a:endParaRPr lang="nl-NL" sz="2200" kern="1200" dirty="0"/>
        </a:p>
      </dsp:txBody>
      <dsp:txXfrm>
        <a:off x="2667" y="1145247"/>
        <a:ext cx="2600324" cy="798752"/>
      </dsp:txXfrm>
    </dsp:sp>
    <dsp:sp modelId="{15844171-4739-4B4A-A72E-5E63287CA559}">
      <dsp:nvSpPr>
        <dsp:cNvPr id="0" name=""/>
        <dsp:cNvSpPr/>
      </dsp:nvSpPr>
      <dsp:spPr>
        <a:xfrm>
          <a:off x="2667" y="1944000"/>
          <a:ext cx="2600324" cy="315915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nl-NL" sz="2200" kern="1200" dirty="0" smtClean="0"/>
            <a:t>Nu: Oracle</a:t>
          </a:r>
          <a:endParaRPr lang="nl-NL" sz="2200" kern="1200" dirty="0"/>
        </a:p>
        <a:p>
          <a:pPr marL="228600" lvl="1" indent="-228600" algn="l" defTabSz="977900">
            <a:lnSpc>
              <a:spcPct val="90000"/>
            </a:lnSpc>
            <a:spcBef>
              <a:spcPct val="0"/>
            </a:spcBef>
            <a:spcAft>
              <a:spcPct val="15000"/>
            </a:spcAft>
            <a:buChar char="••"/>
          </a:pPr>
          <a:r>
            <a:rPr lang="nl-NL" sz="2200" kern="1200" dirty="0" smtClean="0"/>
            <a:t>Gemakkelijk te vervangen door andere opslagmethodes</a:t>
          </a:r>
          <a:endParaRPr lang="nl-NL" sz="2200" kern="1200" dirty="0"/>
        </a:p>
      </dsp:txBody>
      <dsp:txXfrm>
        <a:off x="2667" y="1944000"/>
        <a:ext cx="2600324" cy="3159151"/>
      </dsp:txXfrm>
    </dsp:sp>
    <dsp:sp modelId="{FA7785C0-73B5-B642-A268-C866212144EB}">
      <dsp:nvSpPr>
        <dsp:cNvPr id="0" name=""/>
        <dsp:cNvSpPr/>
      </dsp:nvSpPr>
      <dsp:spPr>
        <a:xfrm>
          <a:off x="2967037" y="1145247"/>
          <a:ext cx="2600324" cy="79875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nl-NL" sz="2200" kern="1200" dirty="0" smtClean="0"/>
            <a:t>Data Access </a:t>
          </a:r>
          <a:r>
            <a:rPr lang="nl-NL" sz="2200" kern="1200" dirty="0" err="1" smtClean="0"/>
            <a:t>Objects</a:t>
          </a:r>
          <a:endParaRPr lang="nl-NL" sz="2200" kern="1200" dirty="0"/>
        </a:p>
      </dsp:txBody>
      <dsp:txXfrm>
        <a:off x="2967037" y="1145247"/>
        <a:ext cx="2600324" cy="798752"/>
      </dsp:txXfrm>
    </dsp:sp>
    <dsp:sp modelId="{9A0A0E30-BAD7-AF40-9DED-8343A1047A76}">
      <dsp:nvSpPr>
        <dsp:cNvPr id="0" name=""/>
        <dsp:cNvSpPr/>
      </dsp:nvSpPr>
      <dsp:spPr>
        <a:xfrm>
          <a:off x="2967037" y="1944000"/>
          <a:ext cx="2600324" cy="315915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nl-NL" sz="2200" kern="1200" dirty="0" smtClean="0"/>
            <a:t>Abstracte tussenlaag</a:t>
          </a:r>
          <a:endParaRPr lang="nl-NL" sz="2200" kern="1200" dirty="0"/>
        </a:p>
        <a:p>
          <a:pPr marL="228600" lvl="1" indent="-228600" algn="l" defTabSz="977900">
            <a:lnSpc>
              <a:spcPct val="90000"/>
            </a:lnSpc>
            <a:spcBef>
              <a:spcPct val="0"/>
            </a:spcBef>
            <a:spcAft>
              <a:spcPct val="15000"/>
            </a:spcAft>
            <a:buChar char="••"/>
          </a:pPr>
          <a:r>
            <a:rPr lang="nl-NL" sz="2200" kern="1200" dirty="0" smtClean="0"/>
            <a:t>“Domme” objecten, stellen enkel data voor</a:t>
          </a:r>
          <a:endParaRPr lang="nl-NL" sz="2200" kern="1200" dirty="0"/>
        </a:p>
        <a:p>
          <a:pPr marL="228600" lvl="1" indent="-228600" algn="l" defTabSz="977900">
            <a:lnSpc>
              <a:spcPct val="90000"/>
            </a:lnSpc>
            <a:spcBef>
              <a:spcPct val="0"/>
            </a:spcBef>
            <a:spcAft>
              <a:spcPct val="15000"/>
            </a:spcAft>
            <a:buChar char="••"/>
          </a:pPr>
          <a:r>
            <a:rPr lang="nl-NL" sz="2200" kern="1200" dirty="0" smtClean="0"/>
            <a:t>Gemakkelijk omzetbaar naar </a:t>
          </a:r>
          <a:r>
            <a:rPr lang="nl-NL" sz="2200" kern="1200" dirty="0" err="1" smtClean="0"/>
            <a:t>XML-RPC-structs</a:t>
          </a:r>
          <a:endParaRPr lang="nl-NL" sz="2200" kern="1200" dirty="0"/>
        </a:p>
      </dsp:txBody>
      <dsp:txXfrm>
        <a:off x="2967037" y="1944000"/>
        <a:ext cx="2600324" cy="3159151"/>
      </dsp:txXfrm>
    </dsp:sp>
    <dsp:sp modelId="{204EA816-A615-5C4C-B079-EA3E2367A5FF}">
      <dsp:nvSpPr>
        <dsp:cNvPr id="0" name=""/>
        <dsp:cNvSpPr/>
      </dsp:nvSpPr>
      <dsp:spPr>
        <a:xfrm>
          <a:off x="5931407" y="1145247"/>
          <a:ext cx="2600324" cy="79875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nl-NL" sz="2200" kern="1200" dirty="0" smtClean="0"/>
            <a:t>XML-RPC</a:t>
          </a:r>
          <a:endParaRPr lang="nl-NL" sz="2200" kern="1200" dirty="0"/>
        </a:p>
      </dsp:txBody>
      <dsp:txXfrm>
        <a:off x="5931407" y="1145247"/>
        <a:ext cx="2600324" cy="798752"/>
      </dsp:txXfrm>
    </dsp:sp>
    <dsp:sp modelId="{F24C86F6-02AF-E747-A7F8-51D7E46D4E35}">
      <dsp:nvSpPr>
        <dsp:cNvPr id="0" name=""/>
        <dsp:cNvSpPr/>
      </dsp:nvSpPr>
      <dsp:spPr>
        <a:xfrm>
          <a:off x="5931407" y="1944000"/>
          <a:ext cx="2600324" cy="315915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nl-NL" sz="2200" kern="1200" dirty="0" smtClean="0"/>
            <a:t>Lichtgewicht protocol steunend op HTTP</a:t>
          </a:r>
          <a:endParaRPr lang="nl-NL" sz="2200" kern="1200" dirty="0"/>
        </a:p>
        <a:p>
          <a:pPr marL="228600" lvl="1" indent="-228600" algn="l" defTabSz="977900">
            <a:lnSpc>
              <a:spcPct val="90000"/>
            </a:lnSpc>
            <a:spcBef>
              <a:spcPct val="0"/>
            </a:spcBef>
            <a:spcAft>
              <a:spcPct val="15000"/>
            </a:spcAft>
            <a:buChar char="••"/>
          </a:pPr>
          <a:r>
            <a:rPr lang="nl-NL" sz="2200" kern="1200" dirty="0" smtClean="0"/>
            <a:t>Eenvoudig te begrijpen</a:t>
          </a:r>
          <a:endParaRPr lang="nl-NL" sz="2200" kern="1200" dirty="0"/>
        </a:p>
        <a:p>
          <a:pPr marL="228600" lvl="1" indent="-228600" algn="l" defTabSz="977900">
            <a:lnSpc>
              <a:spcPct val="90000"/>
            </a:lnSpc>
            <a:spcBef>
              <a:spcPct val="0"/>
            </a:spcBef>
            <a:spcAft>
              <a:spcPct val="15000"/>
            </a:spcAft>
            <a:buChar char="••"/>
          </a:pPr>
          <a:r>
            <a:rPr lang="nl-NL" sz="2200" kern="1200" dirty="0" smtClean="0"/>
            <a:t>Ondersteund op  veel platformen</a:t>
          </a:r>
          <a:endParaRPr lang="nl-NL" sz="2200" kern="1200" dirty="0"/>
        </a:p>
      </dsp:txBody>
      <dsp:txXfrm>
        <a:off x="5931407" y="1944000"/>
        <a:ext cx="2600324" cy="315915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E3F2E0-D4AF-1C43-B302-B36D0806FA27}">
      <dsp:nvSpPr>
        <dsp:cNvPr id="0" name=""/>
        <dsp:cNvSpPr/>
      </dsp:nvSpPr>
      <dsp:spPr>
        <a:xfrm>
          <a:off x="0" y="126999"/>
          <a:ext cx="1904999" cy="1143000"/>
        </a:xfrm>
        <a:prstGeom prst="rect">
          <a:avLst/>
        </a:prstGeom>
        <a:gradFill flip="none" rotWithShape="1">
          <a:gsLst>
            <a:gs pos="0">
              <a:srgbClr val="005D00"/>
            </a:gs>
            <a:gs pos="100000">
              <a:srgbClr val="FFFFFF"/>
            </a:gs>
          </a:gsLst>
          <a:lin ang="16200000" scaled="0"/>
          <a:tileRect/>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err="1" smtClean="0"/>
            <a:t>Scrolwielzoom</a:t>
          </a:r>
          <a:endParaRPr lang="nl-NL" sz="1800" kern="1200" dirty="0"/>
        </a:p>
      </dsp:txBody>
      <dsp:txXfrm>
        <a:off x="0" y="126999"/>
        <a:ext cx="1904999" cy="1143000"/>
      </dsp:txXfrm>
    </dsp:sp>
    <dsp:sp modelId="{956544B7-B4F5-E84D-9EFF-8966BC456007}">
      <dsp:nvSpPr>
        <dsp:cNvPr id="0" name=""/>
        <dsp:cNvSpPr/>
      </dsp:nvSpPr>
      <dsp:spPr>
        <a:xfrm>
          <a:off x="2095500" y="126999"/>
          <a:ext cx="1904999" cy="1143000"/>
        </a:xfrm>
        <a:prstGeom prst="rect">
          <a:avLst/>
        </a:prstGeom>
        <a:gradFill flip="none" rotWithShape="1">
          <a:gsLst>
            <a:gs pos="0">
              <a:srgbClr val="005D00"/>
            </a:gs>
            <a:gs pos="100000">
              <a:srgbClr val="FFFFFF"/>
            </a:gs>
          </a:gsLst>
          <a:lin ang="16200000" scaled="0"/>
          <a:tileRect/>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err="1" smtClean="0"/>
            <a:t>Dubbelklikzoom</a:t>
          </a:r>
          <a:endParaRPr lang="nl-NL" sz="1800" kern="1200" dirty="0"/>
        </a:p>
      </dsp:txBody>
      <dsp:txXfrm>
        <a:off x="2095500" y="126999"/>
        <a:ext cx="1904999" cy="1143000"/>
      </dsp:txXfrm>
    </dsp:sp>
    <dsp:sp modelId="{709397D5-525E-304B-8609-95AE9B46F2A6}">
      <dsp:nvSpPr>
        <dsp:cNvPr id="0" name=""/>
        <dsp:cNvSpPr/>
      </dsp:nvSpPr>
      <dsp:spPr>
        <a:xfrm>
          <a:off x="4191000" y="126999"/>
          <a:ext cx="1904999" cy="1143000"/>
        </a:xfrm>
        <a:prstGeom prst="rect">
          <a:avLst/>
        </a:prstGeom>
        <a:gradFill rotWithShape="0">
          <a:gsLst>
            <a:gs pos="0">
              <a:srgbClr val="005D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smtClean="0"/>
            <a:t>Verplaatsen</a:t>
          </a:r>
          <a:endParaRPr lang="nl-NL" sz="1800" kern="1200" dirty="0"/>
        </a:p>
      </dsp:txBody>
      <dsp:txXfrm>
        <a:off x="4191000" y="126999"/>
        <a:ext cx="1904999" cy="1143000"/>
      </dsp:txXfrm>
    </dsp:sp>
    <dsp:sp modelId="{2EF8121C-344D-5C48-9E0F-F9A214D81C2D}">
      <dsp:nvSpPr>
        <dsp:cNvPr id="0" name=""/>
        <dsp:cNvSpPr/>
      </dsp:nvSpPr>
      <dsp:spPr>
        <a:xfrm>
          <a:off x="0" y="1460500"/>
          <a:ext cx="1904999" cy="1143000"/>
        </a:xfrm>
        <a:prstGeom prst="rect">
          <a:avLst/>
        </a:prstGeom>
        <a:gradFill rotWithShape="0">
          <a:gsLst>
            <a:gs pos="0">
              <a:srgbClr val="0080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smtClean="0"/>
            <a:t>Meerdere </a:t>
          </a:r>
          <a:r>
            <a:rPr lang="nl-NL" sz="1800" kern="1200" dirty="0" err="1" smtClean="0"/>
            <a:t>refenties</a:t>
          </a:r>
          <a:r>
            <a:rPr lang="nl-NL" sz="1800" kern="1200" dirty="0" smtClean="0"/>
            <a:t> toevoegen</a:t>
          </a:r>
          <a:endParaRPr lang="nl-NL" sz="1800" kern="1200" dirty="0"/>
        </a:p>
      </dsp:txBody>
      <dsp:txXfrm>
        <a:off x="0" y="1460500"/>
        <a:ext cx="1904999" cy="1143000"/>
      </dsp:txXfrm>
    </dsp:sp>
    <dsp:sp modelId="{4CB6873A-9222-EA49-9A0D-9780886574AF}">
      <dsp:nvSpPr>
        <dsp:cNvPr id="0" name=""/>
        <dsp:cNvSpPr/>
      </dsp:nvSpPr>
      <dsp:spPr>
        <a:xfrm>
          <a:off x="2095500" y="1460499"/>
          <a:ext cx="1904999" cy="1143000"/>
        </a:xfrm>
        <a:prstGeom prst="rect">
          <a:avLst/>
        </a:prstGeom>
        <a:gradFill rotWithShape="0">
          <a:gsLst>
            <a:gs pos="0">
              <a:srgbClr val="0080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err="1" smtClean="0"/>
            <a:t>Reset</a:t>
          </a:r>
          <a:endParaRPr lang="nl-NL" sz="1800" kern="1200" dirty="0"/>
        </a:p>
      </dsp:txBody>
      <dsp:txXfrm>
        <a:off x="2095500" y="1460499"/>
        <a:ext cx="1904999" cy="1143000"/>
      </dsp:txXfrm>
    </dsp:sp>
    <dsp:sp modelId="{CC164C11-8C38-A545-A270-879B42003223}">
      <dsp:nvSpPr>
        <dsp:cNvPr id="0" name=""/>
        <dsp:cNvSpPr/>
      </dsp:nvSpPr>
      <dsp:spPr>
        <a:xfrm>
          <a:off x="4191000" y="1460499"/>
          <a:ext cx="1904999" cy="1143000"/>
        </a:xfrm>
        <a:prstGeom prst="rect">
          <a:avLst/>
        </a:prstGeom>
        <a:gradFill rotWithShape="0">
          <a:gsLst>
            <a:gs pos="0">
              <a:srgbClr val="0080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err="1" smtClean="0"/>
            <a:t>Undo</a:t>
          </a:r>
          <a:endParaRPr lang="nl-NL" sz="1800" kern="1200" dirty="0"/>
        </a:p>
      </dsp:txBody>
      <dsp:txXfrm>
        <a:off x="4191000" y="1460499"/>
        <a:ext cx="1904999" cy="1143000"/>
      </dsp:txXfrm>
    </dsp:sp>
    <dsp:sp modelId="{D5E39F53-39D6-984A-88B9-50386057481F}">
      <dsp:nvSpPr>
        <dsp:cNvPr id="0" name=""/>
        <dsp:cNvSpPr/>
      </dsp:nvSpPr>
      <dsp:spPr>
        <a:xfrm>
          <a:off x="0" y="2793999"/>
          <a:ext cx="1904999" cy="1143000"/>
        </a:xfrm>
        <a:prstGeom prst="rect">
          <a:avLst/>
        </a:prstGeom>
        <a:gradFill rotWithShape="0">
          <a:gsLst>
            <a:gs pos="0">
              <a:srgbClr val="0080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smtClean="0"/>
            <a:t>AJAX</a:t>
          </a:r>
          <a:endParaRPr lang="nl-NL" sz="1800" kern="1200" dirty="0"/>
        </a:p>
      </dsp:txBody>
      <dsp:txXfrm>
        <a:off x="0" y="2793999"/>
        <a:ext cx="1904999" cy="1143000"/>
      </dsp:txXfrm>
    </dsp:sp>
    <dsp:sp modelId="{F9818595-A886-5B47-8E55-61D70FB7EF66}">
      <dsp:nvSpPr>
        <dsp:cNvPr id="0" name=""/>
        <dsp:cNvSpPr/>
      </dsp:nvSpPr>
      <dsp:spPr>
        <a:xfrm>
          <a:off x="2095500" y="2793999"/>
          <a:ext cx="1904999" cy="1143000"/>
        </a:xfrm>
        <a:prstGeom prst="rect">
          <a:avLst/>
        </a:prstGeom>
        <a:gradFill rotWithShape="0">
          <a:gsLst>
            <a:gs pos="0">
              <a:srgbClr val="0080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smtClean="0"/>
            <a:t>Automatisch herschalen</a:t>
          </a:r>
          <a:endParaRPr lang="nl-NL" sz="1800" kern="1200" dirty="0"/>
        </a:p>
      </dsp:txBody>
      <dsp:txXfrm>
        <a:off x="2095500" y="2793999"/>
        <a:ext cx="1904999" cy="1143000"/>
      </dsp:txXfrm>
    </dsp:sp>
    <dsp:sp modelId="{853A2B41-4D1E-DD4B-9752-FDF8F95ECC8A}">
      <dsp:nvSpPr>
        <dsp:cNvPr id="0" name=""/>
        <dsp:cNvSpPr/>
      </dsp:nvSpPr>
      <dsp:spPr>
        <a:xfrm>
          <a:off x="4191000" y="2794000"/>
          <a:ext cx="1904999" cy="1143000"/>
        </a:xfrm>
        <a:prstGeom prst="rect">
          <a:avLst/>
        </a:prstGeom>
        <a:gradFill rotWithShape="0">
          <a:gsLst>
            <a:gs pos="0">
              <a:srgbClr val="008000"/>
            </a:gs>
            <a:gs pos="100000">
              <a:schemeClr val="tx1"/>
            </a:gs>
          </a:gsLst>
          <a:lin ang="16200000" scaled="0"/>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nl-NL" sz="1800" kern="1200" dirty="0" smtClean="0"/>
            <a:t>Range selecteren</a:t>
          </a:r>
          <a:endParaRPr lang="nl-NL" sz="1800" kern="1200" dirty="0"/>
        </a:p>
      </dsp:txBody>
      <dsp:txXfrm>
        <a:off x="4191000" y="2794000"/>
        <a:ext cx="1904999" cy="11430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850F0-647D-1344-AF53-70E28ABF6FC4}">
      <dsp:nvSpPr>
        <dsp:cNvPr id="0" name=""/>
        <dsp:cNvSpPr/>
      </dsp:nvSpPr>
      <dsp:spPr>
        <a:xfrm>
          <a:off x="2667" y="1751764"/>
          <a:ext cx="2600324" cy="6048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nl-NL" sz="2100" kern="1200" dirty="0" smtClean="0"/>
            <a:t>Status</a:t>
          </a:r>
          <a:endParaRPr lang="nl-NL" sz="2100" kern="1200" dirty="0"/>
        </a:p>
      </dsp:txBody>
      <dsp:txXfrm>
        <a:off x="2667" y="1751764"/>
        <a:ext cx="2600324" cy="604800"/>
      </dsp:txXfrm>
    </dsp:sp>
    <dsp:sp modelId="{15844171-4739-4B4A-A72E-5E63287CA559}">
      <dsp:nvSpPr>
        <dsp:cNvPr id="0" name=""/>
        <dsp:cNvSpPr/>
      </dsp:nvSpPr>
      <dsp:spPr>
        <a:xfrm>
          <a:off x="2667" y="2356564"/>
          <a:ext cx="2600324" cy="214007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nl-NL" sz="2100" kern="1200" dirty="0" smtClean="0"/>
            <a:t>bekijken van de status van de modules</a:t>
          </a:r>
          <a:endParaRPr lang="nl-NL" sz="2100" kern="1200" dirty="0"/>
        </a:p>
        <a:p>
          <a:pPr marL="228600" lvl="1" indent="-228600" algn="l" defTabSz="933450">
            <a:lnSpc>
              <a:spcPct val="90000"/>
            </a:lnSpc>
            <a:spcBef>
              <a:spcPct val="0"/>
            </a:spcBef>
            <a:spcAft>
              <a:spcPct val="15000"/>
            </a:spcAft>
            <a:buChar char="••"/>
          </a:pPr>
          <a:r>
            <a:rPr lang="nl-NL" sz="2100" kern="1200" dirty="0" smtClean="0"/>
            <a:t>statistieken van belangrijkste componenten</a:t>
          </a:r>
          <a:endParaRPr lang="nl-NL" sz="2100" kern="1200" dirty="0"/>
        </a:p>
      </dsp:txBody>
      <dsp:txXfrm>
        <a:off x="2667" y="2356564"/>
        <a:ext cx="2600324" cy="2140070"/>
      </dsp:txXfrm>
    </dsp:sp>
    <dsp:sp modelId="{FA7785C0-73B5-B642-A268-C866212144EB}">
      <dsp:nvSpPr>
        <dsp:cNvPr id="0" name=""/>
        <dsp:cNvSpPr/>
      </dsp:nvSpPr>
      <dsp:spPr>
        <a:xfrm>
          <a:off x="2967037" y="1751764"/>
          <a:ext cx="2600324" cy="6048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nl-NL" sz="2100" kern="1200" dirty="0" smtClean="0"/>
            <a:t>Effectenbeheer</a:t>
          </a:r>
          <a:endParaRPr lang="nl-NL" sz="2100" kern="1200" dirty="0"/>
        </a:p>
      </dsp:txBody>
      <dsp:txXfrm>
        <a:off x="2967037" y="1751764"/>
        <a:ext cx="2600324" cy="604800"/>
      </dsp:txXfrm>
    </dsp:sp>
    <dsp:sp modelId="{9A0A0E30-BAD7-AF40-9DED-8343A1047A76}">
      <dsp:nvSpPr>
        <dsp:cNvPr id="0" name=""/>
        <dsp:cNvSpPr/>
      </dsp:nvSpPr>
      <dsp:spPr>
        <a:xfrm>
          <a:off x="2967037" y="2356564"/>
          <a:ext cx="2600324" cy="214007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nl-NL" sz="2100" kern="1200" dirty="0" smtClean="0"/>
            <a:t>effecten uitschakelen</a:t>
          </a:r>
          <a:endParaRPr lang="nl-NL" sz="2100" kern="1200" dirty="0"/>
        </a:p>
        <a:p>
          <a:pPr marL="228600" lvl="1" indent="-228600" algn="l" defTabSz="933450">
            <a:lnSpc>
              <a:spcPct val="90000"/>
            </a:lnSpc>
            <a:spcBef>
              <a:spcPct val="0"/>
            </a:spcBef>
            <a:spcAft>
              <a:spcPct val="15000"/>
            </a:spcAft>
            <a:buChar char="••"/>
          </a:pPr>
          <a:r>
            <a:rPr lang="nl-NL" sz="2100" kern="1200" dirty="0" smtClean="0"/>
            <a:t>effecten verbergen</a:t>
          </a:r>
          <a:endParaRPr lang="nl-NL" sz="2100" kern="1200" dirty="0"/>
        </a:p>
        <a:p>
          <a:pPr marL="228600" lvl="1" indent="-228600" algn="l" defTabSz="933450">
            <a:lnSpc>
              <a:spcPct val="90000"/>
            </a:lnSpc>
            <a:spcBef>
              <a:spcPct val="0"/>
            </a:spcBef>
            <a:spcAft>
              <a:spcPct val="15000"/>
            </a:spcAft>
            <a:buChar char="••"/>
          </a:pPr>
          <a:r>
            <a:rPr lang="nl-NL" sz="2100" kern="1200" dirty="0" smtClean="0"/>
            <a:t>aanpassen namen</a:t>
          </a:r>
          <a:endParaRPr lang="nl-NL" sz="2100" kern="1200" dirty="0"/>
        </a:p>
      </dsp:txBody>
      <dsp:txXfrm>
        <a:off x="2967037" y="2356564"/>
        <a:ext cx="2600324" cy="2140070"/>
      </dsp:txXfrm>
    </dsp:sp>
    <dsp:sp modelId="{204EA816-A615-5C4C-B079-EA3E2367A5FF}">
      <dsp:nvSpPr>
        <dsp:cNvPr id="0" name=""/>
        <dsp:cNvSpPr/>
      </dsp:nvSpPr>
      <dsp:spPr>
        <a:xfrm>
          <a:off x="5931407" y="1751764"/>
          <a:ext cx="2600324" cy="6048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nl-NL" sz="2100" kern="1200" dirty="0" smtClean="0"/>
            <a:t>Gebruikersbeheer</a:t>
          </a:r>
          <a:endParaRPr lang="nl-NL" sz="2100" kern="1200" dirty="0"/>
        </a:p>
      </dsp:txBody>
      <dsp:txXfrm>
        <a:off x="5931407" y="1751764"/>
        <a:ext cx="2600324" cy="604800"/>
      </dsp:txXfrm>
    </dsp:sp>
    <dsp:sp modelId="{F24C86F6-02AF-E747-A7F8-51D7E46D4E35}">
      <dsp:nvSpPr>
        <dsp:cNvPr id="0" name=""/>
        <dsp:cNvSpPr/>
      </dsp:nvSpPr>
      <dsp:spPr>
        <a:xfrm>
          <a:off x="5931407" y="2356564"/>
          <a:ext cx="2600324" cy="214007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nl-NL" sz="2100" kern="1200" dirty="0" smtClean="0"/>
            <a:t>toevoegen, wijzigen en verwijderen</a:t>
          </a:r>
          <a:endParaRPr lang="nl-NL" sz="2100" kern="1200" dirty="0"/>
        </a:p>
        <a:p>
          <a:pPr marL="228600" lvl="1" indent="-228600" algn="l" defTabSz="933450">
            <a:lnSpc>
              <a:spcPct val="90000"/>
            </a:lnSpc>
            <a:spcBef>
              <a:spcPct val="0"/>
            </a:spcBef>
            <a:spcAft>
              <a:spcPct val="15000"/>
            </a:spcAft>
            <a:buChar char="••"/>
          </a:pPr>
          <a:r>
            <a:rPr lang="nl-NL" sz="2100" kern="1200" dirty="0" smtClean="0"/>
            <a:t>(punten)transacties aanmaken</a:t>
          </a:r>
          <a:endParaRPr lang="nl-NL" sz="2100" kern="1200" dirty="0"/>
        </a:p>
      </dsp:txBody>
      <dsp:txXfrm>
        <a:off x="5931407" y="2356564"/>
        <a:ext cx="2600324" cy="214007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850F0-647D-1344-AF53-70E28ABF6FC4}">
      <dsp:nvSpPr>
        <dsp:cNvPr id="0" name=""/>
        <dsp:cNvSpPr/>
      </dsp:nvSpPr>
      <dsp:spPr>
        <a:xfrm>
          <a:off x="41" y="16772"/>
          <a:ext cx="3987998" cy="8064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nl-NL" sz="2800" kern="1200" dirty="0" smtClean="0"/>
            <a:t>Portfolio</a:t>
          </a:r>
          <a:endParaRPr lang="nl-NL" sz="2800" kern="1200" dirty="0"/>
        </a:p>
      </dsp:txBody>
      <dsp:txXfrm>
        <a:off x="41" y="16772"/>
        <a:ext cx="3987998" cy="806400"/>
      </dsp:txXfrm>
    </dsp:sp>
    <dsp:sp modelId="{15844171-4739-4B4A-A72E-5E63287CA559}">
      <dsp:nvSpPr>
        <dsp:cNvPr id="0" name=""/>
        <dsp:cNvSpPr/>
      </dsp:nvSpPr>
      <dsp:spPr>
        <a:xfrm>
          <a:off x="41" y="823172"/>
          <a:ext cx="3987998" cy="201757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nl-NL" sz="2800" kern="1200" dirty="0" smtClean="0"/>
            <a:t>bekijken van de effecten die speler in bezit heeft</a:t>
          </a:r>
          <a:endParaRPr lang="nl-NL" sz="2800" kern="1200" dirty="0"/>
        </a:p>
      </dsp:txBody>
      <dsp:txXfrm>
        <a:off x="41" y="823172"/>
        <a:ext cx="3987998" cy="2017575"/>
      </dsp:txXfrm>
    </dsp:sp>
    <dsp:sp modelId="{FA7785C0-73B5-B642-A268-C866212144EB}">
      <dsp:nvSpPr>
        <dsp:cNvPr id="0" name=""/>
        <dsp:cNvSpPr/>
      </dsp:nvSpPr>
      <dsp:spPr>
        <a:xfrm>
          <a:off x="4546359" y="16772"/>
          <a:ext cx="3987998" cy="806400"/>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nl-NL" sz="2800" kern="1200" dirty="0" smtClean="0"/>
            <a:t>Orders</a:t>
          </a:r>
          <a:endParaRPr lang="nl-NL" sz="2800" kern="1200" dirty="0"/>
        </a:p>
      </dsp:txBody>
      <dsp:txXfrm>
        <a:off x="4546359" y="16772"/>
        <a:ext cx="3987998" cy="806400"/>
      </dsp:txXfrm>
    </dsp:sp>
    <dsp:sp modelId="{9A0A0E30-BAD7-AF40-9DED-8343A1047A76}">
      <dsp:nvSpPr>
        <dsp:cNvPr id="0" name=""/>
        <dsp:cNvSpPr/>
      </dsp:nvSpPr>
      <dsp:spPr>
        <a:xfrm>
          <a:off x="4546359" y="823172"/>
          <a:ext cx="3987998" cy="201757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nl-NL" sz="2800" kern="1200" dirty="0" smtClean="0"/>
            <a:t>bekijken van lopende orders</a:t>
          </a:r>
          <a:endParaRPr lang="nl-NL" sz="2800" kern="1200" dirty="0"/>
        </a:p>
        <a:p>
          <a:pPr marL="285750" lvl="1" indent="-285750" algn="l" defTabSz="1244600">
            <a:lnSpc>
              <a:spcPct val="90000"/>
            </a:lnSpc>
            <a:spcBef>
              <a:spcPct val="0"/>
            </a:spcBef>
            <a:spcAft>
              <a:spcPct val="15000"/>
            </a:spcAft>
            <a:buChar char="••"/>
          </a:pPr>
          <a:r>
            <a:rPr lang="nl-NL" sz="2800" kern="1200" dirty="0" smtClean="0"/>
            <a:t>aanmaken van nieuw order </a:t>
          </a:r>
          <a:endParaRPr lang="nl-NL" sz="2800" kern="1200" dirty="0"/>
        </a:p>
      </dsp:txBody>
      <dsp:txXfrm>
        <a:off x="4546359" y="823172"/>
        <a:ext cx="3987998" cy="20175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fontAlgn="auto" latinLnBrk="0">
              <a:spcBef>
                <a:spcPts val="0"/>
              </a:spcBef>
              <a:spcAft>
                <a:spcPts val="0"/>
              </a:spcAft>
              <a:defRPr lang="nl-NL" sz="1200">
                <a:latin typeface="+mn-lt"/>
                <a:cs typeface="+mn-cs"/>
              </a:defRPr>
            </a:lvl1pPr>
          </a:lstStyle>
          <a:p>
            <a:pPr>
              <a:defRPr/>
            </a:pPr>
            <a:endParaRPr/>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fontAlgn="auto" latinLnBrk="0">
              <a:spcBef>
                <a:spcPts val="0"/>
              </a:spcBef>
              <a:spcAft>
                <a:spcPts val="0"/>
              </a:spcAft>
              <a:defRPr lang="nl-NL" sz="1200">
                <a:latin typeface="+mn-lt"/>
                <a:cs typeface="+mn-cs"/>
              </a:defRPr>
            </a:lvl1pPr>
          </a:lstStyle>
          <a:p>
            <a:pPr>
              <a:defRPr/>
            </a:pPr>
            <a:fld id="{BD24ABF5-33E4-4603-9BC4-ED58F3B33F5A}" type="datetimeFigureOut">
              <a:rPr lang="nl-NL"/>
              <a:pPr>
                <a:defRPr/>
              </a:pPr>
              <a:t>21-05-2010</a:t>
            </a:fld>
            <a:endParaRPr/>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fontAlgn="auto" latinLnBrk="0">
              <a:spcBef>
                <a:spcPts val="0"/>
              </a:spcBef>
              <a:spcAft>
                <a:spcPts val="0"/>
              </a:spcAft>
              <a:defRPr lang="nl-NL" sz="1200">
                <a:latin typeface="+mn-lt"/>
                <a:cs typeface="+mn-cs"/>
              </a:defRPr>
            </a:lvl1pPr>
          </a:lstStyle>
          <a:p>
            <a:pPr>
              <a:defRPr/>
            </a:pPr>
            <a:endParaRPr/>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fontAlgn="auto" latinLnBrk="0">
              <a:spcBef>
                <a:spcPts val="0"/>
              </a:spcBef>
              <a:spcAft>
                <a:spcPts val="0"/>
              </a:spcAft>
              <a:defRPr lang="nl-NL" sz="1200">
                <a:latin typeface="+mn-lt"/>
                <a:cs typeface="+mn-cs"/>
              </a:defRPr>
            </a:lvl1pPr>
          </a:lstStyle>
          <a:p>
            <a:pPr>
              <a:defRPr/>
            </a:pPr>
            <a:fld id="{FF060CEB-2B3E-47F5-8C3F-13A21DBA7479}" type="slidenum">
              <a:rPr/>
              <a:pPr>
                <a:defRPr/>
              </a:pPr>
              <a:t>‹nr.›</a:t>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fontAlgn="auto" latinLnBrk="0">
              <a:spcBef>
                <a:spcPts val="0"/>
              </a:spcBef>
              <a:spcAft>
                <a:spcPts val="0"/>
              </a:spcAft>
              <a:defRPr lang="nl-NL" sz="1200">
                <a:latin typeface="+mn-lt"/>
                <a:cs typeface="+mn-cs"/>
              </a:defRPr>
            </a:lvl1pPr>
          </a:lstStyle>
          <a:p>
            <a:pPr>
              <a:defRPr/>
            </a:pPr>
            <a:endParaRPr/>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fontAlgn="auto" latinLnBrk="0">
              <a:spcBef>
                <a:spcPts val="0"/>
              </a:spcBef>
              <a:spcAft>
                <a:spcPts val="0"/>
              </a:spcAft>
              <a:defRPr lang="nl-NL" sz="1200">
                <a:latin typeface="+mn-lt"/>
                <a:cs typeface="+mn-cs"/>
              </a:defRPr>
            </a:lvl1pPr>
          </a:lstStyle>
          <a:p>
            <a:pPr>
              <a:defRPr/>
            </a:pPr>
            <a:fld id="{D0B19517-5295-4345-9094-B8BAB17B02D1}" type="datetimeFigureOut">
              <a:rPr lang="nl-NL"/>
              <a:pPr>
                <a:defRPr/>
              </a:pPr>
              <a:t>21-05-2010</a:t>
            </a:fld>
            <a:endParaRPr/>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nl-NL" noProof="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nl-NL" noProof="0"/>
              <a:t>Klik om de stijlen van de modeltekst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fontAlgn="auto" latinLnBrk="0">
              <a:spcBef>
                <a:spcPts val="0"/>
              </a:spcBef>
              <a:spcAft>
                <a:spcPts val="0"/>
              </a:spcAft>
              <a:defRPr lang="nl-NL" sz="1200">
                <a:latin typeface="+mn-lt"/>
                <a:cs typeface="+mn-cs"/>
              </a:defRPr>
            </a:lvl1pPr>
          </a:lstStyle>
          <a:p>
            <a:pPr>
              <a:defRPr/>
            </a:pPr>
            <a:endParaRPr/>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fontAlgn="auto" latinLnBrk="0">
              <a:spcBef>
                <a:spcPts val="0"/>
              </a:spcBef>
              <a:spcAft>
                <a:spcPts val="0"/>
              </a:spcAft>
              <a:defRPr lang="nl-NL" sz="1200">
                <a:latin typeface="+mn-lt"/>
                <a:cs typeface="+mn-cs"/>
              </a:defRPr>
            </a:lvl1pPr>
          </a:lstStyle>
          <a:p>
            <a:pPr>
              <a:defRPr/>
            </a:pPr>
            <a:fld id="{7FF67420-8FB6-4BD6-8717-C7C4FBC20284}" type="slidenum">
              <a:rPr/>
              <a:pPr>
                <a:defRPr/>
              </a:pPr>
              <a:t>‹nr.›</a:t>
            </a:fld>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nl-NL" sz="1200" kern="1200">
        <a:solidFill>
          <a:schemeClr val="tx1"/>
        </a:solidFill>
        <a:latin typeface="+mn-lt"/>
        <a:ea typeface="+mn-ea"/>
        <a:cs typeface="+mn-cs"/>
      </a:defRPr>
    </a:lvl1pPr>
    <a:lvl2pPr marL="457200" algn="l" rtl="0" eaLnBrk="0" fontAlgn="base" hangingPunct="0">
      <a:spcBef>
        <a:spcPct val="30000"/>
      </a:spcBef>
      <a:spcAft>
        <a:spcPct val="0"/>
      </a:spcAft>
      <a:defRPr lang="nl-NL" sz="1200" kern="1200">
        <a:solidFill>
          <a:schemeClr val="tx1"/>
        </a:solidFill>
        <a:latin typeface="+mn-lt"/>
        <a:ea typeface="+mn-ea"/>
        <a:cs typeface="+mn-cs"/>
      </a:defRPr>
    </a:lvl2pPr>
    <a:lvl3pPr marL="914400" algn="l" rtl="0" eaLnBrk="0" fontAlgn="base" hangingPunct="0">
      <a:spcBef>
        <a:spcPct val="30000"/>
      </a:spcBef>
      <a:spcAft>
        <a:spcPct val="0"/>
      </a:spcAft>
      <a:defRPr lang="nl-NL" sz="1200" kern="1200">
        <a:solidFill>
          <a:schemeClr val="tx1"/>
        </a:solidFill>
        <a:latin typeface="+mn-lt"/>
        <a:ea typeface="+mn-ea"/>
        <a:cs typeface="+mn-cs"/>
      </a:defRPr>
    </a:lvl3pPr>
    <a:lvl4pPr marL="1371600" algn="l" rtl="0" eaLnBrk="0" fontAlgn="base" hangingPunct="0">
      <a:spcBef>
        <a:spcPct val="30000"/>
      </a:spcBef>
      <a:spcAft>
        <a:spcPct val="0"/>
      </a:spcAft>
      <a:defRPr lang="nl-NL" sz="1200" kern="1200">
        <a:solidFill>
          <a:schemeClr val="tx1"/>
        </a:solidFill>
        <a:latin typeface="+mn-lt"/>
        <a:ea typeface="+mn-ea"/>
        <a:cs typeface="+mn-cs"/>
      </a:defRPr>
    </a:lvl4pPr>
    <a:lvl5pPr marL="1828800" algn="l" rtl="0" eaLnBrk="0" fontAlgn="base" hangingPunct="0">
      <a:spcBef>
        <a:spcPct val="30000"/>
      </a:spcBef>
      <a:spcAft>
        <a:spcPct val="0"/>
      </a:spcAft>
      <a:defRPr lang="nl-NL" sz="1200" kern="1200">
        <a:solidFill>
          <a:schemeClr val="tx1"/>
        </a:solidFill>
        <a:latin typeface="+mn-lt"/>
        <a:ea typeface="+mn-ea"/>
        <a:cs typeface="+mn-cs"/>
      </a:defRPr>
    </a:lvl5pPr>
    <a:lvl6pPr marL="2286000" algn="l" rtl="0" latinLnBrk="0">
      <a:defRPr lang="nl-NL" sz="1200" kern="1200">
        <a:solidFill>
          <a:schemeClr val="tx1"/>
        </a:solidFill>
        <a:latin typeface="+mn-lt"/>
        <a:ea typeface="+mn-ea"/>
        <a:cs typeface="+mn-cs"/>
      </a:defRPr>
    </a:lvl6pPr>
    <a:lvl7pPr marL="2743200" algn="l" rtl="0" latinLnBrk="0">
      <a:defRPr lang="nl-NL" sz="1200" kern="1200">
        <a:solidFill>
          <a:schemeClr val="tx1"/>
        </a:solidFill>
        <a:latin typeface="+mn-lt"/>
        <a:ea typeface="+mn-ea"/>
        <a:cs typeface="+mn-cs"/>
      </a:defRPr>
    </a:lvl7pPr>
    <a:lvl8pPr marL="3200400" algn="l" rtl="0" latinLnBrk="0">
      <a:defRPr lang="nl-NL" sz="1200" kern="1200">
        <a:solidFill>
          <a:schemeClr val="tx1"/>
        </a:solidFill>
        <a:latin typeface="+mn-lt"/>
        <a:ea typeface="+mn-ea"/>
        <a:cs typeface="+mn-cs"/>
      </a:defRPr>
    </a:lvl8pPr>
    <a:lvl9pPr marL="3657600" algn="l" rtl="0" latinLnBrk="0">
      <a:defRPr lang="nl-N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smtClean="0"/>
          </a:p>
        </p:txBody>
      </p:sp>
      <p:sp>
        <p:nvSpPr>
          <p:cNvPr id="27651"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C25F88E-420B-4939-8791-2EADD58A69C7}" type="slidenum">
              <a:rPr smtClean="0">
                <a:cs typeface="Arial" charset="0"/>
              </a:rPr>
              <a:pPr fontAlgn="base">
                <a:spcBef>
                  <a:spcPct val="0"/>
                </a:spcBef>
                <a:spcAft>
                  <a:spcPct val="0"/>
                </a:spcAft>
                <a:defRPr/>
              </a:pPr>
              <a:t>1</a:t>
            </a:fld>
            <a:endParaRPr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dirty="0" smtClean="0"/>
              <a:t>Firewall</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11</a:t>
            </a:fld>
            <a:endParaRPr smtClean="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12</a:t>
            </a:fld>
            <a:endParaRPr smtClean="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037593"/>
          </a:xfrm>
        </p:spPr>
        <p:txBody>
          <a:bodyPr lIns="80165" tIns="40083" rIns="80165" bIns="40083"/>
          <a:lstStyle/>
          <a:p>
            <a:pPr lvl="0"/>
            <a:r>
              <a:rPr lang="nl-BE"/>
              <a:t>De backend biedt functies om data op te halen, maar naargelang er meer data in de database kwam werd dit heel inefficiënt. Daarom moesten we voorzien in functies die een bepaalde selectie aan data ophaalden, door een filter mee te geven aan de functie in kwestie.</a:t>
            </a:r>
          </a:p>
          <a:p>
            <a:pPr lvl="0"/>
            <a:r>
              <a:rPr lang="nl-BE"/>
              <a:t>Het probleem hierbij is echter dat de database die de backend gebruikt, op elk moment te vervangen is door een andere database. We kunnen dus niet eenvoudig SQL-strings als filter doorgeven, omdat dit niet compatibel zou zijn met bijvoorbeeld een in-memory database.</a:t>
            </a:r>
          </a:p>
          <a:p>
            <a:pPr lvl="0"/>
            <a:r>
              <a:rPr lang="nl-BE"/>
              <a:t>Om dit te verhelpen moesten we enerzijds een syntax voor de filters maken, en vervolgens een raamwerk om die filters om te zetten naar een formaat bruikbaar voor de actieve database.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037593"/>
          </a:xfrm>
        </p:spPr>
        <p:txBody>
          <a:bodyPr lIns="80165" tIns="40083" rIns="80165" bIns="40083"/>
          <a:lstStyle/>
          <a:p>
            <a:pPr lvl="0"/>
            <a:r>
              <a:rPr lang="nl-BE"/>
              <a:t>Bij het definiëren van een filter syntax, hebben we ons gebaseerd op de manier waarop een SQL “where”-clausule geformatteerd is. Daarbij hebben we ook gelet op het gemak van gebruik, door infix-notatie toe te laten en de alombekende operators (voor condities en relaties) te implementeren.</a:t>
            </a:r>
          </a:p>
          <a:p>
            <a:pPr lvl="0"/>
            <a:r>
              <a:rPr lang="nl-BE"/>
              <a:t>Een voorbeeld van zo een filter is hieronder te zien.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037593"/>
          </a:xfrm>
        </p:spPr>
        <p:txBody>
          <a:bodyPr lIns="80165" tIns="40083" rIns="80165" bIns="40083"/>
          <a:lstStyle/>
          <a:p>
            <a:pPr lvl="0"/>
            <a:r>
              <a:rPr lang="nl-BE"/>
              <a:t>Nu de filter-syntax gedefiniëerd was, moesten we nog een compilatie voorzien die de filter omzet naar een bruikbaar formaat. Dat hebben we in twee stappen opgelost.</a:t>
            </a:r>
          </a:p>
          <a:p>
            <a:pPr lvl="0"/>
            <a:r>
              <a:rPr lang="nl-BE"/>
              <a:t>Eerst wordt de filter omgezet naar een AST met algemene objecten. Hiervoor wordt de string omgezet naar een reeks tokens, waarna die tokens  naar een postfix notatie geconverteerd worden. Deze RPN notatie valt eenvoudig te evalueren, waarna we een AST hebben.</a:t>
            </a:r>
          </a:p>
          <a:p>
            <a:pPr lvl="0"/>
            <a:r>
              <a:rPr lang="nl-BE"/>
              <a:t>Om die AST vervolgens te converteren naar een bruikbaar formaat, zetten we elk object om naar een geschikte converter. Vervolgens wordt de hele AST hiërarchie geëvalueerd, met als resultaat een generiek object dat kan geinterpreteerd worden door de relevante database backend.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037593"/>
          </a:xfrm>
        </p:spPr>
        <p:txBody>
          <a:bodyPr lIns="80165" tIns="40083" rIns="80165" bIns="40083"/>
          <a:lstStyle/>
          <a:p>
            <a:pPr lvl="0"/>
            <a:r>
              <a:rPr lang="nl-BE"/>
              <a:t>Nu de filter-syntax gedefiniëerd was, moesten we nog een compilatie voorzien die de filter omzet naar een bruikbaar formaat. Dat hebben we in twee stappen opgelost.</a:t>
            </a:r>
          </a:p>
          <a:p>
            <a:pPr lvl="0"/>
            <a:r>
              <a:rPr lang="nl-BE"/>
              <a:t>Eerst wordt de filter omgezet naar een AST met algemene objecten. Hiervoor wordt de string omgezet naar een reeks tokens, waarna die tokens  naar een postfix notatie geconverteerd worden. Deze RPN notatie valt eenvoudig te evalueren, waarna we een AST hebben.</a:t>
            </a:r>
          </a:p>
          <a:p>
            <a:pPr lvl="0"/>
            <a:r>
              <a:rPr lang="nl-BE"/>
              <a:t>Om die AST vervolgens te converteren naar een bruikbaar formaat, zetten we elk object om naar een geschikte converter. Vervolgens wordt de hele AST hiërarchie geëvalueerd, met als resultaat een generiek object dat kan geinterpreteerd worden door de relevante database backend.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18</a:t>
            </a:fld>
            <a:endParaRPr smtClean="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037593"/>
          </a:xfrm>
        </p:spPr>
        <p:txBody>
          <a:bodyPr lIns="80165" tIns="40083" rIns="80165" bIns="40083"/>
          <a:lstStyle/>
          <a:p>
            <a:pPr lvl="0"/>
            <a:r>
              <a:rPr lang="nl-BE"/>
              <a:t>Vervolgens gaan we het hebben over het Perl framework, bestaande uit de scrapers, en de AI. Initiëel zijn we gewoon apart begonnen aan de verschillende componenten, om ze pas in een later stadium samen te voegen.</a:t>
            </a:r>
          </a:p>
          <a:p>
            <a:pPr lvl="0"/>
            <a:r>
              <a:rPr lang="nl-BE"/>
              <a:t>Eerst was er de realtime scraper, 1 van de belangrijkere componenten van ons project. Die stond immers in voor het opvullen van de database met real-time data zodat het spel realistisch is.</a:t>
            </a:r>
          </a:p>
          <a:p>
            <a:pPr lvl="0"/>
            <a:r>
              <a:rPr lang="nl-BE"/>
              <a:t>Aangezien de meeste databronnen websites zijn, hebben we gekozen voor Perl, waarin het eenvoudig is om sites te crawlen.</a:t>
            </a:r>
          </a:p>
          <a:p>
            <a:pPr lvl="0"/>
            <a:r>
              <a:rPr lang="nl-BE"/>
              <a:t>Om in een later stadium andere bronnen te kunnen ondersteunen, hebben we een plugin infrastructuur voorzien zodat alle website-specifieke code zich binnen 1 plugin bevindt.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361795"/>
          </a:xfrm>
        </p:spPr>
        <p:txBody>
          <a:bodyPr lIns="80165" tIns="40083" rIns="80165" bIns="40083"/>
          <a:lstStyle/>
          <a:p>
            <a:pPr lvl="0"/>
            <a:r>
              <a:rPr lang="nl-BE"/>
              <a:t>Om de realtime scraper met de backend te laten communiceren, hebben we een datalaag in Perl ontworpen.</a:t>
            </a:r>
          </a:p>
          <a:p>
            <a:pPr lvl="0"/>
            <a:r>
              <a:rPr lang="nl-BE"/>
              <a:t>Die datalaag is geschreven in een modern object-georiënteerd framework (Moose), in plaats van de oude methode die Perl meelevert.</a:t>
            </a:r>
          </a:p>
          <a:p>
            <a:pPr lvl="0"/>
            <a:r>
              <a:rPr lang="nl-BE"/>
              <a:t>De communicatie met de backend verloopt via RPC::XML, de officiële implementatie van het XML-RPC protocol. De datalaag is ook transparant in gebruik: componenten die er gebruik van maken weten niks van XML-RPC af.</a:t>
            </a:r>
          </a:p>
          <a:p>
            <a:pPr lvl="0"/>
            <a:r>
              <a:rPr lang="nl-BE"/>
              <a:t>Tenslotte is de datalaag sterk geoptimaliseerd. Zo hebben we moeite gedaan om Gzip compressie in te schakelen (herschrijven van gedeelte van RPC::XML), en is het ook altijd een testbed geweest voor ontwikkeling van nieuwe optimalisaties binnen de backend (bulk methodes, caching).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4037593"/>
          </a:xfrm>
        </p:spPr>
        <p:txBody>
          <a:bodyPr lIns="80165" tIns="40083" rIns="80165" bIns="40083"/>
          <a:lstStyle/>
          <a:p>
            <a:pPr lvl="0"/>
            <a:r>
              <a:rPr lang="nl-BE"/>
              <a:t>Een volgende component was de historische scraper, die we nodig hadden om de grafieken wat waarde te geven, en in een later stadium ook om de AI beter te kunnen trainen.</a:t>
            </a:r>
          </a:p>
          <a:p>
            <a:pPr lvl="0"/>
            <a:r>
              <a:rPr lang="nl-BE"/>
              <a:t>Deze scraper verschilt echter essentiëel van de realtime scraper, waardoor we hem niet konden integreren als plugin. Zo moet de historische scraper maar eenmalig uitgevoerd worden, en zijn verschillende aspecten van de plugins voor de realtime scraper niet toepasbaar (is de beurs open, voorspellen van een volgende quote, ...).</a:t>
            </a:r>
          </a:p>
          <a:p>
            <a:pPr lvl="0"/>
            <a:r>
              <a:rPr lang="nl-BE"/>
              <a:t>Daarom hebben we opnieuw een aparte component gemaakt, logischerwijs geschreven in Perl om het crawlen eenvoudig te maken, met als bijkomend voordeel dat we gebruik konden maken van de bestaande datalaag.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3</a:t>
            </a:fld>
            <a:endParaRPr smtClean="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Tijdelijke aanduiding voor notities 2"/>
          <p:cNvSpPr txBox="1">
            <a:spLocks noGrp="1"/>
          </p:cNvSpPr>
          <p:nvPr>
            <p:ph type="body" sz="quarter" idx="1"/>
          </p:nvPr>
        </p:nvSpPr>
        <p:spPr>
          <a:xfrm>
            <a:off x="685830" y="4343322"/>
            <a:ext cx="5486309" cy="5573319"/>
          </a:xfrm>
        </p:spPr>
        <p:txBody>
          <a:bodyPr lIns="80165" tIns="40083" rIns="80165" bIns="40083"/>
          <a:lstStyle/>
          <a:p>
            <a:pPr lvl="0"/>
            <a:r>
              <a:rPr lang="nl-BE"/>
              <a:t>Een laatste component was de artificiële intelligentie, die een speler moest kunnen emuleren.</a:t>
            </a:r>
          </a:p>
          <a:p>
            <a:pPr lvl="0"/>
            <a:r>
              <a:rPr lang="nl-BE"/>
              <a:t>Oorspronkelijk gingen we die in C++ maken, maar bij gebrek aan bestaande datalaag zou ons dat teveel werk kosten. Daarom gingen we op zoek naar een zowel performante als efficiënte oplossing, en kwamen opnieuw bij Perl terecht. Het werd zo immers mogelijk om gebruik te maken van de bestaande datalaag, en het bleek eenvoudig mogelijk om te interfacen met performante (C) bibliotheken.</a:t>
            </a:r>
          </a:p>
          <a:p>
            <a:pPr lvl="0"/>
            <a:r>
              <a:rPr lang="nl-BE"/>
              <a:t>Na een uitgebreide vergelijking van de verschillende algoritmen, hebben we gekozen voor een neuraal netwerk gebaseerd op libfann (die bindings heeft in Perl via de AI::FANN module).</a:t>
            </a:r>
          </a:p>
          <a:p>
            <a:pPr lvl="0"/>
            <a:r>
              <a:rPr lang="nl-BE"/>
              <a:t>Neurale netwerken hebben als voordeel dat ze autonoom leren, zonder dat wij daarbij expertise van het onderwerp nodig hebben (itt. Regelbanken). Een nadeel is echter dat het netwerk veel parameters kent, maar dat hebben we kunnen wegwerken door een genetisch algoritme te gebruiken om de parameters optimaal te bepalen.</a:t>
            </a:r>
          </a:p>
          <a:p>
            <a:pPr lvl="0"/>
            <a:endParaRPr 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23</a:t>
            </a:fld>
            <a:endParaRPr smtClean="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dirty="0" smtClean="0"/>
              <a:t>Orders</a:t>
            </a:r>
            <a:r>
              <a:rPr lang="nl-NL" baseline="0" dirty="0" smtClean="0"/>
              <a:t> worden omgezet naar </a:t>
            </a:r>
            <a:r>
              <a:rPr lang="nl-NL" baseline="0" dirty="0" err="1" smtClean="0"/>
              <a:t>transactions</a:t>
            </a:r>
            <a:endParaRPr lang="nl-NL" baseline="0" dirty="0" smtClean="0"/>
          </a:p>
          <a:p>
            <a:pPr eaLnBrk="1" hangingPunct="1">
              <a:spcBef>
                <a:spcPct val="0"/>
              </a:spcBef>
            </a:pPr>
            <a:r>
              <a:rPr lang="nl-NL" baseline="0" dirty="0" err="1" smtClean="0"/>
              <a:t>Transactions</a:t>
            </a:r>
            <a:r>
              <a:rPr lang="nl-NL" baseline="0" dirty="0" smtClean="0"/>
              <a:t> worden omgezet naar portfolio aanpassingen door </a:t>
            </a:r>
            <a:r>
              <a:rPr lang="nl-NL" baseline="0" dirty="0" err="1" smtClean="0"/>
              <a:t>triggers</a:t>
            </a:r>
            <a:r>
              <a:rPr lang="nl-NL" baseline="0" dirty="0" smtClean="0"/>
              <a:t> in de database</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24</a:t>
            </a:fld>
            <a:endParaRPr smtClean="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kern="1200" dirty="0" smtClean="0">
                <a:solidFill>
                  <a:schemeClr val="tx1"/>
                </a:solidFill>
                <a:latin typeface="+mn-lt"/>
                <a:ea typeface="+mn-ea"/>
                <a:cs typeface="+mn-cs"/>
              </a:rPr>
              <a:t>U legt dus bijvoorbeeld een bodem 2% onder de huidige prijs van een aandeel in uw portefeuille. Als het aandeel in waarde stijgt schuift uw bodem mee naar boven, daalt de koers, dan wordt uw order naar de beurs verstuurd.</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25</a:t>
            </a:fld>
            <a:endParaRPr smtClean="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26</a:t>
            </a:fld>
            <a:endParaRPr smtClean="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1A47D420-947A-6241-828A-A305ECB4277A}" type="slidenum">
              <a:rPr lang="nl-BE"/>
              <a:pPr/>
              <a:t>27</a:t>
            </a:fld>
            <a:endParaRPr lang="nl-BE"/>
          </a:p>
        </p:txBody>
      </p:sp>
      <p:sp>
        <p:nvSpPr>
          <p:cNvPr id="25601" name="Text Box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5602"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44B6E329-6513-A644-BD05-D50B759E6306}" type="slidenum">
              <a:rPr lang="nl-BE"/>
              <a:pPr/>
              <a:t>28</a:t>
            </a:fld>
            <a:endParaRPr lang="nl-BE"/>
          </a:p>
        </p:txBody>
      </p:sp>
      <p:sp>
        <p:nvSpPr>
          <p:cNvPr id="26625" name="Text Box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6626"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29</a:t>
            </a:fld>
            <a:endParaRPr smtClean="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FAFFA7B0-0932-304A-AF4C-5E5CD8F122CF}" type="slidenum">
              <a:rPr lang="nl-BE"/>
              <a:pPr/>
              <a:t>30</a:t>
            </a:fld>
            <a:endParaRPr lang="nl-BE"/>
          </a:p>
        </p:txBody>
      </p:sp>
      <p:sp>
        <p:nvSpPr>
          <p:cNvPr id="15361"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15362"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A2B28CD7-05F7-8E4E-8BBD-243B53BF3023}" type="slidenum">
              <a:rPr lang="nl-BE"/>
              <a:pPr/>
              <a:t>31</a:t>
            </a:fld>
            <a:endParaRPr lang="nl-BE"/>
          </a:p>
        </p:txBody>
      </p:sp>
      <p:sp>
        <p:nvSpPr>
          <p:cNvPr id="16385"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16386"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err="1" smtClean="0"/>
              <a:t>Stockplay</a:t>
            </a:r>
            <a:r>
              <a:rPr lang="nl-NL" dirty="0" smtClean="0"/>
              <a:t> = spel dat beleggen op de beurs simuleert</a:t>
            </a:r>
          </a:p>
          <a:p>
            <a:r>
              <a:rPr lang="nl-NL" dirty="0" smtClean="0"/>
              <a:t>Verhandelen</a:t>
            </a:r>
            <a:r>
              <a:rPr lang="nl-NL" baseline="0" dirty="0" smtClean="0"/>
              <a:t> van: aandelen, opties, </a:t>
            </a:r>
            <a:r>
              <a:rPr lang="nl-NL" baseline="0" dirty="0" err="1" smtClean="0"/>
              <a:t>trackers</a:t>
            </a:r>
            <a:r>
              <a:rPr lang="nl-NL" baseline="0" dirty="0" smtClean="0"/>
              <a:t>, </a:t>
            </a:r>
            <a:r>
              <a:rPr lang="nl-NL" baseline="0" dirty="0" smtClean="0"/>
              <a:t>fondsen BRUSSEL, PARIJS</a:t>
            </a:r>
          </a:p>
          <a:p>
            <a:r>
              <a:rPr lang="nl-NL" baseline="0" dirty="0" smtClean="0"/>
              <a:t>Puntenmanager: periodieke toplijsten genereren: BEL20, 25 beste beleggers van de dag, .. </a:t>
            </a:r>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NL" smtClean="0"/>
              <a:pPr>
                <a:defRPr/>
              </a:pPr>
              <a:t>4</a:t>
            </a:fld>
            <a:endParaRPr lang="nl-NL"/>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E3D88354-4211-8D4D-A39E-B31B19B1EC4B}" type="slidenum">
              <a:rPr lang="nl-BE"/>
              <a:pPr/>
              <a:t>32</a:t>
            </a:fld>
            <a:endParaRPr lang="nl-BE"/>
          </a:p>
        </p:txBody>
      </p:sp>
      <p:sp>
        <p:nvSpPr>
          <p:cNvPr id="17409"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17410"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B49DF47B-41E1-BB4C-9CCF-EC4809CCC66E}" type="slidenum">
              <a:rPr lang="nl-BE"/>
              <a:pPr/>
              <a:t>33</a:t>
            </a:fld>
            <a:endParaRPr lang="nl-BE"/>
          </a:p>
        </p:txBody>
      </p:sp>
      <p:sp>
        <p:nvSpPr>
          <p:cNvPr id="18433"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18434"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493BFAE0-FFEF-344C-85DD-C89ABE220129}" type="slidenum">
              <a:rPr lang="nl-BE"/>
              <a:pPr/>
              <a:t>34</a:t>
            </a:fld>
            <a:endParaRPr lang="nl-BE"/>
          </a:p>
        </p:txBody>
      </p:sp>
      <p:sp>
        <p:nvSpPr>
          <p:cNvPr id="19457"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19458"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5FB99283-C313-9A40-9AF1-EADE01706563}" type="slidenum">
              <a:rPr lang="nl-BE"/>
              <a:pPr/>
              <a:t>35</a:t>
            </a:fld>
            <a:endParaRPr lang="nl-BE"/>
          </a:p>
        </p:txBody>
      </p:sp>
      <p:sp>
        <p:nvSpPr>
          <p:cNvPr id="20481"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20482"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018ED30D-96FB-D44F-B181-45FCBAACF67D}" type="slidenum">
              <a:rPr lang="nl-BE"/>
              <a:pPr/>
              <a:t>36</a:t>
            </a:fld>
            <a:endParaRPr lang="nl-BE"/>
          </a:p>
        </p:txBody>
      </p:sp>
      <p:sp>
        <p:nvSpPr>
          <p:cNvPr id="21505"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21506"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7E32D5AB-24E7-7B4C-9260-434CFDFC3F48}" type="slidenum">
              <a:rPr lang="nl-BE"/>
              <a:pPr/>
              <a:t>37</a:t>
            </a:fld>
            <a:endParaRPr lang="nl-BE"/>
          </a:p>
        </p:txBody>
      </p:sp>
      <p:sp>
        <p:nvSpPr>
          <p:cNvPr id="22529" name="Text Box 1"/>
          <p:cNvSpPr txBox="1">
            <a:spLocks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22530"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CC0D2A88-3F5F-E848-BBC4-AA3B56D17374}" type="slidenum">
              <a:rPr lang="nl-BE"/>
              <a:pPr/>
              <a:t>38</a:t>
            </a:fld>
            <a:endParaRPr lang="nl-BE"/>
          </a:p>
        </p:txBody>
      </p:sp>
      <p:sp>
        <p:nvSpPr>
          <p:cNvPr id="23553" name="Text Box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3554" name="Text Box 2"/>
          <p:cNvSpPr txBox="1">
            <a:spLocks noChangeArrowheads="1"/>
          </p:cNvSpPr>
          <p:nvPr>
            <p:ph type="body" idx="1"/>
          </p:nvPr>
        </p:nvSpPr>
        <p:spPr bwMode="auto">
          <a:xfrm>
            <a:off x="685512" y="4343231"/>
            <a:ext cx="5486976" cy="4037751"/>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lIns="80165" tIns="40083" rIns="80165" bIns="40083"/>
          <a:lstStyle/>
          <a:p>
            <a:fld id="{0EE2CDFB-B790-5049-BAAE-34E716E21F6D}" type="slidenum">
              <a:rPr lang="nl-BE"/>
              <a:pPr/>
              <a:t>39</a:t>
            </a:fld>
            <a:endParaRPr lang="nl-BE"/>
          </a:p>
        </p:txBody>
      </p:sp>
      <p:sp>
        <p:nvSpPr>
          <p:cNvPr id="24577" name="Text Box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4578" name="Text Box 2"/>
          <p:cNvSpPr txBox="1">
            <a:spLocks noChangeArrowheads="1"/>
          </p:cNvSpPr>
          <p:nvPr>
            <p:ph type="body" idx="1"/>
          </p:nvPr>
        </p:nvSpPr>
        <p:spPr bwMode="auto">
          <a:xfrm>
            <a:off x="685512" y="4343230"/>
            <a:ext cx="5486976" cy="4115139"/>
          </a:xfrm>
          <a:prstGeom prst="rect">
            <a:avLst/>
          </a:prstGeom>
          <a:noFill/>
          <a:ln>
            <a:round/>
            <a:headEnd/>
            <a:tailEnd/>
          </a:ln>
        </p:spPr>
        <p:txBody>
          <a:bodyPr wrap="none" lIns="80165" tIns="40083" rIns="80165" bIns="40083" anchor="ctr">
            <a:prstTxWarp prst="textNoShape">
              <a:avLst/>
            </a:prstTxWarp>
          </a:bodyPr>
          <a:lstStyle/>
          <a:p>
            <a:endParaRPr lang="nl-NL"/>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40</a:t>
            </a:fld>
            <a:endParaRPr smtClean="0">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Filmpje afspelen !!!!!!!!!</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41</a:t>
            </a:fld>
            <a:endParaRPr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Enigste rechtsreeks contact</a:t>
            </a:r>
            <a:r>
              <a:rPr lang="nl-NL" baseline="0" dirty="0" smtClean="0"/>
              <a:t> met de database</a:t>
            </a:r>
          </a:p>
          <a:p>
            <a:r>
              <a:rPr lang="nl-NL" sz="1200" kern="1200" dirty="0" err="1" smtClean="0">
                <a:solidFill>
                  <a:schemeClr val="tx1"/>
                </a:solidFill>
                <a:latin typeface="+mn-lt"/>
                <a:ea typeface="+mn-ea"/>
                <a:cs typeface="+mn-cs"/>
              </a:rPr>
              <a:t>authorisatie</a:t>
            </a:r>
            <a:r>
              <a:rPr lang="nl-NL" sz="1200" kern="1200" dirty="0" smtClean="0">
                <a:solidFill>
                  <a:schemeClr val="tx1"/>
                </a:solidFill>
                <a:latin typeface="+mn-lt"/>
                <a:ea typeface="+mn-ea"/>
                <a:cs typeface="+mn-cs"/>
              </a:rPr>
              <a:t>- mechanisme,</a:t>
            </a:r>
          </a:p>
          <a:p>
            <a:r>
              <a:rPr lang="nl-NL" sz="1200" kern="1200" dirty="0" err="1" smtClean="0">
                <a:solidFill>
                  <a:schemeClr val="tx1"/>
                </a:solidFill>
                <a:latin typeface="+mn-lt"/>
                <a:ea typeface="+mn-ea"/>
                <a:cs typeface="+mn-cs"/>
              </a:rPr>
              <a:t>n</a:t>
            </a:r>
            <a:r>
              <a:rPr lang="nl-NL" sz="1200" kern="1200" dirty="0" smtClean="0">
                <a:solidFill>
                  <a:schemeClr val="tx1"/>
                </a:solidFill>
                <a:latin typeface="+mn-lt"/>
                <a:ea typeface="+mn-ea"/>
                <a:cs typeface="+mn-cs"/>
              </a:rPr>
              <a:t> gebruiksvriendelijke manier informatie op te vragen en te manipuleren</a:t>
            </a:r>
            <a:endParaRPr lang="nl-NL" dirty="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NL" smtClean="0"/>
              <a:pPr>
                <a:defRPr/>
              </a:pPr>
              <a:t>5</a:t>
            </a:fld>
            <a:endParaRPr lang="nl-NL"/>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42</a:t>
            </a:fld>
            <a:endParaRPr smtClean="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dirty="0" smtClean="0"/>
              <a:t>3 belangrijkste functies: </a:t>
            </a:r>
          </a:p>
          <a:p>
            <a:pPr>
              <a:buFont typeface="Arial" charset="0"/>
              <a:buChar char="•"/>
            </a:pPr>
            <a:r>
              <a:rPr lang="nl-BE" dirty="0" smtClean="0"/>
              <a:t>Opvragen</a:t>
            </a:r>
            <a:r>
              <a:rPr lang="nl-BE" baseline="0" dirty="0" smtClean="0"/>
              <a:t> status</a:t>
            </a:r>
          </a:p>
          <a:p>
            <a:pPr>
              <a:buFont typeface="Arial" charset="0"/>
              <a:buChar char="•"/>
            </a:pPr>
            <a:r>
              <a:rPr lang="nl-BE" baseline="0" dirty="0" smtClean="0"/>
              <a:t>Beheer effecten: effect uitschakelen/verbergen/bewerken</a:t>
            </a:r>
          </a:p>
          <a:p>
            <a:pPr>
              <a:buFont typeface="Arial" charset="0"/>
              <a:buChar char="•"/>
            </a:pPr>
            <a:r>
              <a:rPr lang="nl-BE" baseline="0" dirty="0" smtClean="0"/>
              <a:t>Gebruikers beheren: aanmaken, wijzigen, verwijderen</a:t>
            </a:r>
          </a:p>
          <a:p>
            <a:pPr lvl="1">
              <a:buFont typeface="Arial" charset="0"/>
              <a:buChar char="•"/>
            </a:pPr>
            <a:r>
              <a:rPr lang="nl-BE" baseline="0" dirty="0" smtClean="0"/>
              <a:t>Zelf aanmaken transacties: zowel cash als punten</a:t>
            </a:r>
            <a:endParaRPr lang="nl-BE" dirty="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43</a:t>
            </a:fld>
            <a:endParaRPr lang="nl-B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dirty="0" smtClean="0"/>
              <a:t>Eerste venster:</a:t>
            </a:r>
          </a:p>
          <a:p>
            <a:endParaRPr lang="nl-BE" dirty="0" smtClean="0"/>
          </a:p>
          <a:p>
            <a:pPr>
              <a:buFont typeface="Arial" charset="0"/>
              <a:buChar char="•"/>
            </a:pPr>
            <a:r>
              <a:rPr lang="nl-BE" baseline="0" dirty="0" smtClean="0"/>
              <a:t>Statistieken van verschillende onderdelen</a:t>
            </a:r>
          </a:p>
          <a:p>
            <a:pPr>
              <a:buFont typeface="Arial" charset="0"/>
              <a:buChar char="•"/>
            </a:pPr>
            <a:r>
              <a:rPr lang="nl-BE" baseline="0" dirty="0" smtClean="0"/>
              <a:t>Status van modules (NIET GEIMPLEMENTEERD)</a:t>
            </a:r>
          </a:p>
          <a:p>
            <a:pPr>
              <a:buFont typeface="Arial" charset="0"/>
              <a:buChar char="•"/>
            </a:pPr>
            <a:endParaRPr lang="nl-BE" baseline="0" dirty="0" smtClean="0"/>
          </a:p>
          <a:p>
            <a:pPr>
              <a:buFont typeface="Arial" charset="0"/>
              <a:buNone/>
            </a:pPr>
            <a:r>
              <a:rPr lang="nl-BE" baseline="0" dirty="0" smtClean="0"/>
              <a:t>Tweede venster: Effectenbeheer</a:t>
            </a:r>
          </a:p>
          <a:p>
            <a:pPr>
              <a:buFont typeface="Arial" charset="0"/>
              <a:buNone/>
            </a:pPr>
            <a:r>
              <a:rPr lang="nl-BE" baseline="0" dirty="0" smtClean="0"/>
              <a:t>Filteren van effecten op:</a:t>
            </a:r>
          </a:p>
          <a:p>
            <a:pPr>
              <a:buFont typeface="Arial" charset="0"/>
              <a:buChar char="•"/>
            </a:pPr>
            <a:r>
              <a:rPr lang="nl-BE" baseline="0" dirty="0" smtClean="0"/>
              <a:t>Menu: Beurs of index</a:t>
            </a:r>
          </a:p>
          <a:p>
            <a:pPr>
              <a:buFont typeface="Arial" charset="0"/>
              <a:buChar char="•"/>
            </a:pPr>
            <a:r>
              <a:rPr lang="nl-BE" baseline="0" dirty="0" smtClean="0"/>
              <a:t>Onderaan: Naam effect</a:t>
            </a:r>
          </a:p>
          <a:p>
            <a:pPr>
              <a:buFont typeface="Arial" charset="0"/>
              <a:buNone/>
            </a:pPr>
            <a:endParaRPr lang="nl-BE" baseline="0" dirty="0" smtClean="0"/>
          </a:p>
          <a:p>
            <a:pPr>
              <a:buFont typeface="Wingdings"/>
              <a:buChar char="à"/>
            </a:pPr>
            <a:r>
              <a:rPr lang="nl-BE" baseline="0" dirty="0" smtClean="0">
                <a:sym typeface="Wingdings" pitchFamily="2" charset="2"/>
              </a:rPr>
              <a:t>Aantal mogelijke acties beperkt omdat </a:t>
            </a:r>
            <a:r>
              <a:rPr lang="nl-BE" baseline="0" dirty="0" err="1" smtClean="0">
                <a:sym typeface="Wingdings" pitchFamily="2" charset="2"/>
              </a:rPr>
              <a:t>scraper</a:t>
            </a:r>
            <a:r>
              <a:rPr lang="nl-BE" baseline="0" dirty="0" smtClean="0">
                <a:sym typeface="Wingdings" pitchFamily="2" charset="2"/>
              </a:rPr>
              <a:t> effectenlijst zelf onderhoudt</a:t>
            </a:r>
          </a:p>
          <a:p>
            <a:pPr>
              <a:buFont typeface="Wingdings"/>
              <a:buChar char="à"/>
            </a:pPr>
            <a:endParaRPr lang="nl-BE" baseline="0" dirty="0" smtClean="0"/>
          </a:p>
          <a:p>
            <a:pPr>
              <a:buFont typeface="Arial" charset="0"/>
              <a:buNone/>
            </a:pPr>
            <a:r>
              <a:rPr lang="nl-BE" baseline="0" dirty="0" smtClean="0"/>
              <a:t>Derde venster: gebruikersbeheer</a:t>
            </a:r>
          </a:p>
          <a:p>
            <a:pPr>
              <a:buFont typeface="Arial" charset="0"/>
              <a:buNone/>
            </a:pPr>
            <a:r>
              <a:rPr lang="nl-BE" baseline="0" dirty="0" smtClean="0"/>
              <a:t>Filteren:</a:t>
            </a:r>
          </a:p>
          <a:p>
            <a:pPr>
              <a:buFont typeface="Arial" charset="0"/>
              <a:buChar char="•"/>
            </a:pPr>
            <a:r>
              <a:rPr lang="nl-BE" baseline="0" dirty="0" smtClean="0"/>
              <a:t>Menu: Op beginletter gebruikersnaam</a:t>
            </a:r>
          </a:p>
          <a:p>
            <a:pPr>
              <a:buFont typeface="Arial" charset="0"/>
              <a:buChar char="•"/>
            </a:pPr>
            <a:r>
              <a:rPr lang="nl-BE" baseline="0" dirty="0" smtClean="0"/>
              <a:t>Menu: Op moment registratie</a:t>
            </a:r>
          </a:p>
          <a:p>
            <a:pPr>
              <a:buFont typeface="Arial" charset="0"/>
              <a:buChar char="•"/>
            </a:pPr>
            <a:r>
              <a:rPr lang="nl-BE" baseline="0" dirty="0" smtClean="0"/>
              <a:t>Onderaan: </a:t>
            </a:r>
            <a:r>
              <a:rPr lang="nl-BE" baseline="0" dirty="0" err="1" smtClean="0"/>
              <a:t>Nickname</a:t>
            </a:r>
            <a:r>
              <a:rPr lang="nl-BE" baseline="0" dirty="0" smtClean="0"/>
              <a:t>, email, voor- en achternaam</a:t>
            </a:r>
          </a:p>
          <a:p>
            <a:pPr>
              <a:buFont typeface="Arial" charset="0"/>
              <a:buChar char="•"/>
            </a:pPr>
            <a:endParaRPr lang="nl-BE" baseline="0" dirty="0" smtClean="0"/>
          </a:p>
          <a:p>
            <a:pPr>
              <a:buFont typeface="Arial" charset="0"/>
              <a:buChar char="•"/>
            </a:pPr>
            <a:endParaRPr lang="nl-BE" baseline="0" dirty="0" smtClean="0"/>
          </a:p>
          <a:p>
            <a:pPr>
              <a:buFont typeface="Arial" charset="0"/>
              <a:buNone/>
            </a:pPr>
            <a:endParaRPr lang="nl-BE" dirty="0" smtClean="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44</a:t>
            </a:fld>
            <a:endParaRPr lang="nl-B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45</a:t>
            </a:fld>
            <a:endParaRPr smtClean="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dirty="0" smtClean="0"/>
              <a:t>Doel?</a:t>
            </a:r>
          </a:p>
          <a:p>
            <a:pPr>
              <a:buFont typeface="Wingdings"/>
              <a:buChar char="à"/>
            </a:pPr>
            <a:r>
              <a:rPr lang="nl-BE" dirty="0" smtClean="0">
                <a:sym typeface="Wingdings" pitchFamily="2" charset="2"/>
              </a:rPr>
              <a:t>Moeilijkheden: zelf ondersteuning voor </a:t>
            </a:r>
            <a:r>
              <a:rPr lang="nl-BE" dirty="0" err="1" smtClean="0">
                <a:sym typeface="Wingdings" pitchFamily="2" charset="2"/>
              </a:rPr>
              <a:t>Basic</a:t>
            </a:r>
            <a:r>
              <a:rPr lang="nl-BE" dirty="0" smtClean="0">
                <a:sym typeface="Wingdings" pitchFamily="2" charset="2"/>
              </a:rPr>
              <a:t> </a:t>
            </a:r>
            <a:r>
              <a:rPr lang="nl-BE" dirty="0" err="1" smtClean="0">
                <a:sym typeface="Wingdings" pitchFamily="2" charset="2"/>
              </a:rPr>
              <a:t>Authentication</a:t>
            </a:r>
            <a:r>
              <a:rPr lang="nl-BE" dirty="0" smtClean="0">
                <a:sym typeface="Wingdings" pitchFamily="2" charset="2"/>
              </a:rPr>
              <a:t> inbouwen</a:t>
            </a:r>
          </a:p>
          <a:p>
            <a:pPr>
              <a:buFont typeface="Wingdings"/>
              <a:buChar char="à"/>
            </a:pPr>
            <a:endParaRPr lang="nl-BE" dirty="0" smtClean="0">
              <a:sym typeface="Wingdings" pitchFamily="2" charset="2"/>
            </a:endParaRPr>
          </a:p>
          <a:p>
            <a:pPr>
              <a:buFont typeface="Wingdings"/>
              <a:buNone/>
            </a:pPr>
            <a:r>
              <a:rPr lang="nl-BE" dirty="0" smtClean="0">
                <a:sym typeface="Wingdings" pitchFamily="2" charset="2"/>
              </a:rPr>
              <a:t>Methodiek?</a:t>
            </a:r>
          </a:p>
          <a:p>
            <a:pPr>
              <a:buFont typeface="Wingdings"/>
              <a:buChar char="à"/>
            </a:pPr>
            <a:r>
              <a:rPr lang="nl-BE" dirty="0" smtClean="0">
                <a:sym typeface="Wingdings" pitchFamily="2" charset="2"/>
              </a:rPr>
              <a:t>Waarom: geen hoofddoel</a:t>
            </a:r>
            <a:r>
              <a:rPr lang="nl-BE" baseline="0" dirty="0" smtClean="0">
                <a:sym typeface="Wingdings" pitchFamily="2" charset="2"/>
              </a:rPr>
              <a:t> van ons project, eerder POC</a:t>
            </a:r>
          </a:p>
          <a:p>
            <a:pPr>
              <a:buFont typeface="Wingdings"/>
              <a:buChar char="à"/>
            </a:pPr>
            <a:r>
              <a:rPr lang="nl-BE" baseline="0" dirty="0" smtClean="0">
                <a:sym typeface="Wingdings" pitchFamily="2" charset="2"/>
              </a:rPr>
              <a:t>Hoe? </a:t>
            </a:r>
          </a:p>
          <a:p>
            <a:pPr lvl="1">
              <a:buFont typeface="Wingdings"/>
              <a:buChar char="à"/>
            </a:pPr>
            <a:r>
              <a:rPr lang="nl-BE" baseline="0" dirty="0" smtClean="0">
                <a:sym typeface="Wingdings" pitchFamily="2" charset="2"/>
              </a:rPr>
              <a:t>Opnieuw opbouwen bibliotheek met beperkte API Java ME</a:t>
            </a:r>
          </a:p>
          <a:p>
            <a:pPr lvl="1">
              <a:buFont typeface="Wingdings"/>
              <a:buChar char="à"/>
            </a:pPr>
            <a:r>
              <a:rPr lang="nl-BE" baseline="0" dirty="0" smtClean="0">
                <a:sym typeface="Wingdings" pitchFamily="2" charset="2"/>
              </a:rPr>
              <a:t>Java </a:t>
            </a:r>
            <a:r>
              <a:rPr lang="nl-BE" baseline="0" dirty="0" err="1" smtClean="0">
                <a:sym typeface="Wingdings" pitchFamily="2" charset="2"/>
              </a:rPr>
              <a:t>ME-applicatie</a:t>
            </a:r>
            <a:r>
              <a:rPr lang="nl-BE" baseline="0" dirty="0" smtClean="0">
                <a:sym typeface="Wingdings" pitchFamily="2" charset="2"/>
              </a:rPr>
              <a:t> met </a:t>
            </a:r>
            <a:r>
              <a:rPr lang="nl-BE" baseline="0" dirty="0" err="1" smtClean="0">
                <a:sym typeface="Wingdings" pitchFamily="2" charset="2"/>
              </a:rPr>
              <a:t>Netbeans-componenten</a:t>
            </a:r>
            <a:endParaRPr lang="nl-BE" dirty="0" smtClean="0">
              <a:sym typeface="Wingdings" pitchFamily="2" charset="2"/>
            </a:endParaRPr>
          </a:p>
          <a:p>
            <a:pPr>
              <a:buFont typeface="Wingdings"/>
              <a:buNone/>
            </a:pPr>
            <a:endParaRPr lang="nl-BE" baseline="0" dirty="0" smtClean="0">
              <a:sym typeface="Wingdings" pitchFamily="2" charset="2"/>
            </a:endParaRPr>
          </a:p>
          <a:p>
            <a:pPr>
              <a:buFont typeface="Wingdings"/>
              <a:buChar char="à"/>
            </a:pPr>
            <a:endParaRPr lang="nl-BE" dirty="0" smtClean="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46</a:t>
            </a:fld>
            <a:endParaRPr lang="nl-B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dirty="0" smtClean="0"/>
              <a:t>Foto</a:t>
            </a:r>
            <a:r>
              <a:rPr lang="nl-BE" baseline="0" dirty="0" smtClean="0"/>
              <a:t> 1: Portfolio</a:t>
            </a:r>
          </a:p>
          <a:p>
            <a:r>
              <a:rPr lang="nl-BE" baseline="0" dirty="0" smtClean="0"/>
              <a:t>Foto 2: Orders + </a:t>
            </a:r>
            <a:r>
              <a:rPr lang="nl-BE" baseline="0" dirty="0" err="1" smtClean="0"/>
              <a:t>Cancellen</a:t>
            </a:r>
            <a:r>
              <a:rPr lang="nl-BE" baseline="0" dirty="0" smtClean="0"/>
              <a:t> orders</a:t>
            </a:r>
          </a:p>
          <a:p>
            <a:r>
              <a:rPr lang="nl-BE" baseline="0" dirty="0" smtClean="0"/>
              <a:t>Foto 3: aanmaken order</a:t>
            </a:r>
            <a:endParaRPr lang="nl-BE" dirty="0" smtClean="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47</a:t>
            </a:fld>
            <a:endParaRPr lang="nl-B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smtClean="0"/>
          </a:p>
        </p:txBody>
      </p:sp>
      <p:sp>
        <p:nvSpPr>
          <p:cNvPr id="27651"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C25F88E-420B-4939-8791-2EADD58A69C7}" type="slidenum">
              <a:rPr smtClean="0">
                <a:cs typeface="Arial" charset="0"/>
              </a:rPr>
              <a:pPr fontAlgn="base">
                <a:spcBef>
                  <a:spcPct val="0"/>
                </a:spcBef>
                <a:spcAft>
                  <a:spcPct val="0"/>
                </a:spcAft>
                <a:defRPr/>
              </a:pPr>
              <a:t>48</a:t>
            </a:fld>
            <a:endParaRPr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sz="1200" kern="1200" dirty="0" smtClean="0">
                <a:solidFill>
                  <a:schemeClr val="tx1"/>
                </a:solidFill>
                <a:latin typeface="+mn-lt"/>
                <a:ea typeface="+mn-ea"/>
                <a:cs typeface="+mn-cs"/>
              </a:rPr>
              <a:t>Op het </a:t>
            </a:r>
            <a:r>
              <a:rPr lang="nl-NL" sz="1200" kern="1200" dirty="0" err="1" smtClean="0">
                <a:solidFill>
                  <a:schemeClr val="tx1"/>
                </a:solidFill>
                <a:latin typeface="+mn-lt"/>
                <a:ea typeface="+mn-ea"/>
                <a:cs typeface="+mn-cs"/>
              </a:rPr>
              <a:t>website-gedeelte</a:t>
            </a:r>
            <a:r>
              <a:rPr lang="nl-NL" sz="1200" kern="1200" dirty="0" smtClean="0">
                <a:solidFill>
                  <a:schemeClr val="tx1"/>
                </a:solidFill>
                <a:latin typeface="+mn-lt"/>
                <a:ea typeface="+mn-ea"/>
                <a:cs typeface="+mn-cs"/>
              </a:rPr>
              <a:t> van dit project kunnen spelers deelnemen aan het </a:t>
            </a:r>
            <a:r>
              <a:rPr lang="nl-NL" sz="1200" kern="1200" dirty="0" err="1" smtClean="0">
                <a:solidFill>
                  <a:schemeClr val="tx1"/>
                </a:solidFill>
                <a:latin typeface="+mn-lt"/>
                <a:ea typeface="+mn-ea"/>
                <a:cs typeface="+mn-cs"/>
              </a:rPr>
              <a:t>StockPlay-spel</a:t>
            </a:r>
            <a:r>
              <a:rPr lang="nl-NL" sz="1200" kern="1200" dirty="0" smtClean="0">
                <a:solidFill>
                  <a:schemeClr val="tx1"/>
                </a:solidFill>
                <a:latin typeface="+mn-lt"/>
                <a:ea typeface="+mn-ea"/>
                <a:cs typeface="+mn-cs"/>
              </a:rPr>
              <a:t>.</a:t>
            </a:r>
          </a:p>
          <a:p>
            <a:r>
              <a:rPr lang="nl-NL" sz="1200" kern="1200" dirty="0" smtClean="0">
                <a:solidFill>
                  <a:schemeClr val="tx1"/>
                </a:solidFill>
                <a:latin typeface="+mn-lt"/>
                <a:ea typeface="+mn-ea"/>
                <a:cs typeface="+mn-cs"/>
              </a:rPr>
              <a:t>de </a:t>
            </a:r>
            <a:r>
              <a:rPr lang="nl-NL" sz="1200" kern="1200" dirty="0" err="1" smtClean="0">
                <a:solidFill>
                  <a:schemeClr val="tx1"/>
                </a:solidFill>
                <a:latin typeface="+mn-lt"/>
                <a:ea typeface="+mn-ea"/>
                <a:cs typeface="+mn-cs"/>
              </a:rPr>
              <a:t>scraper</a:t>
            </a:r>
            <a:r>
              <a:rPr lang="nl-NL" sz="1200" kern="1200" dirty="0" smtClean="0">
                <a:solidFill>
                  <a:schemeClr val="tx1"/>
                </a:solidFill>
                <a:latin typeface="+mn-lt"/>
                <a:ea typeface="+mn-ea"/>
                <a:cs typeface="+mn-cs"/>
              </a:rPr>
              <a:t> haalt live koersinformatie van alle effecten uit het spel uit de </a:t>
            </a:r>
            <a:r>
              <a:rPr lang="nl-NL" sz="1200" kern="1200" dirty="0" err="1" smtClean="0">
                <a:solidFill>
                  <a:schemeClr val="tx1"/>
                </a:solidFill>
                <a:latin typeface="+mn-lt"/>
                <a:ea typeface="+mn-ea"/>
                <a:cs typeface="+mn-cs"/>
              </a:rPr>
              <a:t>AJAX-feed</a:t>
            </a:r>
            <a:r>
              <a:rPr lang="nl-NL" sz="1200" kern="1200" dirty="0" smtClean="0">
                <a:solidFill>
                  <a:schemeClr val="tx1"/>
                </a:solidFill>
                <a:latin typeface="+mn-lt"/>
                <a:ea typeface="+mn-ea"/>
                <a:cs typeface="+mn-cs"/>
              </a:rPr>
              <a:t> van de krant ”De Tijd”</a:t>
            </a:r>
          </a:p>
          <a:p>
            <a:r>
              <a:rPr lang="nl-NL" dirty="0" err="1" smtClean="0"/>
              <a:t>Transaction</a:t>
            </a:r>
            <a:r>
              <a:rPr lang="nl-NL" baseline="0" dirty="0" smtClean="0"/>
              <a:t> manager bepaald welke orders voldoen om doorgestuurd te worden en uitgevoerd te worden</a:t>
            </a:r>
          </a:p>
          <a:p>
            <a:r>
              <a:rPr lang="nl-NL" baseline="0" dirty="0" smtClean="0"/>
              <a:t>Puntenman: periodiek spelers overlopen en punten geven om </a:t>
            </a:r>
            <a:r>
              <a:rPr lang="nl-NL" baseline="0" dirty="0" err="1" smtClean="0"/>
              <a:t>rankings</a:t>
            </a:r>
            <a:r>
              <a:rPr lang="nl-NL" baseline="0" dirty="0" smtClean="0"/>
              <a:t> te verkrijgen</a:t>
            </a:r>
          </a:p>
          <a:p>
            <a:r>
              <a:rPr lang="nl-NL" baseline="0" dirty="0" smtClean="0"/>
              <a:t>Mobiele </a:t>
            </a:r>
            <a:r>
              <a:rPr lang="nl-NL" baseline="0" dirty="0" err="1" smtClean="0"/>
              <a:t>client</a:t>
            </a:r>
            <a:r>
              <a:rPr lang="nl-NL" baseline="0" dirty="0" smtClean="0"/>
              <a:t>: online portfolio</a:t>
            </a:r>
          </a:p>
          <a:p>
            <a:r>
              <a:rPr lang="nl-NL" baseline="0" dirty="0" smtClean="0"/>
              <a:t>Gebruikersbeheer, effectenbeheer, status onderdelen bekijken</a:t>
            </a:r>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NL" smtClean="0"/>
              <a:pPr>
                <a:defRPr/>
              </a:pPr>
              <a:t>6</a:t>
            </a:fld>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r>
              <a:rPr lang="nl-NL" sz="1200" b="0" i="0" u="none" strike="noStrike" kern="1200" dirty="0" smtClean="0">
                <a:solidFill>
                  <a:schemeClr val="tx1"/>
                </a:solidFill>
                <a:latin typeface="+mn-lt"/>
                <a:ea typeface="+mn-ea"/>
                <a:cs typeface="+mn-cs"/>
              </a:rPr>
              <a:t>Tips:</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Als de Elementengalerie niet zichtbaar is, klikt u op </a:t>
            </a:r>
            <a:r>
              <a:rPr lang="nl-NL" sz="1200" b="1" i="0" u="none" strike="noStrike" kern="1200" dirty="0" smtClean="0">
                <a:solidFill>
                  <a:schemeClr val="tx1"/>
                </a:solidFill>
                <a:latin typeface="+mn-lt"/>
                <a:ea typeface="+mn-ea"/>
                <a:cs typeface="+mn-cs"/>
              </a:rPr>
              <a:t>Beeld</a:t>
            </a:r>
            <a:r>
              <a:rPr lang="nl-NL" sz="1200" b="0" i="0" u="none" strike="noStrike" kern="1200" dirty="0" smtClean="0">
                <a:solidFill>
                  <a:schemeClr val="tx1"/>
                </a:solidFill>
                <a:latin typeface="+mn-lt"/>
                <a:ea typeface="+mn-ea"/>
                <a:cs typeface="+mn-cs"/>
              </a:rPr>
              <a:t> &gt;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Houd de aanwijzer boven de miniatuur van een dia-indeling in de </a:t>
            </a:r>
            <a:r>
              <a:rPr lang="nl-NL" sz="1200" b="1" i="0" u="none" strike="noStrike" kern="1200" dirty="0" smtClean="0">
                <a:solidFill>
                  <a:schemeClr val="tx1"/>
                </a:solidFill>
                <a:latin typeface="+mn-lt"/>
                <a:ea typeface="+mn-ea"/>
                <a:cs typeface="+mn-cs"/>
              </a:rPr>
              <a:t>Elementengalerie</a:t>
            </a:r>
            <a:r>
              <a:rPr lang="nl-NL" sz="1200" b="0" i="0" u="none" strike="noStrike" kern="1200" dirty="0" smtClean="0">
                <a:solidFill>
                  <a:schemeClr val="tx1"/>
                </a:solidFill>
                <a:latin typeface="+mn-lt"/>
                <a:ea typeface="+mn-ea"/>
                <a:cs typeface="+mn-cs"/>
              </a:rPr>
              <a:t> om een beschrijving ervan te zien.</a:t>
            </a:r>
          </a:p>
          <a:p>
            <a:pPr eaLnBrk="1" hangingPunct="1">
              <a:spcBef>
                <a:spcPct val="0"/>
              </a:spcBef>
              <a:buFont typeface="Arial"/>
              <a:buChar char="•"/>
            </a:pPr>
            <a:r>
              <a:rPr lang="nl-NL" sz="1200" b="0" i="0" u="none" strike="noStrike" kern="1200" dirty="0" smtClean="0">
                <a:solidFill>
                  <a:schemeClr val="tx1"/>
                </a:solidFill>
                <a:latin typeface="+mn-lt"/>
                <a:ea typeface="+mn-ea"/>
                <a:cs typeface="+mn-cs"/>
              </a:rPr>
              <a:t>Knoppen met tijdelijke aanduidingen geven het soort object aan dat u kunt toevoegen, bijvoorbeeld een afbeelding, tabel of grafiek.</a:t>
            </a:r>
            <a:endParaRPr dirty="0" smtClean="0"/>
          </a:p>
        </p:txBody>
      </p:sp>
      <p:sp>
        <p:nvSpPr>
          <p:cNvPr id="3174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529EA0-78B4-4AD0-ABA6-B7F540252F6C}" type="slidenum">
              <a:rPr smtClean="0">
                <a:cs typeface="Arial" charset="0"/>
              </a:rPr>
              <a:pPr fontAlgn="base">
                <a:spcBef>
                  <a:spcPct val="0"/>
                </a:spcBef>
                <a:spcAft>
                  <a:spcPct val="0"/>
                </a:spcAft>
                <a:defRPr/>
              </a:pPr>
              <a:t>7</a:t>
            </a:fld>
            <a:endParaRPr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dirty="0" smtClean="0"/>
              <a:t>Backend = verbinding tussen persistente opslag en interfaces</a:t>
            </a:r>
            <a:r>
              <a:rPr lang="nl-BE" baseline="0" dirty="0" smtClean="0"/>
              <a:t> op gebruiksvriendelijke manier</a:t>
            </a:r>
            <a:endParaRPr lang="nl-BE" dirty="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8</a:t>
            </a:fld>
            <a:endParaRPr 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eaLnBrk="1" hangingPunct="1">
              <a:spcBef>
                <a:spcPct val="0"/>
              </a:spcBef>
            </a:pPr>
            <a:r>
              <a:rPr lang="nl-BE" dirty="0" smtClean="0"/>
              <a:t>Onderdelen van backend:</a:t>
            </a:r>
          </a:p>
          <a:p>
            <a:pPr eaLnBrk="1" hangingPunct="1">
              <a:spcBef>
                <a:spcPct val="0"/>
              </a:spcBef>
              <a:buFont typeface="Arial" charset="0"/>
              <a:buChar char="•"/>
            </a:pPr>
            <a:r>
              <a:rPr lang="nl-BE" dirty="0" smtClean="0"/>
              <a:t>Abstracte</a:t>
            </a:r>
            <a:r>
              <a:rPr lang="nl-BE" baseline="0" dirty="0" smtClean="0"/>
              <a:t> datalaag: geen </a:t>
            </a:r>
            <a:r>
              <a:rPr lang="nl-BE" baseline="0" dirty="0" err="1" smtClean="0"/>
              <a:t>dependency</a:t>
            </a:r>
            <a:r>
              <a:rPr lang="nl-BE" baseline="0" dirty="0" smtClean="0"/>
              <a:t> op 1 opslagmethode</a:t>
            </a:r>
          </a:p>
          <a:p>
            <a:pPr eaLnBrk="1" hangingPunct="1">
              <a:spcBef>
                <a:spcPct val="0"/>
              </a:spcBef>
              <a:buFont typeface="Arial" charset="0"/>
              <a:buChar char="•"/>
            </a:pPr>
            <a:r>
              <a:rPr lang="nl-BE" baseline="0" dirty="0" smtClean="0"/>
              <a:t>Backend voorziet eenvoudige methodes om acties in spel te ondernemen: aanmaken van een order, opvragen effecten, toevoegen beurskoersen</a:t>
            </a:r>
          </a:p>
          <a:p>
            <a:pPr eaLnBrk="1" hangingPunct="1">
              <a:spcBef>
                <a:spcPct val="0"/>
              </a:spcBef>
              <a:buFont typeface="Arial" charset="0"/>
              <a:buChar char="•"/>
            </a:pPr>
            <a:r>
              <a:rPr lang="nl-BE" baseline="0" dirty="0" smtClean="0"/>
              <a:t>Interfaces spreken </a:t>
            </a:r>
            <a:r>
              <a:rPr lang="nl-BE" baseline="0" dirty="0" err="1" smtClean="0"/>
              <a:t>backend-methodes</a:t>
            </a:r>
            <a:r>
              <a:rPr lang="nl-BE" baseline="0" dirty="0" smtClean="0"/>
              <a:t> aan via XML-RPC</a:t>
            </a:r>
          </a:p>
          <a:p>
            <a:endParaRPr lang="nl-BE" dirty="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9</a:t>
            </a:fld>
            <a:endParaRPr 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dirty="0" smtClean="0"/>
              <a:t>Data Access </a:t>
            </a:r>
            <a:r>
              <a:rPr lang="nl-BE" dirty="0" err="1" smtClean="0"/>
              <a:t>Objects</a:t>
            </a:r>
            <a:r>
              <a:rPr lang="nl-BE" dirty="0" smtClean="0"/>
              <a:t>: design</a:t>
            </a:r>
            <a:r>
              <a:rPr lang="nl-BE" baseline="0" dirty="0" smtClean="0"/>
              <a:t> </a:t>
            </a:r>
            <a:r>
              <a:rPr lang="nl-BE" baseline="0" dirty="0" err="1" smtClean="0"/>
              <a:t>pattern</a:t>
            </a:r>
            <a:r>
              <a:rPr lang="nl-BE" baseline="0" dirty="0" smtClean="0"/>
              <a:t> van Sun, “Best </a:t>
            </a:r>
            <a:r>
              <a:rPr lang="nl-BE" baseline="0" dirty="0" err="1" smtClean="0"/>
              <a:t>practice</a:t>
            </a:r>
            <a:r>
              <a:rPr lang="nl-BE" baseline="0" dirty="0" smtClean="0"/>
              <a:t>” voor Java Platform </a:t>
            </a:r>
            <a:r>
              <a:rPr lang="nl-BE" baseline="0" dirty="0" err="1" smtClean="0"/>
              <a:t>Enterprise</a:t>
            </a:r>
            <a:r>
              <a:rPr lang="nl-BE" baseline="0" dirty="0" smtClean="0"/>
              <a:t> </a:t>
            </a:r>
            <a:r>
              <a:rPr lang="nl-BE" baseline="0" dirty="0" err="1" smtClean="0"/>
              <a:t>Edition</a:t>
            </a:r>
            <a:r>
              <a:rPr lang="nl-BE" baseline="0" dirty="0" smtClean="0"/>
              <a:t> (platform voor programmeren van server)</a:t>
            </a:r>
          </a:p>
          <a:p>
            <a:endParaRPr lang="nl-BE" baseline="0" dirty="0" smtClean="0"/>
          </a:p>
          <a:p>
            <a:pPr>
              <a:buFont typeface="Wingdings"/>
              <a:buChar char="à"/>
            </a:pPr>
            <a:r>
              <a:rPr lang="nl-BE" baseline="0" dirty="0" smtClean="0">
                <a:sym typeface="Wingdings" pitchFamily="2" charset="2"/>
              </a:rPr>
              <a:t>Abstracte interface voor persistentielaag</a:t>
            </a:r>
          </a:p>
          <a:p>
            <a:pPr>
              <a:buFont typeface="Wingdings"/>
              <a:buChar char="à"/>
            </a:pPr>
            <a:r>
              <a:rPr lang="nl-BE" baseline="0" dirty="0" smtClean="0">
                <a:sym typeface="Wingdings" pitchFamily="2" charset="2"/>
              </a:rPr>
              <a:t>Rest van software moet niets weten over hoe er wordt opgeslagen</a:t>
            </a:r>
          </a:p>
          <a:p>
            <a:pPr>
              <a:buFont typeface="Wingdings"/>
              <a:buChar char="à"/>
            </a:pPr>
            <a:endParaRPr lang="nl-BE" baseline="0" dirty="0" smtClean="0">
              <a:sym typeface="Wingdings" pitchFamily="2" charset="2"/>
            </a:endParaRPr>
          </a:p>
          <a:p>
            <a:pPr>
              <a:buFont typeface="Wingdings"/>
              <a:buNone/>
            </a:pPr>
            <a:r>
              <a:rPr lang="nl-BE" baseline="0" dirty="0" smtClean="0">
                <a:sym typeface="Wingdings" pitchFamily="2" charset="2"/>
              </a:rPr>
              <a:t>Data Transfer </a:t>
            </a:r>
            <a:r>
              <a:rPr lang="nl-BE" baseline="0" dirty="0" err="1" smtClean="0">
                <a:sym typeface="Wingdings" pitchFamily="2" charset="2"/>
              </a:rPr>
              <a:t>Objects</a:t>
            </a:r>
            <a:r>
              <a:rPr lang="nl-BE" baseline="0" dirty="0" smtClean="0">
                <a:sym typeface="Wingdings" pitchFamily="2" charset="2"/>
              </a:rPr>
              <a:t>: design </a:t>
            </a:r>
            <a:r>
              <a:rPr lang="nl-BE" baseline="0" dirty="0" err="1" smtClean="0">
                <a:sym typeface="Wingdings" pitchFamily="2" charset="2"/>
              </a:rPr>
              <a:t>pattern</a:t>
            </a:r>
            <a:r>
              <a:rPr lang="nl-BE" baseline="0" dirty="0" smtClean="0">
                <a:sym typeface="Wingdings" pitchFamily="2" charset="2"/>
              </a:rPr>
              <a:t> om data te transporteren tussen verschillende subsystemen</a:t>
            </a:r>
          </a:p>
          <a:p>
            <a:pPr>
              <a:buFont typeface="Wingdings"/>
              <a:buNone/>
            </a:pPr>
            <a:r>
              <a:rPr lang="nl-BE" baseline="0" dirty="0" smtClean="0">
                <a:sym typeface="Wingdings" pitchFamily="2" charset="2"/>
              </a:rPr>
              <a:t>Hier: tussen DAO  Business Logica EN in XML-RPC!!</a:t>
            </a:r>
          </a:p>
          <a:p>
            <a:pPr>
              <a:buFont typeface="Wingdings"/>
              <a:buNone/>
            </a:pPr>
            <a:endParaRPr lang="nl-BE" dirty="0"/>
          </a:p>
        </p:txBody>
      </p:sp>
      <p:sp>
        <p:nvSpPr>
          <p:cNvPr id="4" name="Tijdelijke aanduiding voor dianummer 3"/>
          <p:cNvSpPr>
            <a:spLocks noGrp="1"/>
          </p:cNvSpPr>
          <p:nvPr>
            <p:ph type="sldNum" sz="quarter" idx="10"/>
          </p:nvPr>
        </p:nvSpPr>
        <p:spPr/>
        <p:txBody>
          <a:bodyPr/>
          <a:lstStyle/>
          <a:p>
            <a:pPr>
              <a:defRPr/>
            </a:pPr>
            <a:fld id="{7FF67420-8FB6-4BD6-8717-C7C4FBC20284}" type="slidenum">
              <a:rPr lang="nl-BE" smtClean="0"/>
              <a:pPr>
                <a:defRPr/>
              </a:pPr>
              <a:t>10</a:t>
            </a:fld>
            <a:endParaRPr 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Albumomslag">
    <p:spTree>
      <p:nvGrpSpPr>
        <p:cNvPr id="1" name=""/>
        <p:cNvGrpSpPr/>
        <p:nvPr/>
      </p:nvGrpSpPr>
      <p:grpSpPr>
        <a:xfrm>
          <a:off x="0" y="0"/>
          <a:ext cx="0" cy="0"/>
          <a:chOff x="0" y="0"/>
          <a:chExt cx="0" cy="0"/>
        </a:xfrm>
      </p:grpSpPr>
      <p:sp>
        <p:nvSpPr>
          <p:cNvPr id="5" name="Rectangle 7"/>
          <p:cNvSpPr>
            <a:spLocks/>
          </p:cNvSpPr>
          <p:nvPr/>
        </p:nvSpPr>
        <p:spPr>
          <a:xfrm>
            <a:off x="454025" y="5181600"/>
            <a:ext cx="8229600" cy="1143000"/>
          </a:xfrm>
          <a:prstGeom prst="rect">
            <a:avLst/>
          </a:prstGeom>
        </p:spPr>
        <p:txBody>
          <a:bodyPr anchor="ctr">
            <a:normAutofit/>
          </a:bodyPr>
          <a:lstStyle/>
          <a:p>
            <a:pPr algn="ctr" fontAlgn="auto">
              <a:spcAft>
                <a:spcPts val="0"/>
              </a:spcAft>
              <a:defRPr kumimoji="0"/>
            </a:pPr>
            <a:endParaRPr kumimoji="0" sz="3200" i="1" kern="0">
              <a:latin typeface="+mj-lt"/>
              <a:ea typeface="+mj-ea"/>
              <a:cs typeface="+mj-cs"/>
            </a:endParaRPr>
          </a:p>
        </p:txBody>
      </p:sp>
      <p:sp>
        <p:nvSpPr>
          <p:cNvPr id="6" name="Rectangle 5"/>
          <p:cNvSpPr/>
          <p:nvPr userDrawn="1"/>
        </p:nvSpPr>
        <p:spPr>
          <a:xfrm>
            <a:off x="176213" y="187325"/>
            <a:ext cx="8763000" cy="6213475"/>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kumimoji="0"/>
            </a:pPr>
            <a:endParaRPr kumimoji="0"/>
          </a:p>
        </p:txBody>
      </p:sp>
      <p:sp>
        <p:nvSpPr>
          <p:cNvPr id="24" name="Rectangle 7"/>
          <p:cNvSpPr>
            <a:spLocks noGrp="1"/>
          </p:cNvSpPr>
          <p:nvPr>
            <p:ph type="title"/>
          </p:nvPr>
        </p:nvSpPr>
        <p:spPr>
          <a:xfrm>
            <a:off x="228601" y="3962400"/>
            <a:ext cx="8298485" cy="1066800"/>
          </a:xfrm>
        </p:spPr>
        <p:txBody>
          <a:bodyPr bIns="0"/>
          <a:lstStyle>
            <a:lvl1pPr algn="r" eaLnBrk="1" latinLnBrk="0" hangingPunct="1">
              <a:defRPr kumimoji="0"/>
            </a:lvl1pPr>
          </a:lstStyle>
          <a:p>
            <a:pPr eaLnBrk="1" latinLnBrk="0" hangingPunct="1"/>
            <a:endParaRPr kumimoji="0"/>
          </a:p>
        </p:txBody>
      </p:sp>
      <p:sp>
        <p:nvSpPr>
          <p:cNvPr id="9" name="Rectangle 7"/>
          <p:cNvSpPr>
            <a:spLocks noGrp="1"/>
          </p:cNvSpPr>
          <p:nvPr>
            <p:ph type="body" sz="quarter" idx="10"/>
          </p:nvPr>
        </p:nvSpPr>
        <p:spPr>
          <a:xfrm>
            <a:off x="2133600" y="5133975"/>
            <a:ext cx="6386946" cy="1219200"/>
          </a:xfrm>
        </p:spPr>
        <p:txBody>
          <a:bodyPr tIns="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lstStyle>
          <a:p>
            <a:pPr lvl="0" eaLnBrk="1" latinLnBrk="0" hangingPunct="1"/>
            <a:endParaRPr kumimoji="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p>
            <a:pPr lvl="0" eaLnBrk="1" latinLnBrk="0" hangingPunct="1"/>
            <a:endParaRPr kumimoji="0"/>
          </a:p>
        </p:txBody>
      </p:sp>
      <p:sp>
        <p:nvSpPr>
          <p:cNvPr id="7" name="Rectangle 10"/>
          <p:cNvSpPr>
            <a:spLocks noGrp="1"/>
          </p:cNvSpPr>
          <p:nvPr>
            <p:ph type="dt" sz="half" idx="12"/>
          </p:nvPr>
        </p:nvSpPr>
        <p:spPr/>
        <p:txBody>
          <a:bodyPr/>
          <a:lstStyle>
            <a:lvl1pPr eaLnBrk="1" latinLnBrk="0" hangingPunct="1">
              <a:defRPr kumimoji="0"/>
            </a:lvl1pPr>
          </a:lstStyle>
          <a:p>
            <a:pPr>
              <a:defRPr kumimoji="0"/>
            </a:pPr>
            <a:fld id="{E3D35B48-D663-45B5-91F7-C15C23B34A30}" type="datetimeFigureOut">
              <a:rPr kumimoji="0" lang="nl-NL"/>
              <a:pPr>
                <a:defRPr kumimoji="0"/>
              </a:pPr>
              <a:t>21-05-2010</a:t>
            </a:fld>
            <a:endParaRPr kumimoji="0"/>
          </a:p>
        </p:txBody>
      </p:sp>
      <p:sp>
        <p:nvSpPr>
          <p:cNvPr id="8" name="Rectangle 11"/>
          <p:cNvSpPr>
            <a:spLocks noGrp="1"/>
          </p:cNvSpPr>
          <p:nvPr>
            <p:ph type="sldNum" sz="quarter" idx="13"/>
          </p:nvPr>
        </p:nvSpPr>
        <p:spPr/>
        <p:txBody>
          <a:bodyPr/>
          <a:lstStyle>
            <a:lvl1pPr eaLnBrk="1" latinLnBrk="0" hangingPunct="1">
              <a:defRPr kumimoji="0"/>
            </a:lvl1pPr>
          </a:lstStyle>
          <a:p>
            <a:pPr>
              <a:defRPr kumimoji="0"/>
            </a:pPr>
            <a:fld id="{52FB823F-A3E9-480C-8B48-6D965FED62B0}" type="slidenum">
              <a:rPr kumimoji="0"/>
              <a:pPr>
                <a:defRPr kumimoji="0"/>
              </a:pPr>
              <a:t>‹nr.›</a:t>
            </a:fld>
            <a:endParaRPr kumimoji="0"/>
          </a:p>
        </p:txBody>
      </p:sp>
      <p:sp>
        <p:nvSpPr>
          <p:cNvPr id="10" name="Rectangle 12"/>
          <p:cNvSpPr>
            <a:spLocks noGrp="1"/>
          </p:cNvSpPr>
          <p:nvPr>
            <p:ph type="ftr" sz="quarter" idx="14"/>
          </p:nvPr>
        </p:nvSpPr>
        <p:spPr/>
        <p:txBody>
          <a:bodyPr/>
          <a:lstStyle>
            <a:lvl1pPr eaLnBrk="1" latinLnBrk="0" hangingPunct="1">
              <a:defRPr kumimoji="0"/>
            </a:lvl1pPr>
          </a:lstStyle>
          <a:p>
            <a:pPr>
              <a:defRPr kumimoji="0"/>
            </a:pPr>
            <a:endParaRPr kumimoji="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foto's: liggend, met bijschrift">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7" name="Rectangle 11"/>
          <p:cNvSpPr>
            <a:spLocks noGrp="1"/>
          </p:cNvSpPr>
          <p:nvPr>
            <p:ph type="body" sz="quarter" idx="14"/>
          </p:nvPr>
        </p:nvSpPr>
        <p:spPr>
          <a:xfrm>
            <a:off x="457200" y="228600"/>
            <a:ext cx="4023360" cy="3017520"/>
          </a:xfrm>
        </p:spPr>
        <p:txBody>
          <a:bodyPr anchor="b">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lstStyle>
          <a:p>
            <a:pPr lvl="0" eaLnBrk="1" latinLnBrk="0" hangingPunct="1"/>
            <a:endParaRPr kumimoji="0"/>
          </a:p>
        </p:txBody>
      </p:sp>
      <p:sp>
        <p:nvSpPr>
          <p:cNvPr id="6" name="Rectangle 3"/>
          <p:cNvSpPr>
            <a:spLocks noGrp="1"/>
          </p:cNvSpPr>
          <p:nvPr>
            <p:ph type="dt" sz="half" idx="15"/>
          </p:nvPr>
        </p:nvSpPr>
        <p:spPr/>
        <p:txBody>
          <a:bodyPr/>
          <a:lstStyle>
            <a:lvl1pPr eaLnBrk="1" latinLnBrk="0" hangingPunct="1">
              <a:defRPr kumimoji="0"/>
            </a:lvl1pPr>
          </a:lstStyle>
          <a:p>
            <a:pPr>
              <a:defRPr kumimoji="0"/>
            </a:pPr>
            <a:fld id="{B25F0366-C022-4E66-A43F-0A3A085CA841}" type="datetimeFigureOut">
              <a:rPr kumimoji="0" lang="nl-NL"/>
              <a:pPr>
                <a:defRPr kumimoji="0"/>
              </a:pPr>
              <a:t>21-05-2010</a:t>
            </a:fld>
            <a:endParaRPr kumimoji="0"/>
          </a:p>
        </p:txBody>
      </p:sp>
      <p:sp>
        <p:nvSpPr>
          <p:cNvPr id="7" name="Rectangle 25"/>
          <p:cNvSpPr>
            <a:spLocks noGrp="1"/>
          </p:cNvSpPr>
          <p:nvPr>
            <p:ph type="ftr" sz="quarter" idx="16"/>
          </p:nvPr>
        </p:nvSpPr>
        <p:spPr/>
        <p:txBody>
          <a:bodyPr/>
          <a:lstStyle>
            <a:lvl1pPr eaLnBrk="1" latinLnBrk="0" hangingPunct="1">
              <a:defRPr kumimoji="0"/>
            </a:lvl1pPr>
          </a:lstStyle>
          <a:p>
            <a:pPr>
              <a:defRPr kumimoji="0"/>
            </a:pPr>
            <a:endParaRPr kumimoji="0"/>
          </a:p>
        </p:txBody>
      </p:sp>
      <p:sp>
        <p:nvSpPr>
          <p:cNvPr id="8" name="Rectangle 16"/>
          <p:cNvSpPr>
            <a:spLocks noGrp="1"/>
          </p:cNvSpPr>
          <p:nvPr>
            <p:ph type="sldNum" sz="quarter" idx="17"/>
          </p:nvPr>
        </p:nvSpPr>
        <p:spPr/>
        <p:txBody>
          <a:bodyPr/>
          <a:lstStyle>
            <a:lvl1pPr eaLnBrk="1" latinLnBrk="0" hangingPunct="1">
              <a:defRPr kumimoji="0"/>
            </a:lvl1pPr>
          </a:lstStyle>
          <a:p>
            <a:pPr>
              <a:defRPr kumimoji="0"/>
            </a:pPr>
            <a:fld id="{91C299D3-82FE-4308-815C-267B15BBF756}" type="slidenum">
              <a:rPr kumimoji="0"/>
              <a:pPr>
                <a:defRPr kumimoji="0"/>
              </a:pPr>
              <a:t>‹nr.›</a:t>
            </a:fld>
            <a:endParaRPr kumimoji="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foto's: gemeng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5" name="Rectangle 3"/>
          <p:cNvSpPr>
            <a:spLocks noGrp="1"/>
          </p:cNvSpPr>
          <p:nvPr>
            <p:ph type="dt" sz="half" idx="14"/>
          </p:nvPr>
        </p:nvSpPr>
        <p:spPr/>
        <p:txBody>
          <a:bodyPr/>
          <a:lstStyle>
            <a:lvl1pPr eaLnBrk="1" latinLnBrk="0" hangingPunct="1">
              <a:defRPr kumimoji="0"/>
            </a:lvl1pPr>
          </a:lstStyle>
          <a:p>
            <a:pPr>
              <a:defRPr kumimoji="0"/>
            </a:pPr>
            <a:fld id="{89AF73FA-EB22-4910-B96E-AF24D731B04F}" type="datetimeFigureOut">
              <a:rPr kumimoji="0" lang="nl-NL"/>
              <a:pPr>
                <a:defRPr kumimoji="0"/>
              </a:pPr>
              <a:t>21-05-2010</a:t>
            </a:fld>
            <a:endParaRPr kumimoji="0"/>
          </a:p>
        </p:txBody>
      </p:sp>
      <p:sp>
        <p:nvSpPr>
          <p:cNvPr id="6" name="Rectangle 25"/>
          <p:cNvSpPr>
            <a:spLocks noGrp="1"/>
          </p:cNvSpPr>
          <p:nvPr>
            <p:ph type="ftr" sz="quarter" idx="15"/>
          </p:nvPr>
        </p:nvSpPr>
        <p:spPr/>
        <p:txBody>
          <a:bodyPr/>
          <a:lstStyle>
            <a:lvl1pPr eaLnBrk="1" latinLnBrk="0" hangingPunct="1">
              <a:defRPr kumimoji="0"/>
            </a:lvl1pPr>
          </a:lstStyle>
          <a:p>
            <a:pPr>
              <a:defRPr kumimoji="0"/>
            </a:pPr>
            <a:endParaRPr kumimoji="0"/>
          </a:p>
        </p:txBody>
      </p:sp>
      <p:sp>
        <p:nvSpPr>
          <p:cNvPr id="8" name="Rectangle 16"/>
          <p:cNvSpPr>
            <a:spLocks noGrp="1"/>
          </p:cNvSpPr>
          <p:nvPr>
            <p:ph type="sldNum" sz="quarter" idx="16"/>
          </p:nvPr>
        </p:nvSpPr>
        <p:spPr/>
        <p:txBody>
          <a:bodyPr/>
          <a:lstStyle>
            <a:lvl1pPr eaLnBrk="1" latinLnBrk="0" hangingPunct="1">
              <a:defRPr kumimoji="0"/>
            </a:lvl1pPr>
          </a:lstStyle>
          <a:p>
            <a:pPr>
              <a:defRPr kumimoji="0"/>
            </a:pPr>
            <a:fld id="{52BE2C10-F6E1-4CF1-9B2A-CAD6150F7649}" type="slidenum">
              <a:rPr kumimoji="0"/>
              <a:pPr>
                <a:defRPr kumimoji="0"/>
              </a:pPr>
              <a:t>‹nr.›</a:t>
            </a:fld>
            <a:endParaRPr kumimoji="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reserve="1">
  <p:cSld name="4 foto's: staand, met bijschriften">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6" name="Rectangle 7"/>
          <p:cNvSpPr>
            <a:spLocks noGrp="1"/>
          </p:cNvSpPr>
          <p:nvPr>
            <p:ph type="body" sz="quarter" idx="16"/>
          </p:nvPr>
        </p:nvSpPr>
        <p:spPr>
          <a:xfrm>
            <a:off x="400497" y="1295400"/>
            <a:ext cx="1676400" cy="1905000"/>
          </a:xfrm>
        </p:spPr>
        <p:txBody>
          <a:bodyPr anchor="b">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lstStyle>
          <a:p>
            <a:pPr lvl="0" eaLnBrk="1" latinLnBrk="0" hangingPunct="1"/>
            <a:endParaRPr kumimoji="0"/>
          </a:p>
        </p:txBody>
      </p:sp>
      <p:sp>
        <p:nvSpPr>
          <p:cNvPr id="14" name="Rectangle 7"/>
          <p:cNvSpPr>
            <a:spLocks noGrp="1"/>
          </p:cNvSpPr>
          <p:nvPr>
            <p:ph type="body" sz="quarter" idx="29"/>
          </p:nvPr>
        </p:nvSpPr>
        <p:spPr>
          <a:xfrm>
            <a:off x="7086600" y="1295400"/>
            <a:ext cx="1676400" cy="1905000"/>
          </a:xfrm>
        </p:spPr>
        <p:txBody>
          <a:bodyPr anchor="b"/>
          <a:lstStyle>
            <a:lvl1pPr marL="0" marR="0" indent="0" algn="l" eaLnBrk="1" latinLnBrk="0" hangingPunct="1">
              <a:buFontTx/>
              <a:buNone/>
              <a:defRPr kumimoji="0" sz="1600" baseline="0"/>
            </a:lvl1pPr>
          </a:lstStyle>
          <a:p>
            <a:pPr lvl="0" eaLnBrk="1" latinLnBrk="0" hangingPunct="1"/>
            <a:endParaRPr kumimoji="0"/>
          </a:p>
        </p:txBody>
      </p:sp>
      <p:sp>
        <p:nvSpPr>
          <p:cNvPr id="4" name="Rectangle 7"/>
          <p:cNvSpPr>
            <a:spLocks noGrp="1"/>
          </p:cNvSpPr>
          <p:nvPr>
            <p:ph type="body" sz="quarter" idx="28"/>
          </p:nvPr>
        </p:nvSpPr>
        <p:spPr>
          <a:xfrm>
            <a:off x="400497" y="3352800"/>
            <a:ext cx="1676400" cy="1905000"/>
          </a:xfrm>
        </p:spPr>
        <p:txBody>
          <a:bodyPr/>
          <a:lstStyle>
            <a:lvl1pPr marL="0" marR="0" indent="0" algn="r" eaLnBrk="1" latinLnBrk="0" hangingPunct="1">
              <a:buFontTx/>
              <a:buNone/>
              <a:defRPr kumimoji="0" sz="1600" baseline="0"/>
            </a:lvl1pPr>
          </a:lstStyle>
          <a:p>
            <a:pPr lvl="0" eaLnBrk="1" latinLnBrk="0" hangingPunct="1"/>
            <a:endParaRPr kumimoji="0"/>
          </a:p>
        </p:txBody>
      </p:sp>
      <p:sp>
        <p:nvSpPr>
          <p:cNvPr id="13" name="Rectangle 7"/>
          <p:cNvSpPr>
            <a:spLocks noGrp="1"/>
          </p:cNvSpPr>
          <p:nvPr>
            <p:ph type="body" sz="quarter" idx="30"/>
          </p:nvPr>
        </p:nvSpPr>
        <p:spPr>
          <a:xfrm>
            <a:off x="7086600" y="3352800"/>
            <a:ext cx="1676400" cy="1905000"/>
          </a:xfrm>
        </p:spPr>
        <p:txBody>
          <a:bodyPr/>
          <a:lstStyle>
            <a:lvl1pPr marL="0" marR="0" indent="0" algn="l" eaLnBrk="1" latinLnBrk="0" hangingPunct="1">
              <a:buFontTx/>
              <a:buNone/>
              <a:defRPr kumimoji="0" sz="1600" baseline="0"/>
            </a:lvl1pPr>
          </a:lstStyle>
          <a:p>
            <a:pPr lvl="0" eaLnBrk="1" latinLnBrk="0" hangingPunct="1"/>
            <a:endParaRPr kumimoji="0"/>
          </a:p>
        </p:txBody>
      </p:sp>
      <p:sp>
        <p:nvSpPr>
          <p:cNvPr id="11" name="Rectangle 3"/>
          <p:cNvSpPr>
            <a:spLocks noGrp="1"/>
          </p:cNvSpPr>
          <p:nvPr>
            <p:ph type="dt" sz="half" idx="31"/>
          </p:nvPr>
        </p:nvSpPr>
        <p:spPr/>
        <p:txBody>
          <a:bodyPr/>
          <a:lstStyle>
            <a:lvl1pPr eaLnBrk="1" latinLnBrk="0" hangingPunct="1">
              <a:defRPr kumimoji="0"/>
            </a:lvl1pPr>
          </a:lstStyle>
          <a:p>
            <a:pPr>
              <a:defRPr kumimoji="0"/>
            </a:pPr>
            <a:fld id="{285BC26B-9911-42FD-8AFB-379291E8F8A5}" type="datetimeFigureOut">
              <a:rPr kumimoji="0" lang="nl-NL"/>
              <a:pPr>
                <a:defRPr kumimoji="0"/>
              </a:pPr>
              <a:t>21-05-2010</a:t>
            </a:fld>
            <a:endParaRPr kumimoji="0"/>
          </a:p>
        </p:txBody>
      </p:sp>
      <p:sp>
        <p:nvSpPr>
          <p:cNvPr id="12" name="Rectangle 25"/>
          <p:cNvSpPr>
            <a:spLocks noGrp="1"/>
          </p:cNvSpPr>
          <p:nvPr>
            <p:ph type="ftr" sz="quarter" idx="32"/>
          </p:nvPr>
        </p:nvSpPr>
        <p:spPr/>
        <p:txBody>
          <a:bodyPr/>
          <a:lstStyle>
            <a:lvl1pPr eaLnBrk="1" latinLnBrk="0" hangingPunct="1">
              <a:defRPr kumimoji="0"/>
            </a:lvl1pPr>
          </a:lstStyle>
          <a:p>
            <a:pPr>
              <a:defRPr kumimoji="0"/>
            </a:pPr>
            <a:endParaRPr kumimoji="0"/>
          </a:p>
        </p:txBody>
      </p:sp>
      <p:sp>
        <p:nvSpPr>
          <p:cNvPr id="15" name="Rectangle 16"/>
          <p:cNvSpPr>
            <a:spLocks noGrp="1"/>
          </p:cNvSpPr>
          <p:nvPr>
            <p:ph type="sldNum" sz="quarter" idx="33"/>
          </p:nvPr>
        </p:nvSpPr>
        <p:spPr/>
        <p:txBody>
          <a:bodyPr/>
          <a:lstStyle>
            <a:lvl1pPr eaLnBrk="1" latinLnBrk="0" hangingPunct="1">
              <a:defRPr kumimoji="0"/>
            </a:lvl1pPr>
          </a:lstStyle>
          <a:p>
            <a:pPr>
              <a:defRPr kumimoji="0"/>
            </a:pPr>
            <a:fld id="{A9ADC299-6225-4098-834E-5DD9E1799604}" type="slidenum">
              <a:rPr kumimoji="0"/>
              <a:pPr>
                <a:defRPr kumimoji="0"/>
              </a:pPr>
              <a:t>‹nr.›</a:t>
            </a:fld>
            <a:endParaRPr kumimoji="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reserve="1">
  <p:cSld name="4 foto's: liggend, met bijschrift">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8" name="Rectangle 7"/>
          <p:cNvSpPr>
            <a:spLocks noGrp="1"/>
          </p:cNvSpPr>
          <p:nvPr>
            <p:ph type="body" sz="quarter" idx="16"/>
          </p:nvPr>
        </p:nvSpPr>
        <p:spPr>
          <a:xfrm>
            <a:off x="926821" y="6172200"/>
            <a:ext cx="3657600" cy="304800"/>
          </a:xfrm>
        </p:spPr>
        <p:txBody>
          <a:bodyPr lIns="9144"/>
          <a:lstStyle>
            <a:lvl1pPr marL="0" marR="0" indent="0" algn="l" eaLnBrk="1" latinLnBrk="0" hangingPunct="1">
              <a:buFontTx/>
              <a:buNone/>
              <a:defRPr kumimoji="0" sz="1600" baseline="0"/>
            </a:lvl1pPr>
          </a:lstStyle>
          <a:p>
            <a:pPr lvl="0" eaLnBrk="1" latinLnBrk="0" hangingPunct="1"/>
            <a:endParaRPr kumimoji="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4" name="Rectangle 7"/>
          <p:cNvSpPr>
            <a:spLocks noGrp="1"/>
          </p:cNvSpPr>
          <p:nvPr>
            <p:ph type="body" sz="quarter" idx="22"/>
          </p:nvPr>
        </p:nvSpPr>
        <p:spPr>
          <a:xfrm>
            <a:off x="926821" y="152400"/>
            <a:ext cx="3657600" cy="304800"/>
          </a:xfrm>
        </p:spPr>
        <p:txBody>
          <a:bodyPr lIns="9144"/>
          <a:lstStyle>
            <a:lvl1pPr marL="0" marR="0" indent="0" algn="l" eaLnBrk="1" latinLnBrk="0" hangingPunct="1">
              <a:buFontTx/>
              <a:buNone/>
              <a:defRPr kumimoji="0" sz="1600" baseline="0"/>
            </a:lvl1pPr>
          </a:lstStyle>
          <a:p>
            <a:pPr lvl="0" eaLnBrk="1" latinLnBrk="0" hangingPunct="1"/>
            <a:endParaRPr kumimoji="0"/>
          </a:p>
        </p:txBody>
      </p:sp>
      <p:sp>
        <p:nvSpPr>
          <p:cNvPr id="18" name="Rectangle 7"/>
          <p:cNvSpPr>
            <a:spLocks noGrp="1"/>
          </p:cNvSpPr>
          <p:nvPr>
            <p:ph type="body" sz="quarter" idx="23"/>
          </p:nvPr>
        </p:nvSpPr>
        <p:spPr>
          <a:xfrm>
            <a:off x="4660621" y="6172200"/>
            <a:ext cx="3657600" cy="304800"/>
          </a:xfrm>
        </p:spPr>
        <p:txBody>
          <a:bodyPr lIns="9144"/>
          <a:lstStyle>
            <a:lvl1pPr marL="0" marR="0" indent="0" algn="l" eaLnBrk="1" latinLnBrk="0" hangingPunct="1">
              <a:buFontTx/>
              <a:buNone/>
              <a:defRPr kumimoji="0" sz="1600" baseline="0"/>
            </a:lvl1pPr>
          </a:lstStyle>
          <a:p>
            <a:pPr lvl="0" eaLnBrk="1" latinLnBrk="0" hangingPunct="1"/>
            <a:endParaRPr kumimoji="0"/>
          </a:p>
        </p:txBody>
      </p:sp>
      <p:sp>
        <p:nvSpPr>
          <p:cNvPr id="16" name="Rectangle 7"/>
          <p:cNvSpPr>
            <a:spLocks noGrp="1"/>
          </p:cNvSpPr>
          <p:nvPr>
            <p:ph type="body" sz="quarter" idx="24"/>
          </p:nvPr>
        </p:nvSpPr>
        <p:spPr>
          <a:xfrm>
            <a:off x="4660621" y="152400"/>
            <a:ext cx="3657600" cy="304800"/>
          </a:xfrm>
        </p:spPr>
        <p:txBody>
          <a:bodyPr lIns="9144"/>
          <a:lstStyle>
            <a:lvl1pPr marL="0" marR="0" indent="0" algn="l" eaLnBrk="1" latinLnBrk="0" hangingPunct="1">
              <a:buFontTx/>
              <a:buNone/>
              <a:defRPr kumimoji="0" sz="1600" baseline="0"/>
            </a:lvl1pPr>
          </a:lstStyle>
          <a:p>
            <a:pPr lvl="0" eaLnBrk="1" latinLnBrk="0" hangingPunct="1"/>
            <a:endParaRPr kumimoji="0"/>
          </a:p>
        </p:txBody>
      </p:sp>
      <p:sp>
        <p:nvSpPr>
          <p:cNvPr id="10" name="Rectangle 3"/>
          <p:cNvSpPr>
            <a:spLocks noGrp="1"/>
          </p:cNvSpPr>
          <p:nvPr>
            <p:ph type="dt" sz="half" idx="25"/>
          </p:nvPr>
        </p:nvSpPr>
        <p:spPr/>
        <p:txBody>
          <a:bodyPr/>
          <a:lstStyle>
            <a:lvl1pPr eaLnBrk="1" latinLnBrk="0" hangingPunct="1">
              <a:defRPr kumimoji="0"/>
            </a:lvl1pPr>
          </a:lstStyle>
          <a:p>
            <a:pPr>
              <a:defRPr kumimoji="0"/>
            </a:pPr>
            <a:fld id="{BA409ADD-1A55-47D0-B6C3-63ABFF6BCDB0}" type="datetimeFigureOut">
              <a:rPr kumimoji="0" lang="nl-NL"/>
              <a:pPr>
                <a:defRPr kumimoji="0"/>
              </a:pPr>
              <a:t>21-05-2010</a:t>
            </a:fld>
            <a:endParaRPr kumimoji="0"/>
          </a:p>
        </p:txBody>
      </p:sp>
      <p:sp>
        <p:nvSpPr>
          <p:cNvPr id="11" name="Rectangle 25"/>
          <p:cNvSpPr>
            <a:spLocks noGrp="1"/>
          </p:cNvSpPr>
          <p:nvPr>
            <p:ph type="ftr" sz="quarter" idx="26"/>
          </p:nvPr>
        </p:nvSpPr>
        <p:spPr/>
        <p:txBody>
          <a:bodyPr/>
          <a:lstStyle>
            <a:lvl1pPr eaLnBrk="1" latinLnBrk="0" hangingPunct="1">
              <a:defRPr kumimoji="0"/>
            </a:lvl1pPr>
          </a:lstStyle>
          <a:p>
            <a:pPr>
              <a:defRPr kumimoji="0"/>
            </a:pPr>
            <a:endParaRPr kumimoji="0"/>
          </a:p>
        </p:txBody>
      </p:sp>
      <p:sp>
        <p:nvSpPr>
          <p:cNvPr id="12" name="Rectangle 16"/>
          <p:cNvSpPr>
            <a:spLocks noGrp="1"/>
          </p:cNvSpPr>
          <p:nvPr>
            <p:ph type="sldNum" sz="quarter" idx="27"/>
          </p:nvPr>
        </p:nvSpPr>
        <p:spPr/>
        <p:txBody>
          <a:bodyPr/>
          <a:lstStyle>
            <a:lvl1pPr eaLnBrk="1" latinLnBrk="0" hangingPunct="1">
              <a:defRPr kumimoji="0"/>
            </a:lvl1pPr>
          </a:lstStyle>
          <a:p>
            <a:pPr>
              <a:defRPr kumimoji="0"/>
            </a:pPr>
            <a:fld id="{14F67A0D-6F6B-4D35-A28D-B1C75DB6F718}" type="slidenum">
              <a:rPr kumimoji="0"/>
              <a:pPr>
                <a:defRPr kumimoji="0"/>
              </a:pPr>
              <a:t>‹nr.›</a:t>
            </a:fld>
            <a:endParaRPr kumimoji="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reserve="1">
  <p:cSld name="4 foto's: staand, met groot bijschrift">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4" name="Rectangle 7"/>
          <p:cNvSpPr>
            <a:spLocks noGrp="1"/>
          </p:cNvSpPr>
          <p:nvPr>
            <p:ph type="body" sz="quarter" idx="29"/>
          </p:nvPr>
        </p:nvSpPr>
        <p:spPr>
          <a:xfrm>
            <a:off x="152400" y="4495800"/>
            <a:ext cx="8763000" cy="1905000"/>
          </a:xfrm>
        </p:spPr>
        <p:txBody>
          <a:bodyPr/>
          <a:lstStyle>
            <a:lvl1pPr marL="0" marR="0" indent="0" algn="l" eaLnBrk="1" latinLnBrk="0" hangingPunct="1">
              <a:buFontTx/>
              <a:buNone/>
              <a:defRPr kumimoji="0" sz="2400" baseline="0"/>
            </a:lvl1pPr>
          </a:lstStyle>
          <a:p>
            <a:pPr lvl="0" eaLnBrk="1" latinLnBrk="0" hangingPunct="1"/>
            <a:endParaRPr kumimoji="0"/>
          </a:p>
        </p:txBody>
      </p:sp>
      <p:sp>
        <p:nvSpPr>
          <p:cNvPr id="8" name="Rectangle 3"/>
          <p:cNvSpPr>
            <a:spLocks noGrp="1"/>
          </p:cNvSpPr>
          <p:nvPr>
            <p:ph type="dt" sz="half" idx="33"/>
          </p:nvPr>
        </p:nvSpPr>
        <p:spPr/>
        <p:txBody>
          <a:bodyPr/>
          <a:lstStyle>
            <a:lvl1pPr eaLnBrk="1" latinLnBrk="0" hangingPunct="1">
              <a:defRPr kumimoji="0"/>
            </a:lvl1pPr>
          </a:lstStyle>
          <a:p>
            <a:pPr>
              <a:defRPr kumimoji="0"/>
            </a:pPr>
            <a:fld id="{C2B1EDAA-3E51-4B97-B177-9ADF8845532B}" type="datetimeFigureOut">
              <a:rPr kumimoji="0" lang="nl-NL"/>
              <a:pPr>
                <a:defRPr kumimoji="0"/>
              </a:pPr>
              <a:t>21-05-2010</a:t>
            </a:fld>
            <a:endParaRPr kumimoji="0"/>
          </a:p>
        </p:txBody>
      </p:sp>
      <p:sp>
        <p:nvSpPr>
          <p:cNvPr id="9" name="Rectangle 25"/>
          <p:cNvSpPr>
            <a:spLocks noGrp="1"/>
          </p:cNvSpPr>
          <p:nvPr>
            <p:ph type="ftr" sz="quarter" idx="34"/>
          </p:nvPr>
        </p:nvSpPr>
        <p:spPr/>
        <p:txBody>
          <a:bodyPr/>
          <a:lstStyle>
            <a:lvl1pPr eaLnBrk="1" latinLnBrk="0" hangingPunct="1">
              <a:defRPr kumimoji="0"/>
            </a:lvl1pPr>
          </a:lstStyle>
          <a:p>
            <a:pPr>
              <a:defRPr kumimoji="0"/>
            </a:pPr>
            <a:endParaRPr kumimoji="0"/>
          </a:p>
        </p:txBody>
      </p:sp>
      <p:sp>
        <p:nvSpPr>
          <p:cNvPr id="10" name="Rectangle 16"/>
          <p:cNvSpPr>
            <a:spLocks noGrp="1"/>
          </p:cNvSpPr>
          <p:nvPr>
            <p:ph type="sldNum" sz="quarter" idx="35"/>
          </p:nvPr>
        </p:nvSpPr>
        <p:spPr/>
        <p:txBody>
          <a:bodyPr/>
          <a:lstStyle>
            <a:lvl1pPr eaLnBrk="1" latinLnBrk="0" hangingPunct="1">
              <a:defRPr kumimoji="0"/>
            </a:lvl1pPr>
          </a:lstStyle>
          <a:p>
            <a:pPr>
              <a:defRPr kumimoji="0"/>
            </a:pPr>
            <a:fld id="{E0761B2A-3231-43D1-9B79-ED840D8B0B9D}" type="slidenum">
              <a:rPr kumimoji="0"/>
              <a:pPr>
                <a:defRPr kumimoji="0"/>
              </a:pPr>
              <a:t>‹nr.›</a:t>
            </a:fld>
            <a:endParaRPr kumimoji="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reserve="1">
  <p:cSld name="4 foto's: 1 staand, 3 liggend">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Rectangle 3"/>
          <p:cNvSpPr>
            <a:spLocks noGrp="1"/>
          </p:cNvSpPr>
          <p:nvPr>
            <p:ph type="dt" sz="half" idx="24"/>
          </p:nvPr>
        </p:nvSpPr>
        <p:spPr/>
        <p:txBody>
          <a:bodyPr/>
          <a:lstStyle>
            <a:lvl1pPr eaLnBrk="1" latinLnBrk="0" hangingPunct="1">
              <a:defRPr kumimoji="0"/>
            </a:lvl1pPr>
          </a:lstStyle>
          <a:p>
            <a:pPr>
              <a:defRPr kumimoji="0"/>
            </a:pPr>
            <a:fld id="{C8E48A5C-D791-4AB5-833E-DFE85EE3F201}" type="datetimeFigureOut">
              <a:rPr kumimoji="0" lang="nl-NL"/>
              <a:pPr>
                <a:defRPr kumimoji="0"/>
              </a:pPr>
              <a:t>21-05-2010</a:t>
            </a:fld>
            <a:endParaRPr kumimoji="0"/>
          </a:p>
        </p:txBody>
      </p:sp>
      <p:sp>
        <p:nvSpPr>
          <p:cNvPr id="8" name="Rectangle 25"/>
          <p:cNvSpPr>
            <a:spLocks noGrp="1"/>
          </p:cNvSpPr>
          <p:nvPr>
            <p:ph type="ftr" sz="quarter" idx="25"/>
          </p:nvPr>
        </p:nvSpPr>
        <p:spPr/>
        <p:txBody>
          <a:bodyPr/>
          <a:lstStyle>
            <a:lvl1pPr eaLnBrk="1" latinLnBrk="0" hangingPunct="1">
              <a:defRPr kumimoji="0"/>
            </a:lvl1pPr>
          </a:lstStyle>
          <a:p>
            <a:pPr>
              <a:defRPr kumimoji="0"/>
            </a:pPr>
            <a:endParaRPr kumimoji="0"/>
          </a:p>
        </p:txBody>
      </p:sp>
      <p:sp>
        <p:nvSpPr>
          <p:cNvPr id="9" name="Rectangle 16"/>
          <p:cNvSpPr>
            <a:spLocks noGrp="1"/>
          </p:cNvSpPr>
          <p:nvPr>
            <p:ph type="sldNum" sz="quarter" idx="26"/>
          </p:nvPr>
        </p:nvSpPr>
        <p:spPr/>
        <p:txBody>
          <a:bodyPr/>
          <a:lstStyle>
            <a:lvl1pPr eaLnBrk="1" latinLnBrk="0" hangingPunct="1">
              <a:defRPr kumimoji="0"/>
            </a:lvl1pPr>
          </a:lstStyle>
          <a:p>
            <a:pPr>
              <a:defRPr kumimoji="0"/>
            </a:pPr>
            <a:fld id="{C7C98C75-BEEF-4E77-8A21-D56A6BC88BEC}" type="slidenum">
              <a:rPr kumimoji="0"/>
              <a:pPr>
                <a:defRPr kumimoji="0"/>
              </a:pPr>
              <a:t>‹nr.›</a:t>
            </a:fld>
            <a:endParaRPr kumimoji="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reserve="1">
  <p:cSld name="5 foto's: 3 liggend, 2 staand">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Rectangle 3"/>
          <p:cNvSpPr>
            <a:spLocks noGrp="1"/>
          </p:cNvSpPr>
          <p:nvPr>
            <p:ph type="dt" sz="half" idx="29"/>
          </p:nvPr>
        </p:nvSpPr>
        <p:spPr/>
        <p:txBody>
          <a:bodyPr/>
          <a:lstStyle>
            <a:lvl1pPr eaLnBrk="1" latinLnBrk="0" hangingPunct="1">
              <a:defRPr kumimoji="0"/>
            </a:lvl1pPr>
          </a:lstStyle>
          <a:p>
            <a:pPr>
              <a:defRPr kumimoji="0"/>
            </a:pPr>
            <a:fld id="{E54E611F-625F-4B14-BE69-F8C68DA325D6}" type="datetimeFigureOut">
              <a:rPr kumimoji="0" lang="nl-NL"/>
              <a:pPr>
                <a:defRPr kumimoji="0"/>
              </a:pPr>
              <a:t>21-05-2010</a:t>
            </a:fld>
            <a:endParaRPr kumimoji="0"/>
          </a:p>
        </p:txBody>
      </p:sp>
      <p:sp>
        <p:nvSpPr>
          <p:cNvPr id="8" name="Rectangle 25"/>
          <p:cNvSpPr>
            <a:spLocks noGrp="1"/>
          </p:cNvSpPr>
          <p:nvPr>
            <p:ph type="ftr" sz="quarter" idx="30"/>
          </p:nvPr>
        </p:nvSpPr>
        <p:spPr/>
        <p:txBody>
          <a:bodyPr/>
          <a:lstStyle>
            <a:lvl1pPr eaLnBrk="1" latinLnBrk="0" hangingPunct="1">
              <a:defRPr kumimoji="0"/>
            </a:lvl1pPr>
          </a:lstStyle>
          <a:p>
            <a:pPr>
              <a:defRPr kumimoji="0"/>
            </a:pPr>
            <a:endParaRPr kumimoji="0"/>
          </a:p>
        </p:txBody>
      </p:sp>
      <p:sp>
        <p:nvSpPr>
          <p:cNvPr id="10" name="Rectangle 16"/>
          <p:cNvSpPr>
            <a:spLocks noGrp="1"/>
          </p:cNvSpPr>
          <p:nvPr>
            <p:ph type="sldNum" sz="quarter" idx="31"/>
          </p:nvPr>
        </p:nvSpPr>
        <p:spPr/>
        <p:txBody>
          <a:bodyPr/>
          <a:lstStyle>
            <a:lvl1pPr eaLnBrk="1" latinLnBrk="0" hangingPunct="1">
              <a:defRPr kumimoji="0"/>
            </a:lvl1pPr>
          </a:lstStyle>
          <a:p>
            <a:pPr>
              <a:defRPr kumimoji="0"/>
            </a:pPr>
            <a:fld id="{EDF0A223-10C2-4DB3-BCCC-7EBF0C9DD3E8}" type="slidenum">
              <a:rPr kumimoji="0"/>
              <a:pPr>
                <a:defRPr kumimoji="0"/>
              </a:pPr>
              <a:t>‹nr.›</a:t>
            </a:fld>
            <a:endParaRPr kumimoji="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reserve="1">
  <p:cSld name="5 foto's: 3 staand, 2 liggend">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Rectangle 3"/>
          <p:cNvSpPr>
            <a:spLocks noGrp="1"/>
          </p:cNvSpPr>
          <p:nvPr>
            <p:ph type="dt" sz="half" idx="31"/>
          </p:nvPr>
        </p:nvSpPr>
        <p:spPr/>
        <p:txBody>
          <a:bodyPr/>
          <a:lstStyle>
            <a:lvl1pPr eaLnBrk="1" latinLnBrk="0" hangingPunct="1">
              <a:defRPr kumimoji="0"/>
            </a:lvl1pPr>
          </a:lstStyle>
          <a:p>
            <a:pPr>
              <a:defRPr kumimoji="0"/>
            </a:pPr>
            <a:fld id="{81B85670-9C03-4364-9CB3-404E92AD1376}" type="datetimeFigureOut">
              <a:rPr kumimoji="0" lang="nl-NL"/>
              <a:pPr>
                <a:defRPr kumimoji="0"/>
              </a:pPr>
              <a:t>21-05-2010</a:t>
            </a:fld>
            <a:endParaRPr kumimoji="0"/>
          </a:p>
        </p:txBody>
      </p:sp>
      <p:sp>
        <p:nvSpPr>
          <p:cNvPr id="8" name="Rectangle 25"/>
          <p:cNvSpPr>
            <a:spLocks noGrp="1"/>
          </p:cNvSpPr>
          <p:nvPr>
            <p:ph type="ftr" sz="quarter" idx="32"/>
          </p:nvPr>
        </p:nvSpPr>
        <p:spPr/>
        <p:txBody>
          <a:bodyPr/>
          <a:lstStyle>
            <a:lvl1pPr eaLnBrk="1" latinLnBrk="0" hangingPunct="1">
              <a:defRPr kumimoji="0"/>
            </a:lvl1pPr>
          </a:lstStyle>
          <a:p>
            <a:pPr>
              <a:defRPr kumimoji="0"/>
            </a:pPr>
            <a:endParaRPr kumimoji="0"/>
          </a:p>
        </p:txBody>
      </p:sp>
      <p:sp>
        <p:nvSpPr>
          <p:cNvPr id="9" name="Rectangle 16"/>
          <p:cNvSpPr>
            <a:spLocks noGrp="1"/>
          </p:cNvSpPr>
          <p:nvPr>
            <p:ph type="sldNum" sz="quarter" idx="33"/>
          </p:nvPr>
        </p:nvSpPr>
        <p:spPr/>
        <p:txBody>
          <a:bodyPr/>
          <a:lstStyle>
            <a:lvl1pPr eaLnBrk="1" latinLnBrk="0" hangingPunct="1">
              <a:defRPr kumimoji="0"/>
            </a:lvl1pPr>
          </a:lstStyle>
          <a:p>
            <a:pPr>
              <a:defRPr kumimoji="0"/>
            </a:pPr>
            <a:fld id="{B6584C93-38AB-4E03-8C1A-053F5BA3DF37}" type="slidenum">
              <a:rPr kumimoji="0"/>
              <a:pPr>
                <a:defRPr kumimoji="0"/>
              </a:pPr>
              <a:t>‹nr.›</a:t>
            </a:fld>
            <a:endParaRPr kumimoji="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ierkant met bijschrift">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W¥ل云玗İαЂÕØÚáÛ丫:Téxt Plàçèhòlðêr 表¥鷗字㌍_W 6"/>
          <p:cNvSpPr>
            <a:spLocks noGrp="1"/>
          </p:cNvSpPr>
          <p:nvPr>
            <p:ph type="body" sz="quarter" idx="15"/>
          </p:nvPr>
        </p:nvSpPr>
        <p:spPr>
          <a:xfrm>
            <a:off x="3048000" y="4876800"/>
            <a:ext cx="3200400" cy="1295400"/>
          </a:xfrm>
        </p:spPr>
        <p:txBody>
          <a:bodyPr tIns="91440" rIns="9144" bIns="91440"/>
          <a:lstStyle>
            <a:lvl1pPr marL="0" marR="0" indent="0" algn="l" eaLnBrk="1" latinLnBrk="0" hangingPunct="1">
              <a:buFontTx/>
              <a:buNone/>
              <a:defRPr kumimoji="0" sz="1800" i="0"/>
            </a:lvl1pPr>
          </a:lstStyle>
          <a:p>
            <a:pPr lvl="0" eaLnBrk="1" latinLnBrk="0" hangingPunct="1"/>
            <a:endParaRPr kumimoji="0"/>
          </a:p>
        </p:txBody>
      </p:sp>
      <p:sp>
        <p:nvSpPr>
          <p:cNvPr id="5" name="Rectangle 3"/>
          <p:cNvSpPr>
            <a:spLocks noGrp="1"/>
          </p:cNvSpPr>
          <p:nvPr>
            <p:ph type="dt" sz="half" idx="16"/>
          </p:nvPr>
        </p:nvSpPr>
        <p:spPr/>
        <p:txBody>
          <a:bodyPr/>
          <a:lstStyle>
            <a:lvl1pPr eaLnBrk="1" latinLnBrk="0" hangingPunct="1">
              <a:defRPr kumimoji="0"/>
            </a:lvl1pPr>
          </a:lstStyle>
          <a:p>
            <a:pPr>
              <a:defRPr kumimoji="0"/>
            </a:pPr>
            <a:fld id="{55815FE6-6D3D-42F6-A9DC-0C08F6173303}" type="datetimeFigureOut">
              <a:rPr kumimoji="0" lang="nl-NL"/>
              <a:pPr>
                <a:defRPr kumimoji="0"/>
              </a:pPr>
              <a:t>21-05-2010</a:t>
            </a:fld>
            <a:endParaRPr kumimoji="0"/>
          </a:p>
        </p:txBody>
      </p:sp>
      <p:sp>
        <p:nvSpPr>
          <p:cNvPr id="6" name="Rectangle 25"/>
          <p:cNvSpPr>
            <a:spLocks noGrp="1"/>
          </p:cNvSpPr>
          <p:nvPr>
            <p:ph type="ftr" sz="quarter" idx="17"/>
          </p:nvPr>
        </p:nvSpPr>
        <p:spPr/>
        <p:txBody>
          <a:bodyPr/>
          <a:lstStyle>
            <a:lvl1pPr eaLnBrk="1" latinLnBrk="0" hangingPunct="1">
              <a:defRPr kumimoji="0"/>
            </a:lvl1pPr>
          </a:lstStyle>
          <a:p>
            <a:pPr>
              <a:defRPr kumimoji="0"/>
            </a:pPr>
            <a:endParaRPr kumimoji="0"/>
          </a:p>
        </p:txBody>
      </p:sp>
      <p:sp>
        <p:nvSpPr>
          <p:cNvPr id="8" name="Rectangle 16"/>
          <p:cNvSpPr>
            <a:spLocks noGrp="1"/>
          </p:cNvSpPr>
          <p:nvPr>
            <p:ph type="sldNum" sz="quarter" idx="18"/>
          </p:nvPr>
        </p:nvSpPr>
        <p:spPr/>
        <p:txBody>
          <a:bodyPr/>
          <a:lstStyle>
            <a:lvl1pPr eaLnBrk="1" latinLnBrk="0" hangingPunct="1">
              <a:defRPr kumimoji="0"/>
            </a:lvl1pPr>
          </a:lstStyle>
          <a:p>
            <a:pPr>
              <a:defRPr kumimoji="0"/>
            </a:pPr>
            <a:fld id="{7DAFDD32-F48D-4D24-B9AE-E68D42CFDE85}" type="slidenum">
              <a:rPr kumimoji="0"/>
              <a:pPr>
                <a:defRPr kumimoji="0"/>
              </a:pPr>
              <a:t>‹nr.›</a:t>
            </a:fld>
            <a:endParaRPr kumimoji="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foto's: vierkant, met bijschrifte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W¥ل云玗İαЂÕØÚáÛ丫:Téxt Plàçèhòlðêr 表¥鷗字㌍_W 6"/>
          <p:cNvSpPr>
            <a:spLocks noGrp="1"/>
          </p:cNvSpPr>
          <p:nvPr>
            <p:ph type="body" sz="quarter" idx="15"/>
          </p:nvPr>
        </p:nvSpPr>
        <p:spPr>
          <a:xfrm>
            <a:off x="4953000" y="4648200"/>
            <a:ext cx="3200400" cy="1295400"/>
          </a:xfrm>
        </p:spPr>
        <p:txBody>
          <a:bodyPr tIns="91440" rIns="9144" bIns="91440"/>
          <a:lstStyle>
            <a:lvl1pPr marL="0" marR="0" indent="0" algn="l" eaLnBrk="1" latinLnBrk="0" hangingPunct="1">
              <a:buFontTx/>
              <a:buNone/>
              <a:defRPr kumimoji="0" sz="1800" i="0"/>
            </a:lvl1pPr>
          </a:lstStyle>
          <a:p>
            <a:pPr lvl="0" eaLnBrk="1" latinLnBrk="0" hangingPunct="1"/>
            <a:endParaRPr kumimoji="0"/>
          </a:p>
        </p:txBody>
      </p:sp>
      <p:sp>
        <p:nvSpPr>
          <p:cNvPr id="8" name="W¥ل云玗İαЂÕØÚáÛ丫:Téxt Plàçèhòlðêr 表¥鷗字㌍_W 7"/>
          <p:cNvSpPr>
            <a:spLocks noGrp="1"/>
          </p:cNvSpPr>
          <p:nvPr>
            <p:ph type="body" sz="quarter" idx="16"/>
          </p:nvPr>
        </p:nvSpPr>
        <p:spPr>
          <a:xfrm>
            <a:off x="1143000" y="4648200"/>
            <a:ext cx="3200400" cy="1295400"/>
          </a:xfrm>
        </p:spPr>
        <p:txBody>
          <a:bodyPr tIns="91440" rIns="9144" bIns="91440"/>
          <a:lstStyle>
            <a:lvl1pPr marL="0" marR="0" indent="0" algn="l" eaLnBrk="1" latinLnBrk="0" hangingPunct="1">
              <a:buFontTx/>
              <a:buNone/>
              <a:defRPr kumimoji="0" sz="1800" i="0"/>
            </a:lvl1pPr>
          </a:lstStyle>
          <a:p>
            <a:pPr lvl="0" eaLnBrk="1" latinLnBrk="0" hangingPunct="1"/>
            <a:endParaRPr kumimoji="0"/>
          </a:p>
        </p:txBody>
      </p:sp>
      <p:sp>
        <p:nvSpPr>
          <p:cNvPr id="9" name="Rectangle 3"/>
          <p:cNvSpPr>
            <a:spLocks noGrp="1"/>
          </p:cNvSpPr>
          <p:nvPr>
            <p:ph type="dt" sz="half" idx="17"/>
          </p:nvPr>
        </p:nvSpPr>
        <p:spPr/>
        <p:txBody>
          <a:bodyPr/>
          <a:lstStyle>
            <a:lvl1pPr eaLnBrk="1" latinLnBrk="0" hangingPunct="1">
              <a:defRPr kumimoji="0"/>
            </a:lvl1pPr>
          </a:lstStyle>
          <a:p>
            <a:pPr>
              <a:defRPr kumimoji="0"/>
            </a:pPr>
            <a:fld id="{C2CCC76D-D481-48A5-93DA-23CABCE6DAA4}" type="datetimeFigureOut">
              <a:rPr kumimoji="0" lang="nl-NL"/>
              <a:pPr>
                <a:defRPr kumimoji="0"/>
              </a:pPr>
              <a:t>21-05-2010</a:t>
            </a:fld>
            <a:endParaRPr kumimoji="0"/>
          </a:p>
        </p:txBody>
      </p:sp>
      <p:sp>
        <p:nvSpPr>
          <p:cNvPr id="10" name="Rectangle 25"/>
          <p:cNvSpPr>
            <a:spLocks noGrp="1"/>
          </p:cNvSpPr>
          <p:nvPr>
            <p:ph type="ftr" sz="quarter" idx="18"/>
          </p:nvPr>
        </p:nvSpPr>
        <p:spPr/>
        <p:txBody>
          <a:bodyPr/>
          <a:lstStyle>
            <a:lvl1pPr eaLnBrk="1" latinLnBrk="0" hangingPunct="1">
              <a:defRPr kumimoji="0"/>
            </a:lvl1pPr>
          </a:lstStyle>
          <a:p>
            <a:pPr>
              <a:defRPr kumimoji="0"/>
            </a:pPr>
            <a:endParaRPr kumimoji="0"/>
          </a:p>
        </p:txBody>
      </p:sp>
      <p:sp>
        <p:nvSpPr>
          <p:cNvPr id="11" name="Rectangle 16"/>
          <p:cNvSpPr>
            <a:spLocks noGrp="1"/>
          </p:cNvSpPr>
          <p:nvPr>
            <p:ph type="sldNum" sz="quarter" idx="19"/>
          </p:nvPr>
        </p:nvSpPr>
        <p:spPr/>
        <p:txBody>
          <a:bodyPr/>
          <a:lstStyle>
            <a:lvl1pPr eaLnBrk="1" latinLnBrk="0" hangingPunct="1">
              <a:defRPr kumimoji="0"/>
            </a:lvl1pPr>
          </a:lstStyle>
          <a:p>
            <a:pPr>
              <a:defRPr kumimoji="0"/>
            </a:pPr>
            <a:fld id="{14CBFE8D-F2ED-4671-A1B6-62BB7A26995B}" type="slidenum">
              <a:rPr kumimoji="0"/>
              <a:pPr>
                <a:defRPr kumimoji="0"/>
              </a:pPr>
              <a:t>‹nr.›</a:t>
            </a:fld>
            <a:endParaRPr kumimoji="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Liggend met bijschrift">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i="0">
                <a:solidFill>
                  <a:schemeClr val="tx1"/>
                </a:solidFill>
                <a:latin typeface="+mn-lt"/>
                <a:ea typeface="+mn-ea"/>
                <a:cs typeface="+mn-cs"/>
              </a:defRPr>
            </a:lvl1pPr>
          </a:lstStyle>
          <a:p>
            <a:pPr lvl="0" eaLnBrk="1" latinLnBrk="0" hangingPunct="1"/>
            <a:endParaRPr kumimoji="0"/>
          </a:p>
        </p:txBody>
      </p:sp>
      <p:sp>
        <p:nvSpPr>
          <p:cNvPr id="7" name="Rectangle 5"/>
          <p:cNvSpPr>
            <a:spLocks noGrp="1"/>
          </p:cNvSpPr>
          <p:nvPr>
            <p:ph type="body" sz="quarter" idx="11"/>
          </p:nvPr>
        </p:nvSpPr>
        <p:spPr>
          <a:xfrm>
            <a:off x="914400" y="6019800"/>
            <a:ext cx="7467600" cy="381000"/>
          </a:xfrm>
        </p:spPr>
        <p:txBody>
          <a:bodyPr rIns="9144">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lstStyle>
          <a:p>
            <a:pPr lvl="0" eaLnBrk="1" latinLnBrk="0" hangingPunct="1"/>
            <a:endParaRPr kumimoji="0"/>
          </a:p>
        </p:txBody>
      </p:sp>
      <p:sp>
        <p:nvSpPr>
          <p:cNvPr id="4" name="Rectangle 3"/>
          <p:cNvSpPr>
            <a:spLocks noGrp="1"/>
          </p:cNvSpPr>
          <p:nvPr>
            <p:ph type="dt" sz="half" idx="12"/>
          </p:nvPr>
        </p:nvSpPr>
        <p:spPr/>
        <p:txBody>
          <a:bodyPr/>
          <a:lstStyle>
            <a:lvl1pPr eaLnBrk="1" latinLnBrk="0" hangingPunct="1">
              <a:defRPr kumimoji="0"/>
            </a:lvl1pPr>
          </a:lstStyle>
          <a:p>
            <a:pPr>
              <a:defRPr kumimoji="0"/>
            </a:pPr>
            <a:fld id="{CEC9B4AA-12C5-4792-B5DB-C0580A6069B7}" type="datetimeFigureOut">
              <a:rPr kumimoji="0" lang="nl-NL"/>
              <a:pPr>
                <a:defRPr kumimoji="0"/>
              </a:pPr>
              <a:t>21-05-2010</a:t>
            </a:fld>
            <a:endParaRPr kumimoji="0"/>
          </a:p>
        </p:txBody>
      </p:sp>
      <p:sp>
        <p:nvSpPr>
          <p:cNvPr id="6" name="Rectangle 25"/>
          <p:cNvSpPr>
            <a:spLocks noGrp="1"/>
          </p:cNvSpPr>
          <p:nvPr>
            <p:ph type="ftr" sz="quarter" idx="13"/>
          </p:nvPr>
        </p:nvSpPr>
        <p:spPr/>
        <p:txBody>
          <a:bodyPr/>
          <a:lstStyle>
            <a:lvl1pPr eaLnBrk="1" latinLnBrk="0" hangingPunct="1">
              <a:defRPr kumimoji="0"/>
            </a:lvl1pPr>
          </a:lstStyle>
          <a:p>
            <a:pPr>
              <a:defRPr kumimoji="0"/>
            </a:pPr>
            <a:endParaRPr kumimoji="0"/>
          </a:p>
        </p:txBody>
      </p:sp>
      <p:sp>
        <p:nvSpPr>
          <p:cNvPr id="8" name="Rectangle 16"/>
          <p:cNvSpPr>
            <a:spLocks noGrp="1"/>
          </p:cNvSpPr>
          <p:nvPr>
            <p:ph type="sldNum" sz="quarter" idx="14"/>
          </p:nvPr>
        </p:nvSpPr>
        <p:spPr/>
        <p:txBody>
          <a:bodyPr/>
          <a:lstStyle>
            <a:lvl1pPr eaLnBrk="1" latinLnBrk="0" hangingPunct="1">
              <a:defRPr kumimoji="0"/>
            </a:lvl1pPr>
          </a:lstStyle>
          <a:p>
            <a:pPr>
              <a:defRPr kumimoji="0"/>
            </a:pPr>
            <a:fld id="{0EECE574-33C7-4800-9D0C-15C7CE475E2D}" type="slidenum">
              <a:rPr kumimoji="0"/>
              <a:pPr>
                <a:defRPr kumimoji="0"/>
              </a:pPr>
              <a:t>‹nr.›</a:t>
            </a:fld>
            <a:endParaRPr kumimoji="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4" name="W¥ل云玗İαЂÕØÚáÛ丫:Téxt Plàçèhòlðêr 表¥鷗字㌍_W 3"/>
          <p:cNvSpPr>
            <a:spLocks noGrp="1"/>
          </p:cNvSpPr>
          <p:nvPr>
            <p:ph type="body" sz="quarter" idx="12"/>
          </p:nvPr>
        </p:nvSpPr>
        <p:spPr>
          <a:xfrm>
            <a:off x="457200" y="4876800"/>
            <a:ext cx="8229600" cy="1447800"/>
          </a:xfrm>
        </p:spPr>
        <p:txBody>
          <a:bodyPr tIns="91440" rIns="9144" bIns="91440"/>
          <a:lstStyle>
            <a:lvl1pPr marL="0" marR="0" indent="0" algn="l" eaLnBrk="1" latinLnBrk="0" hangingPunct="1">
              <a:buFontTx/>
              <a:buNone/>
              <a:defRPr kumimoji="0" sz="1800" i="0"/>
            </a:lvl1pPr>
          </a:lstStyle>
          <a:p>
            <a:pPr lvl="0" eaLnBrk="1" latinLnBrk="0" hangingPunct="1"/>
            <a:endParaRPr kumimoji="0"/>
          </a:p>
        </p:txBody>
      </p:sp>
      <p:sp>
        <p:nvSpPr>
          <p:cNvPr id="5" name="Rectangle 3"/>
          <p:cNvSpPr>
            <a:spLocks noGrp="1"/>
          </p:cNvSpPr>
          <p:nvPr>
            <p:ph type="dt" sz="half" idx="31"/>
          </p:nvPr>
        </p:nvSpPr>
        <p:spPr/>
        <p:txBody>
          <a:bodyPr/>
          <a:lstStyle>
            <a:lvl1pPr eaLnBrk="1" latinLnBrk="0" hangingPunct="1">
              <a:defRPr kumimoji="0"/>
            </a:lvl1pPr>
          </a:lstStyle>
          <a:p>
            <a:pPr>
              <a:defRPr kumimoji="0"/>
            </a:pPr>
            <a:fld id="{D7977A2F-67DD-4E07-913F-723D82998CC9}" type="datetimeFigureOut">
              <a:rPr kumimoji="0" lang="nl-NL"/>
              <a:pPr>
                <a:defRPr kumimoji="0"/>
              </a:pPr>
              <a:t>21-05-2010</a:t>
            </a:fld>
            <a:endParaRPr kumimoji="0"/>
          </a:p>
        </p:txBody>
      </p:sp>
      <p:sp>
        <p:nvSpPr>
          <p:cNvPr id="6" name="Rectangle 25"/>
          <p:cNvSpPr>
            <a:spLocks noGrp="1"/>
          </p:cNvSpPr>
          <p:nvPr>
            <p:ph type="ftr" sz="quarter" idx="32"/>
          </p:nvPr>
        </p:nvSpPr>
        <p:spPr/>
        <p:txBody>
          <a:bodyPr/>
          <a:lstStyle>
            <a:lvl1pPr eaLnBrk="1" latinLnBrk="0" hangingPunct="1">
              <a:defRPr kumimoji="0"/>
            </a:lvl1pPr>
          </a:lstStyle>
          <a:p>
            <a:pPr>
              <a:defRPr kumimoji="0"/>
            </a:pPr>
            <a:endParaRPr kumimoji="0"/>
          </a:p>
        </p:txBody>
      </p:sp>
      <p:sp>
        <p:nvSpPr>
          <p:cNvPr id="7" name="Rectangle 16"/>
          <p:cNvSpPr>
            <a:spLocks noGrp="1"/>
          </p:cNvSpPr>
          <p:nvPr>
            <p:ph type="sldNum" sz="quarter" idx="33"/>
          </p:nvPr>
        </p:nvSpPr>
        <p:spPr/>
        <p:txBody>
          <a:bodyPr/>
          <a:lstStyle>
            <a:lvl1pPr eaLnBrk="1" latinLnBrk="0" hangingPunct="1">
              <a:defRPr kumimoji="0"/>
            </a:lvl1pPr>
          </a:lstStyle>
          <a:p>
            <a:pPr>
              <a:defRPr kumimoji="0"/>
            </a:pPr>
            <a:fld id="{AC4F90AF-31C3-4F62-A9FB-92FBB1CC6C49}" type="slidenum">
              <a:rPr kumimoji="0"/>
              <a:pPr>
                <a:defRPr kumimoji="0"/>
              </a:pPr>
              <a:t>‹nr.›</a:t>
            </a:fld>
            <a:endParaRPr kumimoji="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el en objec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lstStyle/>
          <a:p>
            <a:pPr eaLnBrk="1" latinLnBrk="0" hangingPunct="1"/>
            <a:endParaRPr kumimoji="0"/>
          </a:p>
        </p:txBody>
      </p:sp>
      <p:sp>
        <p:nvSpPr>
          <p:cNvPr id="14" name="Rectangle 6"/>
          <p:cNvSpPr>
            <a:spLocks noGrp="1"/>
          </p:cNvSpPr>
          <p:nvPr>
            <p:ph idx="1"/>
          </p:nvPr>
        </p:nvSpPr>
        <p:spPr/>
        <p:txBody>
          <a:bodyPr/>
          <a:lstStyle/>
          <a:p>
            <a:pPr lvl="0" eaLnBrk="1" latinLnBrk="0" hangingPunct="1"/>
            <a:endParaRPr kumimoji="0"/>
          </a:p>
          <a:p>
            <a:pPr lvl="1" eaLnBrk="1" latinLnBrk="0" hangingPunct="1"/>
            <a:endParaRPr kumimoji="0"/>
          </a:p>
          <a:p>
            <a:pPr lvl="2" eaLnBrk="1" latinLnBrk="0" hangingPunct="1"/>
            <a:endParaRPr kumimoji="0"/>
          </a:p>
          <a:p>
            <a:pPr lvl="3" eaLnBrk="1" latinLnBrk="0" hangingPunct="1"/>
            <a:endParaRPr kumimoji="0"/>
          </a:p>
          <a:p>
            <a:pPr lvl="4" eaLnBrk="1" latinLnBrk="0" hangingPunct="1"/>
            <a:endParaRPr kumimoji="0"/>
          </a:p>
        </p:txBody>
      </p:sp>
      <p:sp>
        <p:nvSpPr>
          <p:cNvPr id="4" name="Rectangle 3"/>
          <p:cNvSpPr>
            <a:spLocks noGrp="1"/>
          </p:cNvSpPr>
          <p:nvPr>
            <p:ph type="dt" sz="half" idx="10"/>
          </p:nvPr>
        </p:nvSpPr>
        <p:spPr/>
        <p:txBody>
          <a:bodyPr/>
          <a:lstStyle>
            <a:lvl1pPr eaLnBrk="1" latinLnBrk="0" hangingPunct="1">
              <a:defRPr kumimoji="0"/>
            </a:lvl1pPr>
          </a:lstStyle>
          <a:p>
            <a:pPr>
              <a:defRPr kumimoji="0"/>
            </a:pPr>
            <a:fld id="{B44F8FAA-D54E-4DD3-A6A9-4CA59EF399FA}" type="datetimeFigureOut">
              <a:rPr kumimoji="0" lang="nl-NL"/>
              <a:pPr>
                <a:defRPr kumimoji="0"/>
              </a:pPr>
              <a:t>21-05-2010</a:t>
            </a:fld>
            <a:endParaRPr kumimoji="0"/>
          </a:p>
        </p:txBody>
      </p:sp>
      <p:sp>
        <p:nvSpPr>
          <p:cNvPr id="5" name="Rectangle 25"/>
          <p:cNvSpPr>
            <a:spLocks noGrp="1"/>
          </p:cNvSpPr>
          <p:nvPr>
            <p:ph type="ftr" sz="quarter" idx="11"/>
          </p:nvPr>
        </p:nvSpPr>
        <p:spPr/>
        <p:txBody>
          <a:bodyPr/>
          <a:lstStyle>
            <a:lvl1pPr eaLnBrk="1" latinLnBrk="0" hangingPunct="1">
              <a:defRPr kumimoji="0"/>
            </a:lvl1pPr>
          </a:lstStyle>
          <a:p>
            <a:pPr>
              <a:defRPr kumimoji="0"/>
            </a:pPr>
            <a:endParaRPr kumimoji="0"/>
          </a:p>
        </p:txBody>
      </p:sp>
      <p:sp>
        <p:nvSpPr>
          <p:cNvPr id="6" name="Rectangle 16"/>
          <p:cNvSpPr>
            <a:spLocks noGrp="1"/>
          </p:cNvSpPr>
          <p:nvPr>
            <p:ph type="sldNum" sz="quarter" idx="12"/>
          </p:nvPr>
        </p:nvSpPr>
        <p:spPr/>
        <p:txBody>
          <a:bodyPr/>
          <a:lstStyle>
            <a:lvl1pPr eaLnBrk="1" latinLnBrk="0" hangingPunct="1">
              <a:defRPr kumimoji="0"/>
            </a:lvl1pPr>
          </a:lstStyle>
          <a:p>
            <a:pPr>
              <a:defRPr kumimoji="0"/>
            </a:pPr>
            <a:fld id="{408FE086-A393-4761-99BD-BE4874E7DC0F}" type="slidenum">
              <a:rPr kumimoji="0"/>
              <a:pPr>
                <a:defRPr kumimoji="0"/>
              </a:pPr>
              <a:t>‹nr.›</a:t>
            </a:fld>
            <a:endParaRPr kumimoji="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lipArtAndTx">
  <p:cSld name="Titel, illustratie en tekst">
    <p:spTree>
      <p:nvGrpSpPr>
        <p:cNvPr id="1" name=""/>
        <p:cNvGrpSpPr/>
        <p:nvPr/>
      </p:nvGrpSpPr>
      <p:grpSpPr>
        <a:xfrm>
          <a:off x="0" y="0"/>
          <a:ext cx="0" cy="0"/>
          <a:chOff x="0" y="0"/>
          <a:chExt cx="0" cy="0"/>
        </a:xfrm>
      </p:grpSpPr>
      <p:sp>
        <p:nvSpPr>
          <p:cNvPr id="2" name="Titel 1"/>
          <p:cNvSpPr>
            <a:spLocks noGrp="1"/>
          </p:cNvSpPr>
          <p:nvPr>
            <p:ph type="title"/>
          </p:nvPr>
        </p:nvSpPr>
        <p:spPr>
          <a:xfrm>
            <a:off x="456481" y="273629"/>
            <a:ext cx="8226720" cy="1143480"/>
          </a:xfrm>
        </p:spPr>
        <p:txBody>
          <a:bodyPr lIns="82945" tIns="41473" rIns="82945" bIns="41473"/>
          <a:lstStyle/>
          <a:p>
            <a:r>
              <a:rPr lang="nl-BE" smtClean="0"/>
              <a:t>Titelstijl van model bewerken</a:t>
            </a:r>
            <a:endParaRPr lang="nl-NL"/>
          </a:p>
        </p:txBody>
      </p:sp>
      <p:sp>
        <p:nvSpPr>
          <p:cNvPr id="3" name="Tijdelijke aanduiding voor illustratie 2"/>
          <p:cNvSpPr>
            <a:spLocks noGrp="1"/>
          </p:cNvSpPr>
          <p:nvPr>
            <p:ph type="clipArt" sz="half" idx="1"/>
          </p:nvPr>
        </p:nvSpPr>
        <p:spPr>
          <a:xfrm>
            <a:off x="456480" y="1604329"/>
            <a:ext cx="4043520" cy="4524955"/>
          </a:xfrm>
        </p:spPr>
        <p:txBody>
          <a:bodyPr/>
          <a:lstStyle/>
          <a:p>
            <a:endParaRPr lang="nl-NL"/>
          </a:p>
        </p:txBody>
      </p:sp>
      <p:sp>
        <p:nvSpPr>
          <p:cNvPr id="4" name="Tijdelijke aanduiding voor tekst 3"/>
          <p:cNvSpPr>
            <a:spLocks noGrp="1"/>
          </p:cNvSpPr>
          <p:nvPr>
            <p:ph type="body" sz="half" idx="2"/>
          </p:nvPr>
        </p:nvSpPr>
        <p:spPr>
          <a:xfrm>
            <a:off x="4638241" y="1604329"/>
            <a:ext cx="4044960" cy="4524955"/>
          </a:xfrm>
        </p:spPr>
        <p:txBody>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nl-NL"/>
          </a:p>
        </p:txBody>
      </p:sp>
      <p:sp>
        <p:nvSpPr>
          <p:cNvPr id="5" name="Tijdelijke aanduiding voor datum 4"/>
          <p:cNvSpPr>
            <a:spLocks noGrp="1"/>
          </p:cNvSpPr>
          <p:nvPr>
            <p:ph type="dt" idx="10"/>
          </p:nvPr>
        </p:nvSpPr>
        <p:spPr>
          <a:xfrm>
            <a:off x="456481" y="6247376"/>
            <a:ext cx="2128320" cy="470930"/>
          </a:xfrm>
        </p:spPr>
        <p:txBody>
          <a:bodyPr lIns="82945" tIns="41473" rIns="82945" bIns="41473"/>
          <a:lstStyle>
            <a:lvl1pPr>
              <a:defRPr/>
            </a:lvl1pPr>
          </a:lstStyle>
          <a:p>
            <a:endParaRPr lang="nl-BE"/>
          </a:p>
        </p:txBody>
      </p:sp>
      <p:sp>
        <p:nvSpPr>
          <p:cNvPr id="6" name="Tijdelijke aanduiding voor voettekst 5"/>
          <p:cNvSpPr>
            <a:spLocks noGrp="1"/>
          </p:cNvSpPr>
          <p:nvPr>
            <p:ph type="ftr" idx="11"/>
          </p:nvPr>
        </p:nvSpPr>
        <p:spPr>
          <a:xfrm>
            <a:off x="3127680" y="6247376"/>
            <a:ext cx="2897280" cy="470930"/>
          </a:xfrm>
        </p:spPr>
        <p:txBody>
          <a:bodyPr lIns="82945" tIns="41473" rIns="82945" bIns="41473"/>
          <a:lstStyle>
            <a:lvl1pPr>
              <a:defRPr/>
            </a:lvl1pPr>
          </a:lstStyle>
          <a:p>
            <a:endParaRPr lang="nl-BE"/>
          </a:p>
        </p:txBody>
      </p:sp>
      <p:sp>
        <p:nvSpPr>
          <p:cNvPr id="7" name="Tijdelijke aanduiding voor dianummer 6"/>
          <p:cNvSpPr>
            <a:spLocks noGrp="1"/>
          </p:cNvSpPr>
          <p:nvPr>
            <p:ph type="sldNum" idx="12"/>
          </p:nvPr>
        </p:nvSpPr>
        <p:spPr>
          <a:xfrm>
            <a:off x="6556321" y="6247376"/>
            <a:ext cx="2128320" cy="470930"/>
          </a:xfrm>
        </p:spPr>
        <p:txBody>
          <a:bodyPr lIns="82945" tIns="41473" rIns="82945" bIns="41473"/>
          <a:lstStyle>
            <a:lvl1pPr>
              <a:defRPr smtClean="0"/>
            </a:lvl1pPr>
          </a:lstStyle>
          <a:p>
            <a:fld id="{CC82FB83-4E2D-F64A-AE33-0A3012E746A9}" type="slidenum">
              <a:rPr lang="nl-BE"/>
              <a:pPr/>
              <a:t>‹nr.›</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ColTx" preserve="1">
  <p:cSld name="Staand met bijschrift">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3" name="Rectangle 6"/>
          <p:cNvSpPr>
            <a:spLocks noGrp="1"/>
          </p:cNvSpPr>
          <p:nvPr>
            <p:ph type="body" sz="quarter" idx="11"/>
          </p:nvPr>
        </p:nvSpPr>
        <p:spPr>
          <a:xfrm>
            <a:off x="5257800" y="3048000"/>
            <a:ext cx="3505200" cy="3352800"/>
          </a:xfrm>
        </p:spPr>
        <p:txBody>
          <a:bodyPr tIns="91440" bIns="91440" anchor="b">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lstStyle>
          <a:p>
            <a:pPr lvl="0" eaLnBrk="1" latinLnBrk="0" hangingPunct="1"/>
            <a:endParaRPr kumimoji="0"/>
          </a:p>
        </p:txBody>
      </p:sp>
      <p:sp>
        <p:nvSpPr>
          <p:cNvPr id="4" name="Rectangle 3"/>
          <p:cNvSpPr>
            <a:spLocks noGrp="1"/>
          </p:cNvSpPr>
          <p:nvPr>
            <p:ph type="dt" sz="half" idx="12"/>
          </p:nvPr>
        </p:nvSpPr>
        <p:spPr/>
        <p:txBody>
          <a:bodyPr/>
          <a:lstStyle>
            <a:lvl1pPr eaLnBrk="1" latinLnBrk="0" hangingPunct="1">
              <a:defRPr kumimoji="0"/>
            </a:lvl1pPr>
          </a:lstStyle>
          <a:p>
            <a:pPr>
              <a:defRPr kumimoji="0"/>
            </a:pPr>
            <a:fld id="{BA1D341A-9641-4A1B-BFAF-E79857EAB50F}" type="datetimeFigureOut">
              <a:rPr kumimoji="0" lang="nl-NL"/>
              <a:pPr>
                <a:defRPr kumimoji="0"/>
              </a:pPr>
              <a:t>21-05-2010</a:t>
            </a:fld>
            <a:endParaRPr kumimoji="0"/>
          </a:p>
        </p:txBody>
      </p:sp>
      <p:sp>
        <p:nvSpPr>
          <p:cNvPr id="5" name="Rectangle 25"/>
          <p:cNvSpPr>
            <a:spLocks noGrp="1"/>
          </p:cNvSpPr>
          <p:nvPr>
            <p:ph type="ftr" sz="quarter" idx="13"/>
          </p:nvPr>
        </p:nvSpPr>
        <p:spPr/>
        <p:txBody>
          <a:bodyPr/>
          <a:lstStyle>
            <a:lvl1pPr eaLnBrk="1" latinLnBrk="0" hangingPunct="1">
              <a:defRPr kumimoji="0"/>
            </a:lvl1pPr>
          </a:lstStyle>
          <a:p>
            <a:pPr>
              <a:defRPr kumimoji="0"/>
            </a:pPr>
            <a:endParaRPr kumimoji="0"/>
          </a:p>
        </p:txBody>
      </p:sp>
      <p:sp>
        <p:nvSpPr>
          <p:cNvPr id="6" name="Rectangle 16"/>
          <p:cNvSpPr>
            <a:spLocks noGrp="1"/>
          </p:cNvSpPr>
          <p:nvPr>
            <p:ph type="sldNum" sz="quarter" idx="14"/>
          </p:nvPr>
        </p:nvSpPr>
        <p:spPr/>
        <p:txBody>
          <a:bodyPr/>
          <a:lstStyle>
            <a:lvl1pPr eaLnBrk="1" latinLnBrk="0" hangingPunct="1">
              <a:defRPr kumimoji="0"/>
            </a:lvl1pPr>
          </a:lstStyle>
          <a:p>
            <a:pPr>
              <a:defRPr kumimoji="0"/>
            </a:pPr>
            <a:fld id="{7C17D0D9-5C9E-4C25-A28F-249BB285932B}" type="slidenum">
              <a:rPr kumimoji="0"/>
              <a:pPr>
                <a:defRPr kumimoji="0"/>
              </a:pPr>
              <a:t>‹nr.›</a:t>
            </a:fld>
            <a:endParaRPr kumimoji="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Liggend (volledig scherm)">
    <p:spTree>
      <p:nvGrpSpPr>
        <p:cNvPr id="1" name=""/>
        <p:cNvGrpSpPr/>
        <p:nvPr/>
      </p:nvGrpSpPr>
      <p:grpSpPr>
        <a:xfrm>
          <a:off x="0" y="0"/>
          <a:ext cx="0" cy="0"/>
          <a:chOff x="0" y="0"/>
          <a:chExt cx="0" cy="0"/>
        </a:xfrm>
      </p:grpSpPr>
      <p:sp>
        <p:nvSpPr>
          <p:cNvPr id="15" name="Rectangle 6"/>
          <p:cNvSpPr>
            <a:spLocks noGrp="1" noChangeAspect="1"/>
          </p:cNvSpPr>
          <p:nvPr>
            <p:ph type="pic" sz="quarter" idx="10"/>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Albumsectie">
    <p:spTree>
      <p:nvGrpSpPr>
        <p:cNvPr id="1" name=""/>
        <p:cNvGrpSpPr/>
        <p:nvPr/>
      </p:nvGrpSpPr>
      <p:grpSpPr>
        <a:xfrm>
          <a:off x="0" y="0"/>
          <a:ext cx="0" cy="0"/>
          <a:chOff x="0" y="0"/>
          <a:chExt cx="0" cy="0"/>
        </a:xfrm>
      </p:grpSpPr>
      <p:sp>
        <p:nvSpPr>
          <p:cNvPr id="17" name="Rectangle 2"/>
          <p:cNvSpPr>
            <a:spLocks noGrp="1"/>
          </p:cNvSpPr>
          <p:nvPr>
            <p:ph type="title"/>
          </p:nvPr>
        </p:nvSpPr>
        <p:spPr>
          <a:xfrm>
            <a:off x="752670" y="4572000"/>
            <a:ext cx="7781730" cy="990600"/>
          </a:xfrm>
        </p:spPr>
        <p:txBody>
          <a:bodyPr vert="horz" bIns="0" anchor="b" anchorCtr="0"/>
          <a:lstStyle>
            <a:lvl1pPr eaLnBrk="1" latinLnBrk="0" hangingPunct="1">
              <a:defRPr kumimoji="0" baseline="0"/>
            </a:lvl1pPr>
          </a:lstStyle>
          <a:p>
            <a:pPr eaLnBrk="1" latinLnBrk="0" hangingPunct="1"/>
            <a:endParaRPr kumimoji="0"/>
          </a:p>
        </p:txBody>
      </p:sp>
      <p:sp>
        <p:nvSpPr>
          <p:cNvPr id="27" name="Rectangle 11"/>
          <p:cNvSpPr>
            <a:spLocks noGrp="1"/>
          </p:cNvSpPr>
          <p:nvPr>
            <p:ph type="body" sz="quarter" idx="14"/>
          </p:nvPr>
        </p:nvSpPr>
        <p:spPr>
          <a:xfrm>
            <a:off x="752670" y="5600700"/>
            <a:ext cx="7772400" cy="838200"/>
          </a:xfrm>
        </p:spPr>
        <p:txBody>
          <a:bodyPr tIns="0"/>
          <a:lstStyle>
            <a:lvl1pPr eaLnBrk="1" latinLnBrk="0" hangingPunct="1">
              <a:buFontTx/>
              <a:buNone/>
              <a:defRPr kumimoji="0" sz="1800"/>
            </a:lvl1pPr>
          </a:lstStyle>
          <a:p>
            <a:pPr lvl="0" eaLnBrk="1" latinLnBrk="0" hangingPunct="1"/>
            <a:endParaRPr kumimoji="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p>
            <a:pPr lvl="0" eaLnBrk="1" latinLnBrk="0" hangingPunct="1"/>
            <a:endParaRPr kumimoji="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p>
            <a:pPr lvl="0" eaLnBrk="1" latinLnBrk="0" hangingPunct="1"/>
            <a:endParaRPr kumimoji="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p>
            <a:pPr lvl="0" eaLnBrk="1" latinLnBrk="0" hangingPunct="1"/>
            <a:endParaRPr kumimoji="0"/>
          </a:p>
        </p:txBody>
      </p:sp>
      <p:sp>
        <p:nvSpPr>
          <p:cNvPr id="8" name="Rectangle 3"/>
          <p:cNvSpPr>
            <a:spLocks noGrp="1"/>
          </p:cNvSpPr>
          <p:nvPr>
            <p:ph type="dt" sz="half" idx="17"/>
          </p:nvPr>
        </p:nvSpPr>
        <p:spPr/>
        <p:txBody>
          <a:bodyPr/>
          <a:lstStyle>
            <a:lvl1pPr eaLnBrk="1" latinLnBrk="0" hangingPunct="1">
              <a:defRPr kumimoji="0"/>
            </a:lvl1pPr>
          </a:lstStyle>
          <a:p>
            <a:pPr>
              <a:defRPr kumimoji="0"/>
            </a:pPr>
            <a:fld id="{1D2E5648-73C5-483E-8976-5052913BB774}" type="datetimeFigureOut">
              <a:rPr kumimoji="0" lang="nl-NL"/>
              <a:pPr>
                <a:defRPr kumimoji="0"/>
              </a:pPr>
              <a:t>21-05-2010</a:t>
            </a:fld>
            <a:endParaRPr kumimoji="0"/>
          </a:p>
        </p:txBody>
      </p:sp>
      <p:sp>
        <p:nvSpPr>
          <p:cNvPr id="9" name="Rectangle 25"/>
          <p:cNvSpPr>
            <a:spLocks noGrp="1"/>
          </p:cNvSpPr>
          <p:nvPr>
            <p:ph type="ftr" sz="quarter" idx="18"/>
          </p:nvPr>
        </p:nvSpPr>
        <p:spPr/>
        <p:txBody>
          <a:bodyPr/>
          <a:lstStyle>
            <a:lvl1pPr eaLnBrk="1" latinLnBrk="0" hangingPunct="1">
              <a:defRPr kumimoji="0"/>
            </a:lvl1pPr>
          </a:lstStyle>
          <a:p>
            <a:pPr>
              <a:defRPr kumimoji="0"/>
            </a:pPr>
            <a:endParaRPr kumimoji="0"/>
          </a:p>
        </p:txBody>
      </p:sp>
      <p:sp>
        <p:nvSpPr>
          <p:cNvPr id="10" name="Rectangle 16"/>
          <p:cNvSpPr>
            <a:spLocks noGrp="1"/>
          </p:cNvSpPr>
          <p:nvPr>
            <p:ph type="sldNum" sz="quarter" idx="19"/>
          </p:nvPr>
        </p:nvSpPr>
        <p:spPr/>
        <p:txBody>
          <a:bodyPr/>
          <a:lstStyle>
            <a:lvl1pPr eaLnBrk="1" latinLnBrk="0" hangingPunct="1">
              <a:defRPr kumimoji="0"/>
            </a:lvl1pPr>
          </a:lstStyle>
          <a:p>
            <a:pPr>
              <a:defRPr kumimoji="0"/>
            </a:pPr>
            <a:fld id="{801B8652-1FA9-4B3F-BA88-3B0040165D22}" type="slidenum">
              <a:rPr kumimoji="0"/>
              <a:pPr>
                <a:defRPr kumimoji="0"/>
              </a:pPr>
              <a:t>‹nr.›</a:t>
            </a:fld>
            <a:endParaRPr kumimoji="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ColTx" preserve="1">
  <p:cSld name="2 foto's: staand, met bijschrift">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 name="Rectangle 7"/>
          <p:cNvSpPr>
            <a:spLocks noGrp="1"/>
          </p:cNvSpPr>
          <p:nvPr>
            <p:ph type="body" sz="quarter" idx="14"/>
          </p:nvPr>
        </p:nvSpPr>
        <p:spPr>
          <a:xfrm>
            <a:off x="1066800" y="5334000"/>
            <a:ext cx="3429000" cy="1066800"/>
          </a:xfrm>
        </p:spPr>
        <p:txBody>
          <a:bodyPr rIns="9144">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19" name="Rectangle 7"/>
          <p:cNvSpPr>
            <a:spLocks noGrp="1"/>
          </p:cNvSpPr>
          <p:nvPr>
            <p:ph type="body" sz="quarter" idx="15"/>
          </p:nvPr>
        </p:nvSpPr>
        <p:spPr>
          <a:xfrm>
            <a:off x="4724400" y="5334000"/>
            <a:ext cx="3429000" cy="1066800"/>
          </a:xfrm>
        </p:spPr>
        <p:txBody>
          <a:bodyPr rIns="9144">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6" name="Rectangle 3"/>
          <p:cNvSpPr>
            <a:spLocks noGrp="1"/>
          </p:cNvSpPr>
          <p:nvPr>
            <p:ph type="dt" sz="half" idx="16"/>
          </p:nvPr>
        </p:nvSpPr>
        <p:spPr/>
        <p:txBody>
          <a:bodyPr/>
          <a:lstStyle>
            <a:lvl1pPr eaLnBrk="1" latinLnBrk="0" hangingPunct="1">
              <a:defRPr kumimoji="0"/>
            </a:lvl1pPr>
          </a:lstStyle>
          <a:p>
            <a:pPr>
              <a:defRPr kumimoji="0"/>
            </a:pPr>
            <a:fld id="{58B1CBDA-2191-425B-B5AF-9867CC6A4B58}" type="datetimeFigureOut">
              <a:rPr kumimoji="0" lang="nl-NL"/>
              <a:pPr>
                <a:defRPr kumimoji="0"/>
              </a:pPr>
              <a:t>21-05-2010</a:t>
            </a:fld>
            <a:endParaRPr kumimoji="0"/>
          </a:p>
        </p:txBody>
      </p:sp>
      <p:sp>
        <p:nvSpPr>
          <p:cNvPr id="7" name="Rectangle 25"/>
          <p:cNvSpPr>
            <a:spLocks noGrp="1"/>
          </p:cNvSpPr>
          <p:nvPr>
            <p:ph type="ftr" sz="quarter" idx="17"/>
          </p:nvPr>
        </p:nvSpPr>
        <p:spPr/>
        <p:txBody>
          <a:bodyPr/>
          <a:lstStyle>
            <a:lvl1pPr eaLnBrk="1" latinLnBrk="0" hangingPunct="1">
              <a:defRPr kumimoji="0"/>
            </a:lvl1pPr>
          </a:lstStyle>
          <a:p>
            <a:pPr>
              <a:defRPr kumimoji="0"/>
            </a:pPr>
            <a:endParaRPr kumimoji="0"/>
          </a:p>
        </p:txBody>
      </p:sp>
      <p:sp>
        <p:nvSpPr>
          <p:cNvPr id="8" name="Rectangle 16"/>
          <p:cNvSpPr>
            <a:spLocks noGrp="1"/>
          </p:cNvSpPr>
          <p:nvPr>
            <p:ph type="sldNum" sz="quarter" idx="18"/>
          </p:nvPr>
        </p:nvSpPr>
        <p:spPr/>
        <p:txBody>
          <a:bodyPr/>
          <a:lstStyle>
            <a:lvl1pPr eaLnBrk="1" latinLnBrk="0" hangingPunct="1">
              <a:defRPr kumimoji="0"/>
            </a:lvl1pPr>
          </a:lstStyle>
          <a:p>
            <a:pPr>
              <a:defRPr kumimoji="0"/>
            </a:pPr>
            <a:fld id="{D160FD0B-55E8-499A-95A9-96F22319F2AB}" type="slidenum">
              <a:rPr kumimoji="0"/>
              <a:pPr>
                <a:defRPr kumimoji="0"/>
              </a:pPr>
              <a:t>‹nr.›</a:t>
            </a:fld>
            <a:endParaRPr kumimoji="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foto's: liggend, met bijschriften">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8" name="Rectangle 7"/>
          <p:cNvSpPr>
            <a:spLocks noGrp="1"/>
          </p:cNvSpPr>
          <p:nvPr>
            <p:ph type="body" sz="quarter" idx="16"/>
          </p:nvPr>
        </p:nvSpPr>
        <p:spPr>
          <a:xfrm>
            <a:off x="457200" y="4857750"/>
            <a:ext cx="4038600" cy="1238250"/>
          </a:xfrm>
        </p:spPr>
        <p:txBody>
          <a:bodyPr rIns="9144">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19" name="Rectangle 7"/>
          <p:cNvSpPr>
            <a:spLocks noGrp="1"/>
          </p:cNvSpPr>
          <p:nvPr>
            <p:ph type="body" sz="quarter" idx="17"/>
          </p:nvPr>
        </p:nvSpPr>
        <p:spPr>
          <a:xfrm>
            <a:off x="4648200" y="4857750"/>
            <a:ext cx="4038600" cy="1238250"/>
          </a:xfrm>
        </p:spPr>
        <p:txBody>
          <a:bodyPr rIns="9144">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6" name="Rectangle 3"/>
          <p:cNvSpPr>
            <a:spLocks noGrp="1"/>
          </p:cNvSpPr>
          <p:nvPr>
            <p:ph type="dt" sz="half" idx="18"/>
          </p:nvPr>
        </p:nvSpPr>
        <p:spPr/>
        <p:txBody>
          <a:bodyPr/>
          <a:lstStyle>
            <a:lvl1pPr eaLnBrk="1" latinLnBrk="0" hangingPunct="1">
              <a:defRPr kumimoji="0"/>
            </a:lvl1pPr>
          </a:lstStyle>
          <a:p>
            <a:pPr>
              <a:defRPr kumimoji="0"/>
            </a:pPr>
            <a:fld id="{00131DD5-696A-432A-9034-8DB3877D2717}" type="datetimeFigureOut">
              <a:rPr kumimoji="0" lang="nl-NL"/>
              <a:pPr>
                <a:defRPr kumimoji="0"/>
              </a:pPr>
              <a:t>21-05-2010</a:t>
            </a:fld>
            <a:endParaRPr kumimoji="0"/>
          </a:p>
        </p:txBody>
      </p:sp>
      <p:sp>
        <p:nvSpPr>
          <p:cNvPr id="7" name="Rectangle 25"/>
          <p:cNvSpPr>
            <a:spLocks noGrp="1"/>
          </p:cNvSpPr>
          <p:nvPr>
            <p:ph type="ftr" sz="quarter" idx="19"/>
          </p:nvPr>
        </p:nvSpPr>
        <p:spPr/>
        <p:txBody>
          <a:bodyPr/>
          <a:lstStyle>
            <a:lvl1pPr eaLnBrk="1" latinLnBrk="0" hangingPunct="1">
              <a:defRPr kumimoji="0"/>
            </a:lvl1pPr>
          </a:lstStyle>
          <a:p>
            <a:pPr>
              <a:defRPr kumimoji="0"/>
            </a:pPr>
            <a:endParaRPr kumimoji="0"/>
          </a:p>
        </p:txBody>
      </p:sp>
      <p:sp>
        <p:nvSpPr>
          <p:cNvPr id="9" name="Rectangle 16"/>
          <p:cNvSpPr>
            <a:spLocks noGrp="1"/>
          </p:cNvSpPr>
          <p:nvPr>
            <p:ph type="sldNum" sz="quarter" idx="20"/>
          </p:nvPr>
        </p:nvSpPr>
        <p:spPr/>
        <p:txBody>
          <a:bodyPr/>
          <a:lstStyle>
            <a:lvl1pPr eaLnBrk="1" latinLnBrk="0" hangingPunct="1">
              <a:defRPr kumimoji="0"/>
            </a:lvl1pPr>
          </a:lstStyle>
          <a:p>
            <a:pPr>
              <a:defRPr kumimoji="0"/>
            </a:pPr>
            <a:fld id="{21CCAB27-5244-4F21-8990-43F633F811A1}" type="slidenum">
              <a:rPr kumimoji="0"/>
              <a:pPr>
                <a:defRPr kumimoji="0"/>
              </a:pPr>
              <a:t>‹nr.›</a:t>
            </a:fld>
            <a:endParaRPr kumimoji="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foto's: gemengd, met bijschrift">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11" name="Rectangle 7"/>
          <p:cNvSpPr>
            <a:spLocks noGrp="1"/>
          </p:cNvSpPr>
          <p:nvPr>
            <p:ph type="body" sz="quarter" idx="13"/>
          </p:nvPr>
        </p:nvSpPr>
        <p:spPr>
          <a:xfrm>
            <a:off x="5141976" y="3352800"/>
            <a:ext cx="3773425" cy="2971800"/>
          </a:xfrm>
        </p:spPr>
        <p:txBody>
          <a:bodyPr>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lstStyle>
          <a:p>
            <a:pPr lvl="0" eaLnBrk="1" latinLnBrk="0" hangingPunct="1"/>
            <a:endParaRPr kumimoji="0"/>
          </a:p>
        </p:txBody>
      </p:sp>
      <p:sp>
        <p:nvSpPr>
          <p:cNvPr id="5" name="Rectangle 3"/>
          <p:cNvSpPr>
            <a:spLocks noGrp="1"/>
          </p:cNvSpPr>
          <p:nvPr>
            <p:ph type="dt" sz="half" idx="14"/>
          </p:nvPr>
        </p:nvSpPr>
        <p:spPr/>
        <p:txBody>
          <a:bodyPr/>
          <a:lstStyle>
            <a:lvl1pPr eaLnBrk="1" latinLnBrk="0" hangingPunct="1">
              <a:defRPr kumimoji="0"/>
            </a:lvl1pPr>
          </a:lstStyle>
          <a:p>
            <a:pPr>
              <a:defRPr kumimoji="0"/>
            </a:pPr>
            <a:fld id="{5F3664FE-19BE-495B-961A-05B237DB9819}" type="datetimeFigureOut">
              <a:rPr kumimoji="0" lang="nl-NL"/>
              <a:pPr>
                <a:defRPr kumimoji="0"/>
              </a:pPr>
              <a:t>21-05-2010</a:t>
            </a:fld>
            <a:endParaRPr kumimoji="0"/>
          </a:p>
        </p:txBody>
      </p:sp>
      <p:sp>
        <p:nvSpPr>
          <p:cNvPr id="7" name="Rectangle 25"/>
          <p:cNvSpPr>
            <a:spLocks noGrp="1"/>
          </p:cNvSpPr>
          <p:nvPr>
            <p:ph type="ftr" sz="quarter" idx="15"/>
          </p:nvPr>
        </p:nvSpPr>
        <p:spPr/>
        <p:txBody>
          <a:bodyPr/>
          <a:lstStyle>
            <a:lvl1pPr eaLnBrk="1" latinLnBrk="0" hangingPunct="1">
              <a:defRPr kumimoji="0"/>
            </a:lvl1pPr>
          </a:lstStyle>
          <a:p>
            <a:pPr>
              <a:defRPr kumimoji="0"/>
            </a:pPr>
            <a:endParaRPr kumimoji="0"/>
          </a:p>
        </p:txBody>
      </p:sp>
      <p:sp>
        <p:nvSpPr>
          <p:cNvPr id="8" name="Rectangle 16"/>
          <p:cNvSpPr>
            <a:spLocks noGrp="1"/>
          </p:cNvSpPr>
          <p:nvPr>
            <p:ph type="sldNum" sz="quarter" idx="16"/>
          </p:nvPr>
        </p:nvSpPr>
        <p:spPr/>
        <p:txBody>
          <a:bodyPr/>
          <a:lstStyle>
            <a:lvl1pPr eaLnBrk="1" latinLnBrk="0" hangingPunct="1">
              <a:defRPr kumimoji="0"/>
            </a:lvl1pPr>
          </a:lstStyle>
          <a:p>
            <a:pPr>
              <a:defRPr kumimoji="0"/>
            </a:pPr>
            <a:fld id="{DFF0897F-A400-4284-BB27-2F454C8381F9}" type="slidenum">
              <a:rPr kumimoji="0"/>
              <a:pPr>
                <a:defRPr kumimoji="0"/>
              </a:pPr>
              <a:t>‹nr.›</a:t>
            </a:fld>
            <a:endParaRPr kumimoji="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foto's: staand, met bijschriften">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lstStyle>
          <a:p>
            <a:pPr lvl="0" eaLnBrk="1" latinLnBrk="0" hangingPunct="1"/>
            <a:endParaRPr kumimoji="0"/>
          </a:p>
        </p:txBody>
      </p:sp>
      <p:sp>
        <p:nvSpPr>
          <p:cNvPr id="7" name="Rectangle 6"/>
          <p:cNvSpPr>
            <a:spLocks noGrp="1"/>
          </p:cNvSpPr>
          <p:nvPr>
            <p:ph type="body" sz="quarter" idx="13"/>
          </p:nvPr>
        </p:nvSpPr>
        <p:spPr>
          <a:xfrm>
            <a:off x="228600" y="4876800"/>
            <a:ext cx="2743200" cy="1447800"/>
          </a:xfrm>
        </p:spPr>
        <p:txBody>
          <a:bodyPr>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6" name="Rectangle 6"/>
          <p:cNvSpPr>
            <a:spLocks noGrp="1"/>
          </p:cNvSpPr>
          <p:nvPr>
            <p:ph type="body" sz="quarter" idx="14"/>
          </p:nvPr>
        </p:nvSpPr>
        <p:spPr>
          <a:xfrm>
            <a:off x="3200400" y="4876800"/>
            <a:ext cx="2743200" cy="1447800"/>
          </a:xfrm>
        </p:spPr>
        <p:txBody>
          <a:bodyPr>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14" name="Rectangle 6"/>
          <p:cNvSpPr>
            <a:spLocks noGrp="1"/>
          </p:cNvSpPr>
          <p:nvPr>
            <p:ph type="body" sz="quarter" idx="15"/>
          </p:nvPr>
        </p:nvSpPr>
        <p:spPr>
          <a:xfrm>
            <a:off x="6172200" y="4876800"/>
            <a:ext cx="2743200" cy="1447800"/>
          </a:xfrm>
        </p:spPr>
        <p:txBody>
          <a:bodyPr>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lstStyle>
          <a:p>
            <a:pPr lvl="0" eaLnBrk="1" latinLnBrk="0" hangingPunct="1"/>
            <a:endParaRPr kumimoji="0"/>
          </a:p>
        </p:txBody>
      </p:sp>
      <p:sp>
        <p:nvSpPr>
          <p:cNvPr id="8" name="Rectangle 3"/>
          <p:cNvSpPr>
            <a:spLocks noGrp="1"/>
          </p:cNvSpPr>
          <p:nvPr>
            <p:ph type="dt" sz="half" idx="16"/>
          </p:nvPr>
        </p:nvSpPr>
        <p:spPr/>
        <p:txBody>
          <a:bodyPr/>
          <a:lstStyle>
            <a:lvl1pPr eaLnBrk="1" latinLnBrk="0" hangingPunct="1">
              <a:defRPr kumimoji="0"/>
            </a:lvl1pPr>
          </a:lstStyle>
          <a:p>
            <a:pPr>
              <a:defRPr kumimoji="0"/>
            </a:pPr>
            <a:fld id="{919D8D53-655C-473C-AF5E-A8E067D00EC0}" type="datetimeFigureOut">
              <a:rPr kumimoji="0" lang="nl-NL"/>
              <a:pPr>
                <a:defRPr kumimoji="0"/>
              </a:pPr>
              <a:t>21-05-2010</a:t>
            </a:fld>
            <a:endParaRPr kumimoji="0"/>
          </a:p>
        </p:txBody>
      </p:sp>
      <p:sp>
        <p:nvSpPr>
          <p:cNvPr id="9" name="Rectangle 25"/>
          <p:cNvSpPr>
            <a:spLocks noGrp="1"/>
          </p:cNvSpPr>
          <p:nvPr>
            <p:ph type="ftr" sz="quarter" idx="17"/>
          </p:nvPr>
        </p:nvSpPr>
        <p:spPr/>
        <p:txBody>
          <a:bodyPr/>
          <a:lstStyle>
            <a:lvl1pPr eaLnBrk="1" latinLnBrk="0" hangingPunct="1">
              <a:defRPr kumimoji="0"/>
            </a:lvl1pPr>
          </a:lstStyle>
          <a:p>
            <a:pPr>
              <a:defRPr kumimoji="0"/>
            </a:pPr>
            <a:endParaRPr kumimoji="0"/>
          </a:p>
        </p:txBody>
      </p:sp>
      <p:sp>
        <p:nvSpPr>
          <p:cNvPr id="10" name="Rectangle 16"/>
          <p:cNvSpPr>
            <a:spLocks noGrp="1"/>
          </p:cNvSpPr>
          <p:nvPr>
            <p:ph type="sldNum" sz="quarter" idx="18"/>
          </p:nvPr>
        </p:nvSpPr>
        <p:spPr/>
        <p:txBody>
          <a:bodyPr/>
          <a:lstStyle>
            <a:lvl1pPr eaLnBrk="1" latinLnBrk="0" hangingPunct="1">
              <a:defRPr kumimoji="0"/>
            </a:lvl1pPr>
          </a:lstStyle>
          <a:p>
            <a:pPr>
              <a:defRPr kumimoji="0"/>
            </a:pPr>
            <a:fld id="{23AB1013-550C-44D6-9789-69F13E72CC33}" type="slidenum">
              <a:rPr kumimoji="0"/>
              <a:pPr>
                <a:defRPr kumimoji="0"/>
              </a:pPr>
              <a:t>‹nr.›</a:t>
            </a:fld>
            <a:endParaRPr kumimoji="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en-US" smtClean="0"/>
              <a:t>Titelstijl van model bewerken</a:t>
            </a:r>
          </a:p>
        </p:txBody>
      </p:sp>
      <p:sp>
        <p:nvSpPr>
          <p:cNvPr id="1027" name="Rectangle 5"/>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1" latinLnBrk="0" hangingPunct="1"/>
            <a:r>
              <a:rPr kumimoji="0" lang="en-US" smtClean="0"/>
              <a:t>Klik om de tekststijl van het model te bewerken</a:t>
            </a:r>
          </a:p>
          <a:p>
            <a:pPr lvl="1" eaLnBrk="1" latinLnBrk="0" hangingPunct="1"/>
            <a:r>
              <a:rPr kumimoji="0" lang="en-US" smtClean="0"/>
              <a:t>Tweede niveau</a:t>
            </a:r>
          </a:p>
          <a:p>
            <a:pPr lvl="2" eaLnBrk="1" latinLnBrk="0" hangingPunct="1"/>
            <a:r>
              <a:rPr kumimoji="0" lang="en-US" smtClean="0"/>
              <a:t>Derde niveau</a:t>
            </a:r>
          </a:p>
          <a:p>
            <a:pPr lvl="3" eaLnBrk="1" latinLnBrk="0" hangingPunct="1"/>
            <a:r>
              <a:rPr kumimoji="0" lang="en-US" smtClean="0"/>
              <a:t>Vierde niveau</a:t>
            </a:r>
          </a:p>
          <a:p>
            <a:pPr lvl="4" eaLnBrk="1" latinLnBrk="0" hangingPunct="1"/>
            <a:r>
              <a:rPr kumimoji="0" lang="en-US" smtClean="0"/>
              <a:t>Vijfde niveau</a:t>
            </a:r>
            <a:endParaRPr kumimoji="0" lang="en-US"/>
          </a:p>
        </p:txBody>
      </p:sp>
      <p:sp>
        <p:nvSpPr>
          <p:cNvPr id="29" name="Rectangle 3"/>
          <p:cNvSpPr>
            <a:spLocks noGrp="1"/>
          </p:cNvSpPr>
          <p:nvPr>
            <p:ph type="dt" sz="half" idx="2"/>
          </p:nvPr>
        </p:nvSpPr>
        <p:spPr>
          <a:xfrm>
            <a:off x="66675" y="6559550"/>
            <a:ext cx="2438400" cy="244475"/>
          </a:xfrm>
          <a:prstGeom prst="rect">
            <a:avLst/>
          </a:prstGeom>
        </p:spPr>
        <p:txBody>
          <a:bodyPr anchor="b"/>
          <a:lstStyle>
            <a:lvl1pPr eaLnBrk="1" fontAlgn="auto" latinLnBrk="0" hangingPunct="1">
              <a:spcBef>
                <a:spcPts val="0"/>
              </a:spcBef>
              <a:spcAft>
                <a:spcPts val="0"/>
              </a:spcAft>
              <a:defRPr kumimoji="0" sz="1200">
                <a:solidFill>
                  <a:schemeClr val="tx2"/>
                </a:solidFill>
                <a:latin typeface="+mn-lt"/>
                <a:cs typeface="+mn-cs"/>
              </a:defRPr>
            </a:lvl1pPr>
          </a:lstStyle>
          <a:p>
            <a:pPr>
              <a:defRPr kumimoji="0"/>
            </a:pPr>
            <a:fld id="{7BBED01C-91FB-43A0-A37B-75AF101FE324}" type="datetimeFigureOut">
              <a:rPr kumimoji="0" lang="nl-NL"/>
              <a:pPr>
                <a:defRPr kumimoji="0"/>
              </a:pPr>
              <a:t>21-05-2010</a:t>
            </a:fld>
            <a:endParaRPr kumimoji="0"/>
          </a:p>
        </p:txBody>
      </p:sp>
      <p:sp>
        <p:nvSpPr>
          <p:cNvPr id="20" name="Rectangle 25"/>
          <p:cNvSpPr>
            <a:spLocks noGrp="1"/>
          </p:cNvSpPr>
          <p:nvPr>
            <p:ph type="ftr" sz="quarter" idx="3"/>
          </p:nvPr>
        </p:nvSpPr>
        <p:spPr>
          <a:xfrm>
            <a:off x="2995613" y="6557963"/>
            <a:ext cx="4648200" cy="247650"/>
          </a:xfrm>
          <a:prstGeom prst="rect">
            <a:avLst/>
          </a:prstGeom>
        </p:spPr>
        <p:txBody>
          <a:bodyPr anchor="b"/>
          <a:lstStyle>
            <a:lvl1pPr algn="ctr" eaLnBrk="1" fontAlgn="auto" latinLnBrk="0" hangingPunct="1">
              <a:spcBef>
                <a:spcPts val="0"/>
              </a:spcBef>
              <a:spcAft>
                <a:spcPts val="0"/>
              </a:spcAft>
              <a:defRPr kumimoji="0" sz="1200">
                <a:solidFill>
                  <a:schemeClr val="tx2"/>
                </a:solidFill>
                <a:latin typeface="+mn-lt"/>
                <a:cs typeface="+mn-cs"/>
              </a:defRPr>
            </a:lvl1pPr>
          </a:lstStyle>
          <a:p>
            <a:pPr>
              <a:defRPr kumimoji="0"/>
            </a:pPr>
            <a:endParaRPr kumimoji="0"/>
          </a:p>
        </p:txBody>
      </p:sp>
      <p:sp>
        <p:nvSpPr>
          <p:cNvPr id="23" name="Rectangle 16"/>
          <p:cNvSpPr>
            <a:spLocks noGrp="1"/>
          </p:cNvSpPr>
          <p:nvPr>
            <p:ph type="sldNum" sz="quarter" idx="4"/>
          </p:nvPr>
        </p:nvSpPr>
        <p:spPr>
          <a:xfrm>
            <a:off x="8172450" y="6559550"/>
            <a:ext cx="914400" cy="244475"/>
          </a:xfrm>
          <a:prstGeom prst="rect">
            <a:avLst/>
          </a:prstGeom>
        </p:spPr>
        <p:txBody>
          <a:bodyPr/>
          <a:lstStyle>
            <a:lvl1pPr algn="r" eaLnBrk="1" fontAlgn="auto" latinLnBrk="0" hangingPunct="1">
              <a:spcBef>
                <a:spcPts val="0"/>
              </a:spcBef>
              <a:spcAft>
                <a:spcPts val="0"/>
              </a:spcAft>
              <a:defRPr kumimoji="0" sz="1200">
                <a:solidFill>
                  <a:schemeClr val="tx2"/>
                </a:solidFill>
                <a:latin typeface="+mn-lt"/>
                <a:cs typeface="+mn-cs"/>
              </a:defRPr>
            </a:lvl1pPr>
          </a:lstStyle>
          <a:p>
            <a:pPr>
              <a:defRPr kumimoji="0"/>
            </a:pPr>
            <a:fld id="{59403B87-8795-4DFE-83FC-7572BDB7BDCB}" type="slidenum">
              <a:rPr kumimoji="0"/>
              <a:pPr>
                <a:defRPr kumimoji="0"/>
              </a:pPr>
              <a:t>‹nr.›</a:t>
            </a:fld>
            <a:endParaRPr kumimoji="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ransition>
    <p:fade/>
  </p:transition>
  <p:timing>
    <p:tnLst>
      <p:par>
        <p:cTn id="1" dur="indefinite" restart="never" nodeType="tmRoot"/>
      </p:par>
    </p:tnLst>
  </p:timing>
  <p:txStyles>
    <p:titleStyle>
      <a:lvl1pPr algn="l" rtl="0" eaLnBrk="1" fontAlgn="base" latinLnBrk="0" hangingPunct="1">
        <a:spcBef>
          <a:spcPct val="0"/>
        </a:spcBef>
        <a:spcAft>
          <a:spcPct val="0"/>
        </a:spcAft>
        <a:defRPr kumimoji="0" sz="3200" cap="all">
          <a:solidFill>
            <a:schemeClr val="tx2"/>
          </a:solidFill>
          <a:effectLst>
            <a:outerShdw blurRad="51000" dist="37000" dir="5400000" algn="tl" rotWithShape="0">
              <a:srgbClr val="000000">
                <a:alpha val="25000"/>
              </a:srgbClr>
            </a:outerShdw>
          </a:effectLst>
          <a:latin typeface="+mj-lt"/>
          <a:ea typeface="+mj-ea"/>
          <a:cs typeface="+mj-cs"/>
        </a:defRPr>
      </a:lvl1pPr>
      <a:lvl2pPr algn="l" rtl="0" eaLnBrk="1" fontAlgn="base" latinLnBrk="0" hangingPunct="1">
        <a:spcBef>
          <a:spcPct val="0"/>
        </a:spcBef>
        <a:spcAft>
          <a:spcPct val="0"/>
        </a:spcAft>
        <a:defRPr kumimoji="0" sz="3200">
          <a:solidFill>
            <a:schemeClr val="tx2"/>
          </a:solidFill>
          <a:latin typeface="Century Schoolbook"/>
        </a:defRPr>
      </a:lvl2pPr>
      <a:lvl3pPr algn="l" rtl="0" eaLnBrk="1" fontAlgn="base" latinLnBrk="0" hangingPunct="1">
        <a:spcBef>
          <a:spcPct val="0"/>
        </a:spcBef>
        <a:spcAft>
          <a:spcPct val="0"/>
        </a:spcAft>
        <a:defRPr kumimoji="0" sz="3200">
          <a:solidFill>
            <a:schemeClr val="tx2"/>
          </a:solidFill>
          <a:latin typeface="Century Schoolbook"/>
        </a:defRPr>
      </a:lvl3pPr>
      <a:lvl4pPr algn="l" rtl="0" eaLnBrk="1" fontAlgn="base" latinLnBrk="0" hangingPunct="1">
        <a:spcBef>
          <a:spcPct val="0"/>
        </a:spcBef>
        <a:spcAft>
          <a:spcPct val="0"/>
        </a:spcAft>
        <a:defRPr kumimoji="0" sz="3200">
          <a:solidFill>
            <a:schemeClr val="tx2"/>
          </a:solidFill>
          <a:latin typeface="Century Schoolbook"/>
        </a:defRPr>
      </a:lvl4pPr>
      <a:lvl5pPr algn="l" rtl="0" eaLnBrk="1" fontAlgn="base" latinLnBrk="0" hangingPunct="1">
        <a:spcBef>
          <a:spcPct val="0"/>
        </a:spcBef>
        <a:spcAft>
          <a:spcPct val="0"/>
        </a:spcAft>
        <a:defRPr kumimoji="0" sz="3200">
          <a:solidFill>
            <a:schemeClr val="tx2"/>
          </a:solidFill>
          <a:latin typeface="Century Schoolbook"/>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fontAlgn="base" latinLnBrk="0" hangingPunct="1">
        <a:spcBef>
          <a:spcPct val="20000"/>
        </a:spcBef>
        <a:spcAft>
          <a:spcPct val="0"/>
        </a:spcAft>
        <a:buChar char="•"/>
        <a:defRPr kumimoji="0" sz="2400">
          <a:solidFill>
            <a:schemeClr val="tx1"/>
          </a:solidFill>
          <a:latin typeface="+mn-lt"/>
          <a:ea typeface="+mn-ea"/>
          <a:cs typeface="+mn-cs"/>
        </a:defRPr>
      </a:lvl1pPr>
      <a:lvl2pPr marL="742950" indent="-285750" algn="l" rtl="0" eaLnBrk="1" fontAlgn="base" latinLnBrk="0" hangingPunct="1">
        <a:spcBef>
          <a:spcPct val="20000"/>
        </a:spcBef>
        <a:spcAft>
          <a:spcPct val="0"/>
        </a:spcAft>
        <a:buChar char="–"/>
        <a:defRPr kumimoji="0" sz="2400">
          <a:solidFill>
            <a:schemeClr val="tx1"/>
          </a:solidFill>
          <a:latin typeface="+mn-lt"/>
          <a:ea typeface="+mn-ea"/>
          <a:cs typeface="+mn-cs"/>
        </a:defRPr>
      </a:lvl2pPr>
      <a:lvl3pPr marL="1143000" indent="-228600" algn="l" rtl="0" eaLnBrk="1" fontAlgn="base" latinLnBrk="0" hangingPunct="1">
        <a:spcBef>
          <a:spcPct val="20000"/>
        </a:spcBef>
        <a:spcAft>
          <a:spcPct val="0"/>
        </a:spcAft>
        <a:buChar char="•"/>
        <a:defRPr kumimoji="0" sz="2000">
          <a:solidFill>
            <a:schemeClr val="tx1"/>
          </a:solidFill>
          <a:latin typeface="+mn-lt"/>
          <a:ea typeface="+mn-ea"/>
          <a:cs typeface="+mn-cs"/>
        </a:defRPr>
      </a:lvl3pPr>
      <a:lvl4pPr marL="1600200" indent="-228600" algn="l" rtl="0" eaLnBrk="1" fontAlgn="base" latinLnBrk="0" hangingPunct="1">
        <a:spcBef>
          <a:spcPct val="20000"/>
        </a:spcBef>
        <a:spcAft>
          <a:spcPct val="0"/>
        </a:spcAft>
        <a:buChar char="–"/>
        <a:defRPr kumimoji="0" sz="2000">
          <a:solidFill>
            <a:schemeClr val="tx1"/>
          </a:solidFill>
          <a:latin typeface="+mn-lt"/>
          <a:ea typeface="+mn-ea"/>
          <a:cs typeface="+mn-cs"/>
        </a:defRPr>
      </a:lvl4pPr>
      <a:lvl5pPr marL="2057400" indent="-228600" algn="l" rtl="0" eaLnBrk="1" fontAlgn="base" latinLnBrk="0" hangingPunct="1">
        <a:spcBef>
          <a:spcPct val="20000"/>
        </a:spcBef>
        <a:spcAft>
          <a:spcPct val="0"/>
        </a:spcAft>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18.jpeg"/><Relationship Id="rId5" Type="http://schemas.openxmlformats.org/officeDocument/2006/relationships/image" Target="../media/image6.jpe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7.jpeg"/><Relationship Id="rId5" Type="http://schemas.openxmlformats.org/officeDocument/2006/relationships/image" Target="../media/image28.jpeg"/><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9.jpeg"/><Relationship Id="rId5" Type="http://schemas.openxmlformats.org/officeDocument/2006/relationships/image" Target="../media/image30.jpeg"/><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4" Type="http://schemas.openxmlformats.org/officeDocument/2006/relationships/image" Target="../media/image35.jpeg"/><Relationship Id="rId5" Type="http://schemas.openxmlformats.org/officeDocument/2006/relationships/image" Target="../media/image36.jpeg"/><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2819400"/>
            <a:ext cx="8297863" cy="1066800"/>
          </a:xfrm>
        </p:spPr>
        <p:txBody>
          <a:bodyPr/>
          <a:lstStyle/>
          <a:p>
            <a:pPr fontAlgn="auto">
              <a:spcAft>
                <a:spcPts val="0"/>
              </a:spcAft>
              <a:defRPr/>
            </a:pPr>
            <a:r>
              <a:rPr lang="nl-BE" dirty="0" smtClean="0"/>
              <a:t>Project Stockplay</a:t>
            </a:r>
            <a:endParaRPr dirty="0"/>
          </a:p>
        </p:txBody>
      </p:sp>
      <p:sp>
        <p:nvSpPr>
          <p:cNvPr id="26627" name="Rectangle 16"/>
          <p:cNvSpPr>
            <a:spLocks noGrp="1"/>
          </p:cNvSpPr>
          <p:nvPr>
            <p:ph type="body" sz="quarter" idx="10"/>
          </p:nvPr>
        </p:nvSpPr>
        <p:spPr>
          <a:xfrm>
            <a:off x="2133600" y="3810000"/>
            <a:ext cx="6386513" cy="1219200"/>
          </a:xfrm>
        </p:spPr>
        <p:txBody>
          <a:bodyPr/>
          <a:lstStyle/>
          <a:p>
            <a:r>
              <a:rPr lang="nl-NL" dirty="0" smtClean="0"/>
              <a:t>Tim BESARD</a:t>
            </a:r>
          </a:p>
          <a:p>
            <a:r>
              <a:rPr lang="nl-NL" dirty="0" err="1" smtClean="0"/>
              <a:t>Dieter</a:t>
            </a:r>
            <a:r>
              <a:rPr lang="nl-NL" dirty="0" smtClean="0"/>
              <a:t> DEFORCE</a:t>
            </a:r>
          </a:p>
          <a:p>
            <a:r>
              <a:rPr lang="nl-NL" dirty="0" smtClean="0"/>
              <a:t>Laurens VAN ACKER</a:t>
            </a:r>
          </a:p>
          <a:p>
            <a:r>
              <a:rPr lang="nl-NL" dirty="0" smtClean="0"/>
              <a:t>Thijs WALCARIUS</a:t>
            </a:r>
            <a:br>
              <a:rPr lang="nl-NL" dirty="0" smtClean="0"/>
            </a:br>
            <a:endParaRPr lang="nl-NL" dirty="0" smtClean="0"/>
          </a:p>
          <a:p>
            <a:r>
              <a:rPr lang="nl-NL" dirty="0" smtClean="0"/>
              <a:t>(21 Mei 2010)</a:t>
            </a:r>
            <a:endParaRPr dirty="0" smtClean="0"/>
          </a:p>
        </p:txBody>
      </p:sp>
      <p:pic>
        <p:nvPicPr>
          <p:cNvPr id="11" name="Tijdelijke aanduiding voor afbeelding 9" descr="logo.png"/>
          <p:cNvPicPr>
            <a:picLocks noChangeAspect="1"/>
          </p:cNvPicPr>
          <p:nvPr/>
        </p:nvPicPr>
        <p:blipFill>
          <a:blip r:embed="rId3"/>
          <a:stretch>
            <a:fillRect/>
          </a:stretch>
        </p:blipFill>
        <p:spPr bwMode="auto">
          <a:xfrm>
            <a:off x="6096000" y="1828800"/>
            <a:ext cx="2286000" cy="457200"/>
          </a:xfrm>
          <a:prstGeom prst="rect">
            <a:avLst/>
          </a:prstGeom>
          <a:solidFill>
            <a:schemeClr val="tx1"/>
          </a:solidFill>
          <a:ln w="38100" cap="sq" cmpd="sng" algn="ctr">
            <a:solidFill>
              <a:schemeClr val="tx1"/>
            </a:solidFill>
            <a:prstDash val="solid"/>
            <a:miter lim="800000"/>
            <a:headEnd/>
            <a:tailEnd/>
          </a:ln>
          <a:effectLst>
            <a:outerShdw blurRad="50800" dist="50800" dir="2700000" algn="tl" rotWithShape="0">
              <a:srgbClr val="000000">
                <a:alpha val="50000"/>
              </a:srgbClr>
            </a:outerShdw>
          </a:effectLst>
        </p:spPr>
      </p:pic>
      <p:pic>
        <p:nvPicPr>
          <p:cNvPr id="12" name="Afbeelding 11"/>
          <p:cNvPicPr>
            <a:picLocks noChangeAspect="1"/>
          </p:cNvPicPr>
          <p:nvPr/>
        </p:nvPicPr>
        <p:blipFill>
          <a:blip r:embed="rId4"/>
          <a:stretch>
            <a:fillRect/>
          </a:stretch>
        </p:blipFill>
        <p:spPr>
          <a:xfrm>
            <a:off x="4565650" y="3422650"/>
            <a:ext cx="12700" cy="12700"/>
          </a:xfrm>
          <a:prstGeom prst="rect">
            <a:avLst/>
          </a:prstGeom>
        </p:spPr>
      </p:pic>
      <p:pic>
        <p:nvPicPr>
          <p:cNvPr id="15" name="Tijdelijke aanduiding voor afbeelding 14" descr="hg-aug.jpg"/>
          <p:cNvPicPr>
            <a:picLocks noGrp="1" noChangeAspect="1"/>
          </p:cNvPicPr>
          <p:nvPr>
            <p:ph type="pic" sz="quarter" idx="11"/>
          </p:nvPr>
        </p:nvPicPr>
        <p:blipFill>
          <a:blip r:embed="rId5"/>
          <a:srcRect l="-6049" r="-6049"/>
          <a:stretch>
            <a:fillRect/>
          </a:stretch>
        </p:blipFill>
        <p:spPr>
          <a:xfrm>
            <a:off x="4343400" y="1828800"/>
            <a:ext cx="1524000" cy="457200"/>
          </a:xfrm>
          <a:solidFill>
            <a:schemeClr val="tx1"/>
          </a:solid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ep 29"/>
          <p:cNvGrpSpPr/>
          <p:nvPr/>
        </p:nvGrpSpPr>
        <p:grpSpPr>
          <a:xfrm>
            <a:off x="214282" y="2750338"/>
            <a:ext cx="6250825" cy="3750495"/>
            <a:chOff x="803677" y="2750338"/>
            <a:chExt cx="6250825" cy="3750495"/>
          </a:xfrm>
        </p:grpSpPr>
        <p:sp>
          <p:nvSpPr>
            <p:cNvPr id="12" name="Ovaal 11"/>
            <p:cNvSpPr/>
            <p:nvPr/>
          </p:nvSpPr>
          <p:spPr>
            <a:xfrm>
              <a:off x="803677" y="2750338"/>
              <a:ext cx="3750495" cy="3750495"/>
            </a:xfrm>
            <a:prstGeom prst="ellipse">
              <a:avLst/>
            </a:prstGeom>
          </p:spPr>
          <p:style>
            <a:lnRef idx="2">
              <a:schemeClr val="lt1">
                <a:hueOff val="0"/>
                <a:satOff val="0"/>
                <a:lumOff val="0"/>
                <a:alphaOff val="0"/>
              </a:schemeClr>
            </a:lnRef>
            <a:fillRef idx="1">
              <a:schemeClr val="accent3">
                <a:hueOff val="-9679462"/>
                <a:satOff val="3238"/>
                <a:lumOff val="-14118"/>
                <a:alphaOff val="0"/>
              </a:schemeClr>
            </a:fillRef>
            <a:effectRef idx="0">
              <a:schemeClr val="accent3">
                <a:hueOff val="-9679462"/>
                <a:satOff val="3238"/>
                <a:lumOff val="-14118"/>
                <a:alphaOff val="0"/>
              </a:schemeClr>
            </a:effectRef>
            <a:fontRef idx="minor">
              <a:schemeClr val="lt1"/>
            </a:fontRef>
          </p:style>
        </p:sp>
        <p:sp>
          <p:nvSpPr>
            <p:cNvPr id="26" name="Vrije vorm 25"/>
            <p:cNvSpPr/>
            <p:nvPr/>
          </p:nvSpPr>
          <p:spPr>
            <a:xfrm>
              <a:off x="5179255" y="3687962"/>
              <a:ext cx="1875247" cy="1093894"/>
            </a:xfrm>
            <a:custGeom>
              <a:avLst/>
              <a:gdLst>
                <a:gd name="connsiteX0" fmla="*/ 0 w 1875247"/>
                <a:gd name="connsiteY0" fmla="*/ 0 h 1093894"/>
                <a:gd name="connsiteX1" fmla="*/ 1875247 w 1875247"/>
                <a:gd name="connsiteY1" fmla="*/ 0 h 1093894"/>
                <a:gd name="connsiteX2" fmla="*/ 1875247 w 1875247"/>
                <a:gd name="connsiteY2" fmla="*/ 1093894 h 1093894"/>
                <a:gd name="connsiteX3" fmla="*/ 0 w 1875247"/>
                <a:gd name="connsiteY3" fmla="*/ 1093894 h 1093894"/>
                <a:gd name="connsiteX4" fmla="*/ 0 w 1875247"/>
                <a:gd name="connsiteY4" fmla="*/ 0 h 109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247" h="1093894">
                  <a:moveTo>
                    <a:pt x="0" y="0"/>
                  </a:moveTo>
                  <a:lnTo>
                    <a:pt x="1875247" y="0"/>
                  </a:lnTo>
                  <a:lnTo>
                    <a:pt x="1875247" y="1093894"/>
                  </a:lnTo>
                  <a:lnTo>
                    <a:pt x="0" y="10938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nl-BE" sz="2400" kern="1200" dirty="0" smtClean="0"/>
                <a:t>Data Transfer </a:t>
              </a:r>
              <a:r>
                <a:rPr lang="nl-BE" sz="2400" kern="1200" dirty="0" err="1" smtClean="0"/>
                <a:t>Objects</a:t>
              </a:r>
              <a:endParaRPr lang="nl-BE" sz="2400" kern="1200" dirty="0"/>
            </a:p>
          </p:txBody>
        </p:sp>
        <p:sp>
          <p:nvSpPr>
            <p:cNvPr id="27" name="Rechte verbindingslijn 26"/>
            <p:cNvSpPr/>
            <p:nvPr/>
          </p:nvSpPr>
          <p:spPr>
            <a:xfrm>
              <a:off x="4710443" y="4234909"/>
              <a:ext cx="468811"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8" name="Rechte verbindingslijn 27"/>
            <p:cNvSpPr/>
            <p:nvPr/>
          </p:nvSpPr>
          <p:spPr>
            <a:xfrm rot="5400000">
              <a:off x="3512159" y="4474629"/>
              <a:ext cx="1435189" cy="95450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grpSp>
      <p:grpSp>
        <p:nvGrpSpPr>
          <p:cNvPr id="3" name="Groep 28"/>
          <p:cNvGrpSpPr/>
          <p:nvPr/>
        </p:nvGrpSpPr>
        <p:grpSpPr>
          <a:xfrm>
            <a:off x="964381" y="2594068"/>
            <a:ext cx="5500726" cy="3156667"/>
            <a:chOff x="1553776" y="2594068"/>
            <a:chExt cx="5500726" cy="3156667"/>
          </a:xfrm>
        </p:grpSpPr>
        <p:sp>
          <p:nvSpPr>
            <p:cNvPr id="13" name="Ovaal 12"/>
            <p:cNvSpPr/>
            <p:nvPr/>
          </p:nvSpPr>
          <p:spPr>
            <a:xfrm>
              <a:off x="1553776" y="3500438"/>
              <a:ext cx="2250297" cy="2250297"/>
            </a:xfrm>
            <a:prstGeom prst="ellipse">
              <a:avLst/>
            </a:prstGeom>
          </p:spPr>
          <p:style>
            <a:lnRef idx="2">
              <a:schemeClr val="lt1">
                <a:hueOff val="0"/>
                <a:satOff val="0"/>
                <a:lumOff val="0"/>
                <a:alphaOff val="0"/>
              </a:schemeClr>
            </a:lnRef>
            <a:fillRef idx="1">
              <a:schemeClr val="accent3">
                <a:hueOff val="-4839731"/>
                <a:satOff val="1619"/>
                <a:lumOff val="-7059"/>
                <a:alphaOff val="0"/>
              </a:schemeClr>
            </a:fillRef>
            <a:effectRef idx="0">
              <a:schemeClr val="accent3">
                <a:hueOff val="-4839731"/>
                <a:satOff val="1619"/>
                <a:lumOff val="-7059"/>
                <a:alphaOff val="0"/>
              </a:schemeClr>
            </a:effectRef>
            <a:fontRef idx="minor">
              <a:schemeClr val="lt1"/>
            </a:fontRef>
          </p:style>
        </p:sp>
        <p:sp>
          <p:nvSpPr>
            <p:cNvPr id="23" name="Vrije vorm 22"/>
            <p:cNvSpPr/>
            <p:nvPr/>
          </p:nvSpPr>
          <p:spPr>
            <a:xfrm>
              <a:off x="5179255" y="2594068"/>
              <a:ext cx="1875247" cy="1093894"/>
            </a:xfrm>
            <a:custGeom>
              <a:avLst/>
              <a:gdLst>
                <a:gd name="connsiteX0" fmla="*/ 0 w 1875247"/>
                <a:gd name="connsiteY0" fmla="*/ 0 h 1093894"/>
                <a:gd name="connsiteX1" fmla="*/ 1875247 w 1875247"/>
                <a:gd name="connsiteY1" fmla="*/ 0 h 1093894"/>
                <a:gd name="connsiteX2" fmla="*/ 1875247 w 1875247"/>
                <a:gd name="connsiteY2" fmla="*/ 1093894 h 1093894"/>
                <a:gd name="connsiteX3" fmla="*/ 0 w 1875247"/>
                <a:gd name="connsiteY3" fmla="*/ 1093894 h 1093894"/>
                <a:gd name="connsiteX4" fmla="*/ 0 w 1875247"/>
                <a:gd name="connsiteY4" fmla="*/ 0 h 109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247" h="1093894">
                  <a:moveTo>
                    <a:pt x="0" y="0"/>
                  </a:moveTo>
                  <a:lnTo>
                    <a:pt x="1875247" y="0"/>
                  </a:lnTo>
                  <a:lnTo>
                    <a:pt x="1875247" y="1093894"/>
                  </a:lnTo>
                  <a:lnTo>
                    <a:pt x="0" y="10938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nl-BE" sz="2400" kern="1200" dirty="0" smtClean="0"/>
                <a:t>Data Access </a:t>
              </a:r>
              <a:r>
                <a:rPr lang="nl-BE" sz="2400" kern="1200" dirty="0" err="1" smtClean="0"/>
                <a:t>Objects</a:t>
              </a:r>
              <a:endParaRPr lang="nl-BE" sz="2400" kern="1200" dirty="0"/>
            </a:p>
          </p:txBody>
        </p:sp>
        <p:sp>
          <p:nvSpPr>
            <p:cNvPr id="24" name="Rechte verbindingslijn 23"/>
            <p:cNvSpPr/>
            <p:nvPr/>
          </p:nvSpPr>
          <p:spPr>
            <a:xfrm>
              <a:off x="4710443" y="3141015"/>
              <a:ext cx="468811"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5" name="Rechte verbindingslijn 24"/>
            <p:cNvSpPr/>
            <p:nvPr/>
          </p:nvSpPr>
          <p:spPr>
            <a:xfrm rot="5400000">
              <a:off x="2958149" y="3398674"/>
              <a:ext cx="2008765" cy="1492071"/>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grpSp>
      <p:grpSp>
        <p:nvGrpSpPr>
          <p:cNvPr id="4" name="Groep 32"/>
          <p:cNvGrpSpPr/>
          <p:nvPr/>
        </p:nvGrpSpPr>
        <p:grpSpPr>
          <a:xfrm>
            <a:off x="1714480" y="1500174"/>
            <a:ext cx="4750627" cy="3500462"/>
            <a:chOff x="2303875" y="1500174"/>
            <a:chExt cx="4750627" cy="3500462"/>
          </a:xfrm>
        </p:grpSpPr>
        <p:sp>
          <p:nvSpPr>
            <p:cNvPr id="18" name="Ovaal 17"/>
            <p:cNvSpPr/>
            <p:nvPr/>
          </p:nvSpPr>
          <p:spPr>
            <a:xfrm>
              <a:off x="2303875" y="4250537"/>
              <a:ext cx="750099" cy="750099"/>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Vrije vorm 19"/>
            <p:cNvSpPr/>
            <p:nvPr/>
          </p:nvSpPr>
          <p:spPr>
            <a:xfrm>
              <a:off x="5179255" y="1500174"/>
              <a:ext cx="1875247" cy="1093894"/>
            </a:xfrm>
            <a:custGeom>
              <a:avLst/>
              <a:gdLst>
                <a:gd name="connsiteX0" fmla="*/ 0 w 1875247"/>
                <a:gd name="connsiteY0" fmla="*/ 0 h 1093894"/>
                <a:gd name="connsiteX1" fmla="*/ 1875247 w 1875247"/>
                <a:gd name="connsiteY1" fmla="*/ 0 h 1093894"/>
                <a:gd name="connsiteX2" fmla="*/ 1875247 w 1875247"/>
                <a:gd name="connsiteY2" fmla="*/ 1093894 h 1093894"/>
                <a:gd name="connsiteX3" fmla="*/ 0 w 1875247"/>
                <a:gd name="connsiteY3" fmla="*/ 1093894 h 1093894"/>
                <a:gd name="connsiteX4" fmla="*/ 0 w 1875247"/>
                <a:gd name="connsiteY4" fmla="*/ 0 h 109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247" h="1093894">
                  <a:moveTo>
                    <a:pt x="0" y="0"/>
                  </a:moveTo>
                  <a:lnTo>
                    <a:pt x="1875247" y="0"/>
                  </a:lnTo>
                  <a:lnTo>
                    <a:pt x="1875247" y="1093894"/>
                  </a:lnTo>
                  <a:lnTo>
                    <a:pt x="0" y="10938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nl-BE" sz="2400" kern="1200" dirty="0" smtClean="0"/>
                <a:t>Persistente opslag</a:t>
              </a:r>
              <a:endParaRPr lang="nl-BE" sz="2400" kern="1200" dirty="0"/>
            </a:p>
          </p:txBody>
        </p:sp>
        <p:sp>
          <p:nvSpPr>
            <p:cNvPr id="21" name="Rechte verbindingslijn 20"/>
            <p:cNvSpPr/>
            <p:nvPr/>
          </p:nvSpPr>
          <p:spPr>
            <a:xfrm>
              <a:off x="4710443" y="2047121"/>
              <a:ext cx="468811"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22" name="Rechte verbindingslijn 21"/>
            <p:cNvSpPr/>
            <p:nvPr/>
          </p:nvSpPr>
          <p:spPr>
            <a:xfrm rot="5400000">
              <a:off x="2404826" y="2321844"/>
              <a:ext cx="2577840" cy="2029642"/>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grpSp>
      <p:grpSp>
        <p:nvGrpSpPr>
          <p:cNvPr id="5" name="Groep 15"/>
          <p:cNvGrpSpPr/>
          <p:nvPr/>
        </p:nvGrpSpPr>
        <p:grpSpPr>
          <a:xfrm>
            <a:off x="6286512" y="2643182"/>
            <a:ext cx="1998986" cy="1214446"/>
            <a:chOff x="6858016" y="1500174"/>
            <a:chExt cx="1998986" cy="1214446"/>
          </a:xfrm>
        </p:grpSpPr>
        <p:sp>
          <p:nvSpPr>
            <p:cNvPr id="14" name="Linkeraccolade 13"/>
            <p:cNvSpPr/>
            <p:nvPr/>
          </p:nvSpPr>
          <p:spPr>
            <a:xfrm>
              <a:off x="6858016" y="1571612"/>
              <a:ext cx="357190" cy="1143008"/>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15" name="Tekstvak 14"/>
            <p:cNvSpPr txBox="1"/>
            <p:nvPr/>
          </p:nvSpPr>
          <p:spPr>
            <a:xfrm>
              <a:off x="7215206" y="1500174"/>
              <a:ext cx="1641796" cy="1200329"/>
            </a:xfrm>
            <a:prstGeom prst="rect">
              <a:avLst/>
            </a:prstGeom>
            <a:noFill/>
          </p:spPr>
          <p:txBody>
            <a:bodyPr wrap="none" rtlCol="0">
              <a:spAutoFit/>
            </a:bodyPr>
            <a:lstStyle/>
            <a:p>
              <a:pPr>
                <a:buFont typeface="Arial" pitchFamily="34" charset="0"/>
                <a:buChar char="•"/>
              </a:pPr>
              <a:r>
                <a:rPr lang="nl-BE" dirty="0" smtClean="0">
                  <a:latin typeface="+mj-lt"/>
                </a:rPr>
                <a:t> Opvragen </a:t>
              </a:r>
            </a:p>
            <a:p>
              <a:pPr>
                <a:buFont typeface="Arial" pitchFamily="34" charset="0"/>
                <a:buChar char="•"/>
              </a:pPr>
              <a:r>
                <a:rPr lang="nl-BE" dirty="0" smtClean="0">
                  <a:latin typeface="+mj-lt"/>
                </a:rPr>
                <a:t> Aanmaken</a:t>
              </a:r>
            </a:p>
            <a:p>
              <a:pPr>
                <a:buFont typeface="Arial" pitchFamily="34" charset="0"/>
                <a:buChar char="•"/>
              </a:pPr>
              <a:r>
                <a:rPr lang="nl-BE" dirty="0" smtClean="0">
                  <a:latin typeface="+mj-lt"/>
                </a:rPr>
                <a:t> Wijzigen</a:t>
              </a:r>
            </a:p>
            <a:p>
              <a:pPr>
                <a:buFont typeface="Arial" pitchFamily="34" charset="0"/>
                <a:buChar char="•"/>
              </a:pPr>
              <a:r>
                <a:rPr lang="nl-BE" dirty="0" smtClean="0">
                  <a:latin typeface="+mj-lt"/>
                </a:rPr>
                <a:t> Verwijderen</a:t>
              </a:r>
            </a:p>
          </p:txBody>
        </p:sp>
      </p:grpSp>
      <p:grpSp>
        <p:nvGrpSpPr>
          <p:cNvPr id="6" name="Groep 7"/>
          <p:cNvGrpSpPr/>
          <p:nvPr/>
        </p:nvGrpSpPr>
        <p:grpSpPr>
          <a:xfrm>
            <a:off x="6215076" y="4429134"/>
            <a:ext cx="2928924" cy="1628955"/>
            <a:chOff x="6000763" y="3643316"/>
            <a:chExt cx="3160158" cy="1628955"/>
          </a:xfrm>
        </p:grpSpPr>
        <p:sp>
          <p:nvSpPr>
            <p:cNvPr id="17" name="Tekstvak 16"/>
            <p:cNvSpPr txBox="1"/>
            <p:nvPr/>
          </p:nvSpPr>
          <p:spPr>
            <a:xfrm>
              <a:off x="6231995" y="4071942"/>
              <a:ext cx="2928926" cy="1200329"/>
            </a:xfrm>
            <a:prstGeom prst="rect">
              <a:avLst/>
            </a:prstGeom>
            <a:noFill/>
          </p:spPr>
          <p:txBody>
            <a:bodyPr wrap="square" rtlCol="0">
              <a:spAutoFit/>
            </a:bodyPr>
            <a:lstStyle/>
            <a:p>
              <a:r>
                <a:rPr lang="nl-BE" u="sng" dirty="0" smtClean="0">
                  <a:latin typeface="+mj-lt"/>
                </a:rPr>
                <a:t>POJO-objecten</a:t>
              </a:r>
            </a:p>
            <a:p>
              <a:r>
                <a:rPr lang="nl-BE" dirty="0" smtClean="0">
                  <a:latin typeface="+mj-lt"/>
                  <a:sym typeface="Wingdings" pitchFamily="2" charset="2"/>
                </a:rPr>
                <a:t> Doorgeven data tussen subsystemen</a:t>
              </a:r>
              <a:endParaRPr lang="nl-BE" dirty="0" smtClean="0">
                <a:latin typeface="+mj-lt"/>
              </a:endParaRPr>
            </a:p>
            <a:p>
              <a:r>
                <a:rPr lang="nl-BE" dirty="0" smtClean="0">
                  <a:latin typeface="+mj-lt"/>
                  <a:sym typeface="Wingdings" pitchFamily="2" charset="2"/>
                </a:rPr>
                <a:t> Enkel </a:t>
              </a:r>
              <a:r>
                <a:rPr lang="nl-BE" dirty="0" err="1" smtClean="0">
                  <a:latin typeface="+mj-lt"/>
                  <a:sym typeface="Wingdings" pitchFamily="2" charset="2"/>
                </a:rPr>
                <a:t>getters</a:t>
              </a:r>
              <a:r>
                <a:rPr lang="nl-BE" dirty="0" smtClean="0">
                  <a:latin typeface="+mj-lt"/>
                  <a:sym typeface="Wingdings" pitchFamily="2" charset="2"/>
                </a:rPr>
                <a:t>/setters</a:t>
              </a:r>
              <a:endParaRPr lang="nl-BE" dirty="0" smtClean="0">
                <a:latin typeface="+mj-lt"/>
              </a:endParaRPr>
            </a:p>
          </p:txBody>
        </p:sp>
        <p:cxnSp>
          <p:nvCxnSpPr>
            <p:cNvPr id="19" name="Rechte verbindingslijn met pijl 18"/>
            <p:cNvCxnSpPr/>
            <p:nvPr/>
          </p:nvCxnSpPr>
          <p:spPr>
            <a:xfrm>
              <a:off x="6000763" y="3643316"/>
              <a:ext cx="462465" cy="357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9" name="Titel 6"/>
          <p:cNvSpPr txBox="1">
            <a:spLocks/>
          </p:cNvSpPr>
          <p:nvPr/>
        </p:nvSpPr>
        <p:spPr>
          <a:xfrm>
            <a:off x="457200" y="274638"/>
            <a:ext cx="8229600" cy="1249362"/>
          </a:xfrm>
          <a:prstGeom prst="rect">
            <a:avLst/>
          </a:prstGeom>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lang="nl-BE" sz="3200" kern="0" cap="all" dirty="0" smtClean="0">
                <a:solidFill>
                  <a:schemeClr val="tx2"/>
                </a:solidFill>
                <a:effectLst>
                  <a:outerShdw blurRad="51000" dist="37000" dir="5400000" algn="tl" rotWithShape="0">
                    <a:srgbClr val="000000">
                      <a:alpha val="25000"/>
                    </a:srgbClr>
                  </a:outerShdw>
                </a:effectLst>
                <a:latin typeface="+mj-lt"/>
                <a:ea typeface="+mj-ea"/>
                <a:cs typeface="+mj-cs"/>
              </a:rPr>
              <a:t>Data </a:t>
            </a:r>
            <a:r>
              <a:rPr lang="nl-BE" sz="3200" kern="0" cap="all" dirty="0" err="1" smtClean="0">
                <a:solidFill>
                  <a:schemeClr val="tx2"/>
                </a:solidFill>
                <a:effectLst>
                  <a:outerShdw blurRad="51000" dist="37000" dir="5400000" algn="tl" rotWithShape="0">
                    <a:srgbClr val="000000">
                      <a:alpha val="25000"/>
                    </a:srgbClr>
                  </a:outerShdw>
                </a:effectLst>
                <a:latin typeface="+mj-lt"/>
                <a:ea typeface="+mj-ea"/>
                <a:cs typeface="+mj-cs"/>
              </a:rPr>
              <a:t>access</a:t>
            </a:r>
            <a:r>
              <a:rPr lang="nl-BE" sz="3200" kern="0" cap="all" dirty="0" smtClean="0">
                <a:solidFill>
                  <a:schemeClr val="tx2"/>
                </a:solidFill>
                <a:effectLst>
                  <a:outerShdw blurRad="51000" dist="37000" dir="5400000" algn="tl" rotWithShape="0">
                    <a:srgbClr val="000000">
                      <a:alpha val="25000"/>
                    </a:srgbClr>
                  </a:outerShdw>
                </a:effectLst>
                <a:latin typeface="+mj-lt"/>
                <a:ea typeface="+mj-ea"/>
                <a:cs typeface="+mj-cs"/>
              </a:rPr>
              <a:t> </a:t>
            </a:r>
            <a:r>
              <a:rPr lang="nl-BE" sz="3200" kern="0" cap="all" dirty="0" err="1" smtClean="0">
                <a:solidFill>
                  <a:schemeClr val="tx2"/>
                </a:solidFill>
                <a:effectLst>
                  <a:outerShdw blurRad="51000" dist="37000" dir="5400000" algn="tl" rotWithShape="0">
                    <a:srgbClr val="000000">
                      <a:alpha val="25000"/>
                    </a:srgbClr>
                  </a:outerShdw>
                </a:effectLst>
                <a:latin typeface="+mj-lt"/>
                <a:ea typeface="+mj-ea"/>
                <a:cs typeface="+mj-cs"/>
              </a:rPr>
              <a:t>objects</a:t>
            </a:r>
            <a:endParaRPr kumimoji="0" lang="nl-BE" sz="3200" b="0" i="0" u="none" strike="noStrike" kern="0" cap="all" spc="0" normalizeH="0" baseline="0" noProof="0" dirty="0">
              <a:ln>
                <a:noFill/>
              </a:ln>
              <a:solidFill>
                <a:schemeClr val="tx2"/>
              </a:solidFill>
              <a:effectLst>
                <a:outerShdw blurRad="51000" dist="37000" dir="5400000" algn="tl" rotWithShape="0">
                  <a:srgbClr val="000000">
                    <a:alpha val="25000"/>
                  </a:srgbClr>
                </a:outerShdw>
              </a:effectLst>
              <a:uLnTx/>
              <a:uFillTx/>
              <a:latin typeface="+mj-lt"/>
              <a:ea typeface="+mj-ea"/>
              <a:cs typeface="+mj-cs"/>
            </a:endParaRPr>
          </a:p>
        </p:txBody>
      </p:sp>
      <p:grpSp>
        <p:nvGrpSpPr>
          <p:cNvPr id="7" name="Groep 39"/>
          <p:cNvGrpSpPr/>
          <p:nvPr/>
        </p:nvGrpSpPr>
        <p:grpSpPr>
          <a:xfrm>
            <a:off x="3643306" y="4643446"/>
            <a:ext cx="2875380" cy="1357324"/>
            <a:chOff x="3643305" y="4643446"/>
            <a:chExt cx="2875380" cy="1357324"/>
          </a:xfrm>
        </p:grpSpPr>
        <p:sp>
          <p:nvSpPr>
            <p:cNvPr id="37" name="Vrije vorm 36"/>
            <p:cNvSpPr/>
            <p:nvPr/>
          </p:nvSpPr>
          <p:spPr>
            <a:xfrm>
              <a:off x="4643438" y="4643446"/>
              <a:ext cx="1875247" cy="1093894"/>
            </a:xfrm>
            <a:custGeom>
              <a:avLst/>
              <a:gdLst>
                <a:gd name="connsiteX0" fmla="*/ 0 w 1875247"/>
                <a:gd name="connsiteY0" fmla="*/ 0 h 1093894"/>
                <a:gd name="connsiteX1" fmla="*/ 1875247 w 1875247"/>
                <a:gd name="connsiteY1" fmla="*/ 0 h 1093894"/>
                <a:gd name="connsiteX2" fmla="*/ 1875247 w 1875247"/>
                <a:gd name="connsiteY2" fmla="*/ 1093894 h 1093894"/>
                <a:gd name="connsiteX3" fmla="*/ 0 w 1875247"/>
                <a:gd name="connsiteY3" fmla="*/ 1093894 h 1093894"/>
                <a:gd name="connsiteX4" fmla="*/ 0 w 1875247"/>
                <a:gd name="connsiteY4" fmla="*/ 0 h 109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247" h="1093894">
                  <a:moveTo>
                    <a:pt x="0" y="0"/>
                  </a:moveTo>
                  <a:lnTo>
                    <a:pt x="1875247" y="0"/>
                  </a:lnTo>
                  <a:lnTo>
                    <a:pt x="1875247" y="1093894"/>
                  </a:lnTo>
                  <a:lnTo>
                    <a:pt x="0" y="10938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nl-BE" sz="2400" kern="1200" dirty="0" smtClean="0"/>
                <a:t>Business Logica</a:t>
              </a:r>
              <a:endParaRPr lang="nl-BE" sz="2400" kern="1200" dirty="0"/>
            </a:p>
          </p:txBody>
        </p:sp>
        <p:sp>
          <p:nvSpPr>
            <p:cNvPr id="38" name="Rechte verbindingslijn 37"/>
            <p:cNvSpPr/>
            <p:nvPr/>
          </p:nvSpPr>
          <p:spPr>
            <a:xfrm>
              <a:off x="4174626" y="5190393"/>
              <a:ext cx="468811"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sp>
          <p:nvSpPr>
            <p:cNvPr id="39" name="Rechte verbindingslijn 38"/>
            <p:cNvSpPr/>
            <p:nvPr/>
          </p:nvSpPr>
          <p:spPr>
            <a:xfrm rot="5400000">
              <a:off x="3501745" y="5331329"/>
              <a:ext cx="811001" cy="527881"/>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tx1">
                <a:hueOff val="0"/>
                <a:satOff val="0"/>
                <a:lumOff val="0"/>
                <a:alphaOff val="0"/>
              </a:schemeClr>
            </a:fontRef>
          </p:style>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el 6"/>
          <p:cNvSpPr>
            <a:spLocks noGrp="1"/>
          </p:cNvSpPr>
          <p:nvPr>
            <p:ph type="title"/>
          </p:nvPr>
        </p:nvSpPr>
        <p:spPr>
          <a:xfrm>
            <a:off x="609600" y="152400"/>
            <a:ext cx="7781730" cy="990600"/>
          </a:xfrm>
        </p:spPr>
        <p:txBody>
          <a:bodyPr/>
          <a:lstStyle/>
          <a:p>
            <a:pPr lvl="0"/>
            <a:r>
              <a:rPr lang="nl-NL" dirty="0" smtClean="0"/>
              <a:t>XML-RPC</a:t>
            </a:r>
            <a:endParaRPr lang="nl-NL" dirty="0"/>
          </a:p>
        </p:txBody>
      </p:sp>
      <p:sp>
        <p:nvSpPr>
          <p:cNvPr id="8" name="Tijdelijke aanduiding voor tekst 7"/>
          <p:cNvSpPr>
            <a:spLocks noGrp="1"/>
          </p:cNvSpPr>
          <p:nvPr>
            <p:ph type="body" sz="quarter" idx="14"/>
          </p:nvPr>
        </p:nvSpPr>
        <p:spPr>
          <a:xfrm>
            <a:off x="609600" y="1524000"/>
            <a:ext cx="7772400" cy="4800600"/>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Lichtgewicht Remote Procedure protocol</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Methode aanvragen en antwoorden =&gt; XML-data</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Bestaande bibliotheken:</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Perl: RPC::XML</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C#: XML-RPC.net</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Java: Apache XML-RPC</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Java ME: kXML-RPC</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POST request over HTTP protocol</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Gelimiteerde netwerktoegang</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Compressie</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Encryptie</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Verwerken met bestaande HTTP en XML bibliotheken</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normAutofit/>
          </a:bodyPr>
          <a:lstStyle/>
          <a:p>
            <a:pPr fontAlgn="auto">
              <a:spcAft>
                <a:spcPts val="0"/>
              </a:spcAft>
              <a:defRPr/>
            </a:pPr>
            <a:r>
              <a:rPr lang="nl-BE" dirty="0" smtClean="0"/>
              <a:t>Het abstract filter object</a:t>
            </a:r>
            <a:endParaRPr dirty="0"/>
          </a:p>
        </p:txBody>
      </p:sp>
      <p:sp>
        <p:nvSpPr>
          <p:cNvPr id="16" name="Tijdelijke aanduiding voor tekst 15"/>
          <p:cNvSpPr>
            <a:spLocks noGrp="1"/>
          </p:cNvSpPr>
          <p:nvPr>
            <p:ph type="body" sz="quarter" idx="14"/>
          </p:nvPr>
        </p:nvSpPr>
        <p:spPr/>
        <p:txBody>
          <a:bodyPr/>
          <a:lstStyle/>
          <a:p>
            <a:r>
              <a:rPr lang="nl-NL" dirty="0" smtClean="0"/>
              <a:t>Java </a:t>
            </a:r>
            <a:r>
              <a:rPr lang="nl-NL" dirty="0" err="1" smtClean="0"/>
              <a:t>Runtime</a:t>
            </a:r>
            <a:endParaRPr lang="nl-NL" dirty="0"/>
          </a:p>
        </p:txBody>
      </p:sp>
      <p:pic>
        <p:nvPicPr>
          <p:cNvPr id="10" name="Tijdelijke aanduiding voor afbeelding 9" descr="17.jpg"/>
          <p:cNvPicPr>
            <a:picLocks noGrp="1" noChangeAspect="1"/>
          </p:cNvPicPr>
          <p:nvPr>
            <p:ph type="pic" sz="quarter" idx="11"/>
          </p:nvPr>
        </p:nvPicPr>
        <p:blipFill>
          <a:blip r:embed="rId3"/>
          <a:srcRect/>
          <a:stretch>
            <a:fillRect/>
          </a:stretch>
        </p:blipFill>
        <p:spPr/>
      </p:pic>
      <p:pic>
        <p:nvPicPr>
          <p:cNvPr id="12" name="Tijdelijke aanduiding voor afbeelding 11" descr="16.jpg"/>
          <p:cNvPicPr>
            <a:picLocks noGrp="1" noChangeAspect="1"/>
          </p:cNvPicPr>
          <p:nvPr>
            <p:ph type="pic" sz="quarter" idx="15"/>
          </p:nvPr>
        </p:nvPicPr>
        <p:blipFill>
          <a:blip r:embed="rId4"/>
          <a:srcRect/>
          <a:stretch>
            <a:fillRect/>
          </a:stretch>
        </p:blipFill>
        <p:spPr/>
      </p:pic>
      <p:pic>
        <p:nvPicPr>
          <p:cNvPr id="14" name="Tijdelijke aanduiding voor afbeelding 13" descr="15.jpg"/>
          <p:cNvPicPr>
            <a:picLocks noGrp="1" noChangeAspect="1"/>
          </p:cNvPicPr>
          <p:nvPr>
            <p:ph type="pic" sz="quarter" idx="16"/>
          </p:nvPr>
        </p:nvPicPr>
        <p:blipFill>
          <a:blip r:embed="rId5"/>
          <a:srcRect/>
          <a:stretch>
            <a:fillRect/>
          </a:stretch>
        </p:blip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Filters</a:t>
            </a:r>
          </a:p>
        </p:txBody>
      </p:sp>
      <p:sp>
        <p:nvSpPr>
          <p:cNvPr id="3" name="Tijdelijke aanduiding voor tekst 2"/>
          <p:cNvSpPr txBox="1">
            <a:spLocks noGrp="1"/>
          </p:cNvSpPr>
          <p:nvPr>
            <p:ph type="body" idx="4294967295"/>
          </p:nvPr>
        </p:nvSpPr>
        <p:spPr>
          <a:xfrm>
            <a:off x="1" y="1604328"/>
            <a:ext cx="8229600" cy="4464469"/>
          </a:xfrm>
        </p:spPr>
        <p:txBody>
          <a:bodyPr>
            <a:normAutofit/>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rPr>
              <a:t>Doel: componenten toelaten beperkte selectie data op te </a:t>
            </a:r>
            <a:r>
              <a:rPr lang="nl-BE" sz="1800" dirty="0" smtClean="0">
                <a:latin typeface="+mn-lt"/>
              </a:rPr>
              <a:t>halen</a:t>
            </a:r>
            <a:endParaRPr lang="nl-BE" sz="1800" dirty="0" smtClean="0">
              <a:latin typeface="+mn-lt"/>
              <a:ea typeface="+mn-ea"/>
              <a:cs typeface="+mn-cs"/>
            </a:endParaRPr>
          </a:p>
          <a:p>
            <a:pPr lvl="0"/>
            <a:endParaRPr lang="nl-BE" sz="1800" dirty="0" smtClean="0">
              <a:latin typeface="+mn-lt"/>
            </a:endParaRPr>
          </a:p>
          <a:p>
            <a:pPr lvl="0"/>
            <a:r>
              <a:rPr lang="nl-BE" sz="1800" dirty="0">
                <a:latin typeface="+mn-lt"/>
              </a:rPr>
              <a:t>Probleem:</a:t>
            </a:r>
            <a:r>
              <a:rPr lang="nl-BE" sz="1800" dirty="0" smtClean="0">
                <a:latin typeface="+mn-lt"/>
              </a:rPr>
              <a:t> type van persistente opslag staat niet vast</a:t>
            </a:r>
          </a:p>
          <a:p>
            <a:pPr lvl="1" rtl="0" hangingPunct="0"/>
            <a:r>
              <a:rPr lang="nl-BE" sz="1800" dirty="0">
                <a:latin typeface="+mn-lt"/>
              </a:rPr>
              <a:t>SQL-</a:t>
            </a:r>
            <a:r>
              <a:rPr lang="nl-BE" sz="1800" dirty="0">
                <a:latin typeface="+mn-lt"/>
                <a:ea typeface="+mn-ea"/>
                <a:cs typeface="+mn-cs"/>
              </a:rPr>
              <a:t>based</a:t>
            </a:r>
          </a:p>
          <a:p>
            <a:pPr lvl="1" rtl="0" hangingPunct="0"/>
            <a:r>
              <a:rPr lang="nl-BE" sz="1800" dirty="0">
                <a:latin typeface="+mn-lt"/>
              </a:rPr>
              <a:t>In-memory (Java objecten)</a:t>
            </a:r>
          </a:p>
          <a:p>
            <a:pPr lvl="1" rtl="0" hangingPunct="0"/>
            <a:r>
              <a:rPr lang="nl-BE" sz="1800" dirty="0">
                <a:latin typeface="+mn-lt"/>
              </a:rPr>
              <a:t>..</a:t>
            </a:r>
            <a:r>
              <a:rPr lang="nl-BE" sz="1800" dirty="0" smtClean="0">
                <a:latin typeface="+mn-lt"/>
              </a:rPr>
              <a:t>.</a:t>
            </a:r>
            <a:endParaRPr lang="nl-BE" sz="1800" dirty="0" smtClean="0">
              <a:latin typeface="+mn-lt"/>
              <a:ea typeface="+mn-ea"/>
              <a:cs typeface="+mn-cs"/>
            </a:endParaRPr>
          </a:p>
          <a:p>
            <a:pPr lvl="1" rtl="0" hangingPunct="0"/>
            <a:endParaRPr lang="nl-BE" sz="1800" dirty="0" smtClean="0">
              <a:latin typeface="+mn-lt"/>
            </a:endParaRPr>
          </a:p>
          <a:p>
            <a:pPr lvl="0"/>
            <a:r>
              <a:rPr lang="nl-BE" sz="1800" dirty="0">
                <a:latin typeface="+mn-lt"/>
              </a:rPr>
              <a:t>Ondersteuning van verschillende databases:</a:t>
            </a:r>
          </a:p>
          <a:p>
            <a:pPr lvl="1" rtl="0" hangingPunct="0"/>
            <a:r>
              <a:rPr lang="nl-BE" sz="1800" dirty="0">
                <a:latin typeface="+mn-lt"/>
              </a:rPr>
              <a:t>Filter syntax definiëren</a:t>
            </a:r>
          </a:p>
          <a:p>
            <a:pPr lvl="1" rtl="0" hangingPunct="0"/>
            <a:r>
              <a:rPr lang="nl-BE" sz="1800" dirty="0">
                <a:latin typeface="+mn-lt"/>
              </a:rPr>
              <a:t>Compilatie van filter naar bruikbaar formaat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Filters</a:t>
            </a:r>
          </a:p>
        </p:txBody>
      </p:sp>
      <p:sp>
        <p:nvSpPr>
          <p:cNvPr id="3" name="Tijdelijke aanduiding voor tekst 2"/>
          <p:cNvSpPr txBox="1">
            <a:spLocks noGrp="1"/>
          </p:cNvSpPr>
          <p:nvPr>
            <p:ph type="body" idx="4294967295"/>
          </p:nvPr>
        </p:nvSpPr>
        <p:spPr>
          <a:xfrm>
            <a:off x="1" y="1604329"/>
            <a:ext cx="8229600" cy="4444307"/>
          </a:xfrm>
        </p:spPr>
        <p:txBody>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rPr>
              <a:t>Filter syntax</a:t>
            </a:r>
          </a:p>
          <a:p>
            <a:pPr lvl="1" rtl="0" hangingPunct="0"/>
            <a:r>
              <a:rPr lang="nl-BE" sz="1800" dirty="0">
                <a:latin typeface="+mn-lt"/>
              </a:rPr>
              <a:t>Gebaseerd op SQL “where”-</a:t>
            </a:r>
            <a:r>
              <a:rPr lang="nl-BE" sz="1800" dirty="0" smtClean="0">
                <a:latin typeface="+mn-lt"/>
              </a:rPr>
              <a:t>clausule</a:t>
            </a:r>
            <a:endParaRPr lang="nl-BE" sz="1800" dirty="0" smtClean="0">
              <a:latin typeface="+mn-lt"/>
              <a:ea typeface="+mn-ea"/>
              <a:cs typeface="+mn-cs"/>
            </a:endParaRPr>
          </a:p>
          <a:p>
            <a:pPr lvl="1" rtl="0" hangingPunct="0"/>
            <a:endParaRPr lang="nl-BE" sz="1800" dirty="0" smtClean="0">
              <a:latin typeface="+mn-lt"/>
            </a:endParaRPr>
          </a:p>
          <a:p>
            <a:pPr lvl="1" rtl="0" hangingPunct="0"/>
            <a:r>
              <a:rPr lang="nl-BE" sz="1800" dirty="0">
                <a:latin typeface="+mn-lt"/>
              </a:rPr>
              <a:t>Eenvoud van gebruik</a:t>
            </a:r>
          </a:p>
          <a:p>
            <a:pPr lvl="2" rtl="0" hangingPunct="0"/>
            <a:r>
              <a:rPr lang="nl-BE" sz="1800" dirty="0">
                <a:latin typeface="+mn-lt"/>
              </a:rPr>
              <a:t>Infix notatie</a:t>
            </a:r>
          </a:p>
          <a:p>
            <a:pPr lvl="2" rtl="0" hangingPunct="0"/>
            <a:r>
              <a:rPr lang="nl-BE" sz="1800" dirty="0">
                <a:latin typeface="+mn-lt"/>
              </a:rPr>
              <a:t>Gekende operators (==, !=, &lt;=, &gt;=, &lt;, &gt;, =~, !~, &amp;&amp;, ||</a:t>
            </a:r>
            <a:r>
              <a:rPr lang="nl-BE" sz="1800" dirty="0" smtClean="0">
                <a:latin typeface="+mn-lt"/>
              </a:rPr>
              <a:t>)</a:t>
            </a:r>
            <a:endParaRPr lang="nl-BE" sz="1800" dirty="0" smtClean="0">
              <a:latin typeface="+mn-lt"/>
              <a:ea typeface="+mn-ea"/>
              <a:cs typeface="+mn-cs"/>
            </a:endParaRPr>
          </a:p>
          <a:p>
            <a:pPr lvl="2" rtl="0" hangingPunct="0"/>
            <a:endParaRPr lang="nl-BE" sz="1800" dirty="0" smtClean="0">
              <a:latin typeface="+mn-lt"/>
            </a:endParaRPr>
          </a:p>
          <a:p>
            <a:pPr lvl="1" rtl="0" hangingPunct="0"/>
            <a:r>
              <a:rPr lang="nl-BE" sz="1800" dirty="0">
                <a:latin typeface="+mn-lt"/>
              </a:rPr>
              <a:t>Voorbeeld:</a:t>
            </a:r>
          </a:p>
          <a:p>
            <a:pPr lvl="2" rtl="0" hangingPunct="0"/>
            <a:r>
              <a:rPr lang="nl-BE" sz="1800" dirty="0">
                <a:latin typeface="+mn-lt"/>
              </a:rPr>
              <a:t>name != 'foo'  &amp;&amp;  ( age &gt;= 10 || age &lt;= 20 )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Filters</a:t>
            </a:r>
          </a:p>
        </p:txBody>
      </p:sp>
      <p:sp>
        <p:nvSpPr>
          <p:cNvPr id="3" name="Tijdelijke aanduiding voor tekst 2"/>
          <p:cNvSpPr txBox="1">
            <a:spLocks noGrp="1"/>
          </p:cNvSpPr>
          <p:nvPr>
            <p:ph type="body" idx="4294967295"/>
          </p:nvPr>
        </p:nvSpPr>
        <p:spPr>
          <a:xfrm>
            <a:off x="1" y="1604329"/>
            <a:ext cx="8229600" cy="4444307"/>
          </a:xfrm>
        </p:spPr>
        <p:txBody>
          <a:bodyPr>
            <a:normAutofit/>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ea typeface="+mn-ea"/>
                <a:cs typeface="+mn-cs"/>
              </a:rPr>
              <a:t>Filter</a:t>
            </a:r>
            <a:r>
              <a:rPr lang="nl-BE" sz="1800" dirty="0">
                <a:latin typeface="+mn-lt"/>
              </a:rPr>
              <a:t> </a:t>
            </a:r>
            <a:r>
              <a:rPr lang="nl-BE" sz="1800" dirty="0">
                <a:latin typeface="+mn-lt"/>
                <a:ea typeface="+mn-ea"/>
                <a:cs typeface="+mn-cs"/>
              </a:rPr>
              <a:t>compilatie</a:t>
            </a:r>
          </a:p>
          <a:p>
            <a:pPr lvl="1" rtl="0" hangingPunct="0"/>
            <a:r>
              <a:rPr lang="nl-BE" sz="1800" dirty="0">
                <a:latin typeface="+mn-lt"/>
              </a:rPr>
              <a:t>Omzetting naar intermediaire representatie</a:t>
            </a:r>
          </a:p>
          <a:p>
            <a:pPr lvl="2" rtl="0" hangingPunct="0"/>
            <a:r>
              <a:rPr lang="nl-BE" sz="1800" dirty="0">
                <a:latin typeface="+mn-lt"/>
              </a:rPr>
              <a:t>Tokenizen</a:t>
            </a:r>
          </a:p>
          <a:p>
            <a:pPr lvl="2" rtl="0" hangingPunct="0"/>
            <a:r>
              <a:rPr lang="nl-BE" sz="1800" dirty="0">
                <a:latin typeface="+mn-lt"/>
                <a:ea typeface="+mn-ea"/>
                <a:cs typeface="+mn-cs"/>
              </a:rPr>
              <a:t>Conversie</a:t>
            </a:r>
            <a:r>
              <a:rPr lang="nl-BE" sz="1800" dirty="0">
                <a:latin typeface="+mn-lt"/>
              </a:rPr>
              <a:t> naar RPN (shunting-yard algoritme)</a:t>
            </a:r>
          </a:p>
          <a:p>
            <a:pPr lvl="2" rtl="0" hangingPunct="0"/>
            <a:r>
              <a:rPr lang="nl-BE" sz="1800" dirty="0">
                <a:latin typeface="+mn-lt"/>
              </a:rPr>
              <a:t>RPN evalutatie </a:t>
            </a:r>
            <a:r>
              <a:rPr lang="nl-BE" sz="1800" dirty="0">
                <a:latin typeface="+mn-lt"/>
                <a:cs typeface="Arial" pitchFamily="32"/>
              </a:rPr>
              <a:t>→ opbouwen </a:t>
            </a:r>
            <a:r>
              <a:rPr lang="nl-BE" sz="1800" dirty="0" smtClean="0">
                <a:latin typeface="+mn-lt"/>
                <a:cs typeface="Arial" pitchFamily="32"/>
              </a:rPr>
              <a:t>AST</a:t>
            </a:r>
            <a:endParaRPr lang="nl-BE" sz="1800" dirty="0" smtClean="0">
              <a:latin typeface="+mn-lt"/>
              <a:ea typeface="+mn-ea"/>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Afbeelding 6" descr="AST.png"/>
          <p:cNvPicPr>
            <a:picLocks noChangeAspect="1"/>
          </p:cNvPicPr>
          <p:nvPr/>
        </p:nvPicPr>
        <p:blipFill>
          <a:blip r:embed="rId2"/>
          <a:stretch>
            <a:fillRect/>
          </a:stretch>
        </p:blipFill>
        <p:spPr>
          <a:xfrm>
            <a:off x="609600" y="2096249"/>
            <a:ext cx="8001000" cy="2932951"/>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Filters</a:t>
            </a:r>
          </a:p>
        </p:txBody>
      </p:sp>
      <p:sp>
        <p:nvSpPr>
          <p:cNvPr id="3" name="Tijdelijke aanduiding voor tekst 2"/>
          <p:cNvSpPr txBox="1">
            <a:spLocks noGrp="1"/>
          </p:cNvSpPr>
          <p:nvPr>
            <p:ph type="body" idx="4294967295"/>
          </p:nvPr>
        </p:nvSpPr>
        <p:spPr>
          <a:xfrm>
            <a:off x="1" y="1604329"/>
            <a:ext cx="8229600" cy="4444307"/>
          </a:xfrm>
        </p:spPr>
        <p:txBody>
          <a:bodyPr>
            <a:normAutofit/>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ea typeface="+mn-ea"/>
                <a:cs typeface="+mn-cs"/>
              </a:rPr>
              <a:t>Filter</a:t>
            </a:r>
            <a:r>
              <a:rPr lang="nl-BE" sz="1800" dirty="0">
                <a:latin typeface="+mn-lt"/>
              </a:rPr>
              <a:t> </a:t>
            </a:r>
            <a:r>
              <a:rPr lang="nl-BE" sz="1800" dirty="0">
                <a:latin typeface="+mn-lt"/>
                <a:ea typeface="+mn-ea"/>
                <a:cs typeface="+mn-cs"/>
              </a:rPr>
              <a:t>compilatie</a:t>
            </a:r>
          </a:p>
          <a:p>
            <a:pPr lvl="1" rtl="0" hangingPunct="0"/>
            <a:r>
              <a:rPr lang="nl-BE" sz="1800" dirty="0">
                <a:latin typeface="+mn-lt"/>
              </a:rPr>
              <a:t>Omzetting naar intermediaire representatie</a:t>
            </a:r>
          </a:p>
          <a:p>
            <a:pPr lvl="2" rtl="0" hangingPunct="0"/>
            <a:r>
              <a:rPr lang="nl-BE" sz="1800" dirty="0">
                <a:latin typeface="+mn-lt"/>
              </a:rPr>
              <a:t>Tokenizen</a:t>
            </a:r>
          </a:p>
          <a:p>
            <a:pPr lvl="2" rtl="0" hangingPunct="0"/>
            <a:r>
              <a:rPr lang="nl-BE" sz="1800" dirty="0">
                <a:latin typeface="+mn-lt"/>
                <a:ea typeface="+mn-ea"/>
                <a:cs typeface="+mn-cs"/>
              </a:rPr>
              <a:t>Conversie</a:t>
            </a:r>
            <a:r>
              <a:rPr lang="nl-BE" sz="1800" dirty="0">
                <a:latin typeface="+mn-lt"/>
              </a:rPr>
              <a:t> naar RPN (shunting-yard algoritme)</a:t>
            </a:r>
          </a:p>
          <a:p>
            <a:pPr lvl="2" rtl="0" hangingPunct="0"/>
            <a:r>
              <a:rPr lang="nl-BE" sz="1800" dirty="0">
                <a:latin typeface="+mn-lt"/>
              </a:rPr>
              <a:t>RPN evalutatie </a:t>
            </a:r>
            <a:r>
              <a:rPr lang="nl-BE" sz="1800" dirty="0">
                <a:latin typeface="+mn-lt"/>
                <a:cs typeface="Arial" pitchFamily="32"/>
              </a:rPr>
              <a:t>→ opbouwen </a:t>
            </a:r>
            <a:r>
              <a:rPr lang="nl-BE" sz="1800" dirty="0" smtClean="0">
                <a:latin typeface="+mn-lt"/>
                <a:cs typeface="Arial" pitchFamily="32"/>
              </a:rPr>
              <a:t>AST</a:t>
            </a:r>
            <a:endParaRPr lang="nl-BE" sz="1800" dirty="0" smtClean="0">
              <a:latin typeface="+mn-lt"/>
              <a:ea typeface="+mn-ea"/>
              <a:cs typeface="+mn-cs"/>
            </a:endParaRPr>
          </a:p>
          <a:p>
            <a:pPr lvl="2" rtl="0" hangingPunct="0"/>
            <a:endParaRPr lang="nl-BE" sz="1800" dirty="0" smtClean="0">
              <a:latin typeface="+mn-lt"/>
              <a:cs typeface="Arial" pitchFamily="32"/>
            </a:endParaRPr>
          </a:p>
          <a:p>
            <a:pPr lvl="1" rtl="0" hangingPunct="0"/>
            <a:r>
              <a:rPr lang="nl-BE" sz="1800" dirty="0">
                <a:latin typeface="+mn-lt"/>
                <a:cs typeface="Arial" pitchFamily="32"/>
              </a:rPr>
              <a:t>Compileren naar geschikt formaat</a:t>
            </a:r>
          </a:p>
          <a:p>
            <a:pPr lvl="2" rtl="0" hangingPunct="0"/>
            <a:r>
              <a:rPr lang="nl-BE" sz="1800" dirty="0">
                <a:latin typeface="+mn-lt"/>
                <a:cs typeface="Arial" pitchFamily="32"/>
              </a:rPr>
              <a:t>Objecten in AST worden omgezet naar relevante Converter</a:t>
            </a:r>
          </a:p>
          <a:p>
            <a:pPr lvl="3" rtl="0" hangingPunct="0"/>
            <a:r>
              <a:rPr lang="nl-BE" sz="1800" dirty="0">
                <a:latin typeface="+mn-lt"/>
                <a:cs typeface="Arial" pitchFamily="32"/>
              </a:rPr>
              <a:t>RelationAnd → RelationAndSQL</a:t>
            </a:r>
          </a:p>
          <a:p>
            <a:pPr lvl="2" rtl="0" hangingPunct="0"/>
            <a:r>
              <a:rPr lang="nl-BE" sz="1800" dirty="0">
                <a:latin typeface="+mn-lt"/>
                <a:cs typeface="Arial" pitchFamily="32"/>
              </a:rPr>
              <a:t>Nieuwe AST wordt </a:t>
            </a:r>
            <a:r>
              <a:rPr lang="nl-BE" sz="1800" dirty="0" smtClean="0">
                <a:latin typeface="+mn-lt"/>
                <a:cs typeface="Arial" pitchFamily="32"/>
              </a:rPr>
              <a:t>geëvalueerd</a:t>
            </a:r>
            <a:endParaRPr lang="nl-BE" sz="2600" dirty="0">
              <a:latin typeface="+mn-lt"/>
              <a:cs typeface="Arial" pitchFamily="3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normAutofit/>
          </a:bodyPr>
          <a:lstStyle/>
          <a:p>
            <a:pPr fontAlgn="auto">
              <a:spcAft>
                <a:spcPts val="0"/>
              </a:spcAft>
              <a:defRPr/>
            </a:pPr>
            <a:r>
              <a:rPr lang="nl-BE" dirty="0" smtClean="0"/>
              <a:t>Perl framework</a:t>
            </a:r>
            <a:endParaRPr dirty="0"/>
          </a:p>
        </p:txBody>
      </p:sp>
      <p:sp>
        <p:nvSpPr>
          <p:cNvPr id="16" name="Tijdelijke aanduiding voor tekst 15"/>
          <p:cNvSpPr>
            <a:spLocks noGrp="1"/>
          </p:cNvSpPr>
          <p:nvPr>
            <p:ph type="body" sz="quarter" idx="14"/>
          </p:nvPr>
        </p:nvSpPr>
        <p:spPr/>
        <p:txBody>
          <a:bodyPr/>
          <a:lstStyle/>
          <a:p>
            <a:r>
              <a:rPr lang="nl-NL" dirty="0" err="1" smtClean="0"/>
              <a:t>Perl</a:t>
            </a:r>
            <a:endParaRPr lang="nl-NL" dirty="0"/>
          </a:p>
        </p:txBody>
      </p:sp>
      <p:pic>
        <p:nvPicPr>
          <p:cNvPr id="11" name="Tijdelijke aanduiding voor afbeelding 10" descr="12.jpg"/>
          <p:cNvPicPr>
            <a:picLocks noGrp="1" noChangeAspect="1"/>
          </p:cNvPicPr>
          <p:nvPr>
            <p:ph type="pic" sz="quarter" idx="11"/>
          </p:nvPr>
        </p:nvPicPr>
        <p:blipFill>
          <a:blip r:embed="rId3"/>
          <a:srcRect/>
          <a:stretch>
            <a:fillRect/>
          </a:stretch>
        </p:blipFill>
        <p:spPr/>
      </p:pic>
      <p:pic>
        <p:nvPicPr>
          <p:cNvPr id="13" name="Tijdelijke aanduiding voor afbeelding 12" descr="13.jpg"/>
          <p:cNvPicPr>
            <a:picLocks noGrp="1" noChangeAspect="1"/>
          </p:cNvPicPr>
          <p:nvPr>
            <p:ph type="pic" sz="quarter" idx="15"/>
          </p:nvPr>
        </p:nvPicPr>
        <p:blipFill>
          <a:blip r:embed="rId4"/>
          <a:srcRect/>
          <a:stretch>
            <a:fillRect/>
          </a:stretch>
        </p:blipFill>
        <p:spPr/>
      </p:pic>
      <p:pic>
        <p:nvPicPr>
          <p:cNvPr id="15" name="Tijdelijke aanduiding voor afbeelding 14" descr="14.jpg"/>
          <p:cNvPicPr>
            <a:picLocks noGrp="1" noChangeAspect="1"/>
          </p:cNvPicPr>
          <p:nvPr>
            <p:ph type="pic" sz="quarter" idx="16"/>
          </p:nvPr>
        </p:nvPicPr>
        <p:blipFill>
          <a:blip r:embed="rId5"/>
          <a:srcRect/>
          <a:stretch>
            <a:fillRect/>
          </a:stretch>
        </p:blipFill>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Perl framework</a:t>
            </a:r>
          </a:p>
        </p:txBody>
      </p:sp>
      <p:sp>
        <p:nvSpPr>
          <p:cNvPr id="3" name="Tijdelijke aanduiding voor tekst 2"/>
          <p:cNvSpPr txBox="1">
            <a:spLocks noGrp="1"/>
          </p:cNvSpPr>
          <p:nvPr>
            <p:ph type="body" idx="4294967295"/>
          </p:nvPr>
        </p:nvSpPr>
        <p:spPr>
          <a:xfrm>
            <a:off x="1" y="1604329"/>
            <a:ext cx="8229600" cy="4444307"/>
          </a:xfrm>
        </p:spPr>
        <p:txBody>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rPr>
              <a:t>Verschillende componenten die backend </a:t>
            </a:r>
            <a:r>
              <a:rPr lang="nl-BE" sz="1800" dirty="0" smtClean="0">
                <a:latin typeface="+mn-lt"/>
              </a:rPr>
              <a:t>ondersteunen</a:t>
            </a:r>
          </a:p>
          <a:p>
            <a:pPr lvl="0"/>
            <a:endParaRPr lang="nl-BE" sz="1800" dirty="0" smtClean="0">
              <a:latin typeface="+mn-lt"/>
            </a:endParaRPr>
          </a:p>
          <a:p>
            <a:pPr lvl="0"/>
            <a:r>
              <a:rPr lang="nl-BE" sz="1800" dirty="0">
                <a:latin typeface="+mn-lt"/>
                <a:ea typeface="+mn-ea"/>
                <a:cs typeface="+mn-cs"/>
              </a:rPr>
              <a:t>Realtime</a:t>
            </a:r>
            <a:r>
              <a:rPr lang="nl-BE" sz="1800" dirty="0">
                <a:latin typeface="+mn-lt"/>
              </a:rPr>
              <a:t> scraper</a:t>
            </a:r>
          </a:p>
          <a:p>
            <a:pPr lvl="1" rtl="0" hangingPunct="0"/>
            <a:r>
              <a:rPr lang="nl-BE" sz="1800" dirty="0">
                <a:latin typeface="+mn-lt"/>
              </a:rPr>
              <a:t>Meestal sites </a:t>
            </a:r>
            <a:r>
              <a:rPr lang="nl-BE" sz="1800" dirty="0">
                <a:latin typeface="+mn-lt"/>
                <a:cs typeface="Arial" pitchFamily="32"/>
              </a:rPr>
              <a:t>→ </a:t>
            </a:r>
            <a:r>
              <a:rPr lang="nl-BE" sz="1800" dirty="0">
                <a:latin typeface="+mn-lt"/>
              </a:rPr>
              <a:t>Perl (LWP, WWW::Mechanize)</a:t>
            </a:r>
          </a:p>
          <a:p>
            <a:pPr lvl="1" rtl="0" hangingPunct="0"/>
            <a:r>
              <a:rPr lang="nl-BE" sz="1800" dirty="0">
                <a:latin typeface="+mn-lt"/>
              </a:rPr>
              <a:t>Modulair: plugin infrastructuur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057400"/>
            <a:ext cx="7781730" cy="4800600"/>
          </a:xfrm>
        </p:spPr>
        <p:txBody>
          <a:bodyPr>
            <a:normAutofit fontScale="90000"/>
          </a:bodyPr>
          <a:lstStyle/>
          <a:p>
            <a:r>
              <a:rPr lang="nl-NL" dirty="0" smtClean="0"/>
              <a:t>Werking van het spel</a:t>
            </a:r>
            <a:br>
              <a:rPr lang="nl-NL" dirty="0" smtClean="0"/>
            </a:br>
            <a:r>
              <a:rPr lang="nl-NL" dirty="0" smtClean="0"/>
              <a:t>de backend</a:t>
            </a:r>
            <a:br>
              <a:rPr lang="nl-NL" dirty="0" smtClean="0"/>
            </a:br>
            <a:r>
              <a:rPr lang="nl-NL" dirty="0" smtClean="0"/>
              <a:t>het abstract filter model</a:t>
            </a:r>
            <a:br>
              <a:rPr lang="nl-NL" dirty="0" smtClean="0"/>
            </a:br>
            <a:r>
              <a:rPr lang="nl-NL" dirty="0" err="1" smtClean="0"/>
              <a:t>perl</a:t>
            </a:r>
            <a:r>
              <a:rPr lang="nl-NL" dirty="0" smtClean="0"/>
              <a:t> </a:t>
            </a:r>
            <a:r>
              <a:rPr lang="nl-NL" dirty="0" err="1" smtClean="0"/>
              <a:t>framework</a:t>
            </a:r>
            <a:r>
              <a:rPr lang="nl-NL" dirty="0" smtClean="0"/>
              <a:t/>
            </a:r>
            <a:br>
              <a:rPr lang="nl-NL" dirty="0" smtClean="0"/>
            </a:br>
            <a:r>
              <a:rPr lang="nl-NL" dirty="0" err="1" smtClean="0"/>
              <a:t>Transaction</a:t>
            </a:r>
            <a:r>
              <a:rPr lang="nl-NL" dirty="0" smtClean="0"/>
              <a:t> manager</a:t>
            </a:r>
            <a:br>
              <a:rPr lang="nl-NL" dirty="0" smtClean="0"/>
            </a:br>
            <a:r>
              <a:rPr lang="nl-NL" dirty="0" smtClean="0"/>
              <a:t>Puntenmanager</a:t>
            </a:r>
            <a:br>
              <a:rPr lang="nl-NL" dirty="0" smtClean="0"/>
            </a:br>
            <a:r>
              <a:rPr lang="nl-NL" dirty="0" smtClean="0"/>
              <a:t>Interactieve website</a:t>
            </a:r>
            <a:br>
              <a:rPr lang="nl-NL" dirty="0" smtClean="0"/>
            </a:br>
            <a:r>
              <a:rPr lang="nl-NL" dirty="0" smtClean="0"/>
              <a:t>Interactieve grafieken</a:t>
            </a:r>
            <a:br>
              <a:rPr lang="nl-NL" dirty="0" smtClean="0"/>
            </a:br>
            <a:r>
              <a:rPr lang="nl-NL" dirty="0" smtClean="0"/>
              <a:t>Desktop applicatie</a:t>
            </a:r>
            <a:br>
              <a:rPr lang="nl-NL" dirty="0" smtClean="0"/>
            </a:br>
            <a:r>
              <a:rPr lang="nl-NL" dirty="0" smtClean="0"/>
              <a:t>Mobiele applicatie</a:t>
            </a:r>
            <a:br>
              <a:rPr lang="nl-NL" dirty="0" smtClean="0"/>
            </a:br>
            <a:r>
              <a:rPr lang="nl-NL" dirty="0" smtClean="0"/>
              <a:t/>
            </a:r>
            <a:br>
              <a:rPr lang="nl-NL" dirty="0" smtClean="0"/>
            </a:br>
            <a:r>
              <a:rPr lang="nl-NL" dirty="0" smtClean="0"/>
              <a:t/>
            </a:r>
            <a:br>
              <a:rPr lang="nl-NL" dirty="0" smtClean="0"/>
            </a:br>
            <a:r>
              <a:rPr lang="nl-NL" dirty="0" smtClean="0"/>
              <a:t/>
            </a:r>
            <a:br>
              <a:rPr lang="nl-NL" dirty="0" smtClean="0"/>
            </a:br>
            <a:endParaRPr lang="nl-NL" dirty="0"/>
          </a:p>
        </p:txBody>
      </p:sp>
      <p:sp>
        <p:nvSpPr>
          <p:cNvPr id="3" name="Tijdelijke aanduiding voor tekst 2"/>
          <p:cNvSpPr>
            <a:spLocks noGrp="1"/>
          </p:cNvSpPr>
          <p:nvPr>
            <p:ph type="body" sz="quarter" idx="14"/>
          </p:nvPr>
        </p:nvSpPr>
        <p:spPr/>
        <p:txBody>
          <a:bodyPr/>
          <a:lstStyle/>
          <a:p>
            <a:endParaRPr lang="nl-NL"/>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Perl framework</a:t>
            </a:r>
          </a:p>
        </p:txBody>
      </p:sp>
      <p:sp>
        <p:nvSpPr>
          <p:cNvPr id="3" name="Tijdelijke aanduiding voor tekst 2"/>
          <p:cNvSpPr txBox="1">
            <a:spLocks noGrp="1"/>
          </p:cNvSpPr>
          <p:nvPr>
            <p:ph type="body" idx="4294967295"/>
          </p:nvPr>
        </p:nvSpPr>
        <p:spPr>
          <a:xfrm>
            <a:off x="1" y="1604329"/>
            <a:ext cx="8229600" cy="4444307"/>
          </a:xfrm>
        </p:spPr>
        <p:txBody>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rPr>
              <a:t>Datalaag</a:t>
            </a:r>
          </a:p>
          <a:p>
            <a:pPr lvl="1" rtl="0" hangingPunct="0"/>
            <a:r>
              <a:rPr lang="nl-BE" sz="1800" dirty="0">
                <a:latin typeface="+mn-lt"/>
              </a:rPr>
              <a:t>Modern object-georiënteerd (Moose</a:t>
            </a:r>
            <a:r>
              <a:rPr lang="nl-BE" sz="1800" dirty="0" smtClean="0">
                <a:latin typeface="+mn-lt"/>
              </a:rPr>
              <a:t>)</a:t>
            </a:r>
          </a:p>
          <a:p>
            <a:pPr lvl="1" rtl="0" hangingPunct="0"/>
            <a:endParaRPr lang="nl-BE" sz="1800" dirty="0" smtClean="0">
              <a:latin typeface="+mn-lt"/>
            </a:endParaRPr>
          </a:p>
          <a:p>
            <a:pPr lvl="1" rtl="0" hangingPunct="0"/>
            <a:r>
              <a:rPr lang="nl-BE" sz="1800" dirty="0">
                <a:latin typeface="+mn-lt"/>
                <a:ea typeface="+mn-ea"/>
                <a:cs typeface="+mn-cs"/>
              </a:rPr>
              <a:t>Backend</a:t>
            </a:r>
            <a:r>
              <a:rPr lang="nl-BE" sz="1800" dirty="0">
                <a:latin typeface="+mn-lt"/>
              </a:rPr>
              <a:t> communicatie via RPC::</a:t>
            </a:r>
            <a:r>
              <a:rPr lang="nl-BE" sz="1800" dirty="0" smtClean="0">
                <a:latin typeface="+mn-lt"/>
              </a:rPr>
              <a:t>XML</a:t>
            </a:r>
          </a:p>
          <a:p>
            <a:pPr lvl="2" rtl="0" hangingPunct="0"/>
            <a:r>
              <a:rPr lang="nl-BE" sz="1800" dirty="0">
                <a:latin typeface="+mn-lt"/>
              </a:rPr>
              <a:t>Officiële implementatie XML-</a:t>
            </a:r>
            <a:r>
              <a:rPr lang="nl-BE" sz="1800" dirty="0" smtClean="0">
                <a:latin typeface="+mn-lt"/>
              </a:rPr>
              <a:t>RPC</a:t>
            </a:r>
          </a:p>
          <a:p>
            <a:pPr lvl="2" rtl="0" hangingPunct="0"/>
            <a:endParaRPr lang="nl-BE" sz="1800" dirty="0" smtClean="0">
              <a:latin typeface="+mn-lt"/>
            </a:endParaRPr>
          </a:p>
          <a:p>
            <a:pPr lvl="1" rtl="0" hangingPunct="0"/>
            <a:r>
              <a:rPr lang="nl-BE" sz="1800" dirty="0">
                <a:latin typeface="+mn-lt"/>
              </a:rPr>
              <a:t>Sterk geoptimaliseerd</a:t>
            </a:r>
          </a:p>
          <a:p>
            <a:pPr lvl="2" rtl="0" hangingPunct="0"/>
            <a:r>
              <a:rPr lang="nl-BE" sz="1800" dirty="0">
                <a:latin typeface="+mn-lt"/>
              </a:rPr>
              <a:t>Gzip compressie</a:t>
            </a:r>
          </a:p>
          <a:p>
            <a:pPr lvl="2" rtl="0" hangingPunct="0"/>
            <a:r>
              <a:rPr lang="nl-BE" sz="1800" dirty="0">
                <a:latin typeface="+mn-lt"/>
              </a:rPr>
              <a:t>Testbed voor nieuwe optimalisaties binnen backend</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Perl framework</a:t>
            </a:r>
          </a:p>
        </p:txBody>
      </p:sp>
      <p:sp>
        <p:nvSpPr>
          <p:cNvPr id="3" name="Tijdelijke aanduiding voor tekst 2"/>
          <p:cNvSpPr txBox="1">
            <a:spLocks noGrp="1"/>
          </p:cNvSpPr>
          <p:nvPr>
            <p:ph type="body" idx="4294967295"/>
          </p:nvPr>
        </p:nvSpPr>
        <p:spPr>
          <a:xfrm>
            <a:off x="1" y="1604329"/>
            <a:ext cx="8229600" cy="4444307"/>
          </a:xfrm>
        </p:spPr>
        <p:txBody>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rPr>
              <a:t>Historische scraper</a:t>
            </a:r>
          </a:p>
          <a:p>
            <a:pPr lvl="1" rtl="0" hangingPunct="0"/>
            <a:r>
              <a:rPr lang="nl-BE" sz="1800" dirty="0">
                <a:latin typeface="+mn-lt"/>
              </a:rPr>
              <a:t>Geen plugin van de realtime </a:t>
            </a:r>
            <a:r>
              <a:rPr lang="nl-BE" sz="1800" dirty="0" smtClean="0">
                <a:latin typeface="+mn-lt"/>
              </a:rPr>
              <a:t>scraper</a:t>
            </a:r>
          </a:p>
          <a:p>
            <a:pPr lvl="1" rtl="0" hangingPunct="0"/>
            <a:endParaRPr lang="nl-BE" sz="1800" dirty="0" smtClean="0">
              <a:latin typeface="+mn-lt"/>
            </a:endParaRPr>
          </a:p>
          <a:p>
            <a:pPr lvl="2" rtl="0" hangingPunct="0"/>
            <a:r>
              <a:rPr lang="nl-BE" sz="1800" dirty="0" smtClean="0">
                <a:latin typeface="+mn-lt"/>
                <a:ea typeface="+mn-ea"/>
                <a:cs typeface="+mn-cs"/>
              </a:rPr>
              <a:t>Eenmalig</a:t>
            </a:r>
          </a:p>
          <a:p>
            <a:pPr lvl="2" rtl="0" hangingPunct="0"/>
            <a:endParaRPr lang="nl-BE" sz="1800" dirty="0" smtClean="0">
              <a:latin typeface="+mn-lt"/>
              <a:ea typeface="+mn-ea"/>
              <a:cs typeface="+mn-cs"/>
            </a:endParaRPr>
          </a:p>
          <a:p>
            <a:pPr lvl="2" rtl="0" hangingPunct="0"/>
            <a:r>
              <a:rPr lang="nl-BE" sz="1800" dirty="0">
                <a:latin typeface="+mn-lt"/>
              </a:rPr>
              <a:t>Veel eigenschappen passen niet</a:t>
            </a:r>
          </a:p>
          <a:p>
            <a:pPr lvl="3" rtl="0" hangingPunct="0"/>
            <a:r>
              <a:rPr lang="nl-BE" sz="1800" dirty="0">
                <a:latin typeface="+mn-lt"/>
              </a:rPr>
              <a:t>IsBeursOpen</a:t>
            </a:r>
          </a:p>
          <a:p>
            <a:pPr lvl="3" rtl="0" hangingPunct="0"/>
            <a:r>
              <a:rPr lang="nl-BE" sz="1800" dirty="0">
                <a:latin typeface="+mn-lt"/>
              </a:rPr>
              <a:t>Voorspellen van volgende quote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1" y="313954"/>
            <a:ext cx="8229600" cy="1064272"/>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nl-BE"/>
              <a:t>Perl framework</a:t>
            </a:r>
          </a:p>
        </p:txBody>
      </p:sp>
      <p:sp>
        <p:nvSpPr>
          <p:cNvPr id="3" name="Tijdelijke aanduiding voor tekst 2"/>
          <p:cNvSpPr txBox="1">
            <a:spLocks noGrp="1"/>
          </p:cNvSpPr>
          <p:nvPr>
            <p:ph type="body" idx="4294967295"/>
          </p:nvPr>
        </p:nvSpPr>
        <p:spPr>
          <a:xfrm>
            <a:off x="1" y="1604329"/>
            <a:ext cx="8229600" cy="5037649"/>
          </a:xfrm>
        </p:spPr>
        <p:txBody>
          <a:bodyPr>
            <a:normAutofit lnSpcReduction="10000"/>
          </a:bodyPr>
          <a:lstStyle>
            <a:defPPr marL="432000" lvl="0" indent="-324000">
              <a:spcBef>
                <a:spcPts val="0"/>
              </a:spcBef>
              <a:spcAft>
                <a:spcPts val="1417"/>
              </a:spcAft>
              <a:buSzPct val="45000"/>
              <a:buFont typeface="StarSymbol"/>
              <a:buNone/>
              <a:defRPr lang="nl-BE"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nl-BE"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nl-BE"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nl-BE"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nl-BE"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nl-BE" sz="2000" b="0" i="0" u="none" strike="noStrike" kern="1200">
                <a:ln>
                  <a:noFill/>
                </a:ln>
                <a:latin typeface="Arial" pitchFamily="18"/>
                <a:ea typeface="DejaVu Sans" pitchFamily="2"/>
                <a:cs typeface="DejaVu Sans" pitchFamily="2"/>
              </a:defRPr>
            </a:lvl5pPr>
            <a:lvl6pPr marL="2592000" lvl="5"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6pPr>
            <a:lvl7pPr marL="3024000" lvl="6"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nl-BE" sz="2000" b="0" i="0" u="none" strike="noStrike" kern="1200">
                <a:ln>
                  <a:noFill/>
                </a:ln>
                <a:latin typeface="Arial" pitchFamily="18"/>
                <a:ea typeface="DejaVu Sans" pitchFamily="2"/>
                <a:cs typeface="DejaVu Sans" pitchFamily="2"/>
              </a:defRPr>
            </a:lvl9pPr>
          </a:lstStyle>
          <a:p>
            <a:pPr lvl="0"/>
            <a:r>
              <a:rPr lang="nl-BE" sz="1800" dirty="0">
                <a:latin typeface="+mn-lt"/>
              </a:rPr>
              <a:t>Artificiële intelligentie</a:t>
            </a:r>
          </a:p>
          <a:p>
            <a:pPr lvl="1" rtl="0" hangingPunct="0"/>
            <a:r>
              <a:rPr lang="nl-BE" sz="1800" dirty="0">
                <a:latin typeface="+mn-lt"/>
              </a:rPr>
              <a:t>Performantie zonder teveel werk </a:t>
            </a:r>
            <a:r>
              <a:rPr lang="nl-BE" sz="1800" dirty="0">
                <a:latin typeface="+mn-lt"/>
                <a:cs typeface="Arial" pitchFamily="32"/>
              </a:rPr>
              <a:t>→ Perl</a:t>
            </a:r>
          </a:p>
          <a:p>
            <a:pPr lvl="2" rtl="0" hangingPunct="0"/>
            <a:r>
              <a:rPr lang="nl-BE" sz="1800" dirty="0">
                <a:latin typeface="+mn-lt"/>
                <a:ea typeface="+mn-ea"/>
                <a:cs typeface="+mn-cs"/>
              </a:rPr>
              <a:t>Bestaande</a:t>
            </a:r>
            <a:r>
              <a:rPr lang="nl-BE" sz="1800" dirty="0">
                <a:latin typeface="+mn-lt"/>
              </a:rPr>
              <a:t> datalaat gebruiken</a:t>
            </a:r>
          </a:p>
          <a:p>
            <a:pPr lvl="2" rtl="0" hangingPunct="0"/>
            <a:r>
              <a:rPr lang="nl-BE" sz="1800" dirty="0">
                <a:latin typeface="+mn-lt"/>
                <a:ea typeface="+mn-ea"/>
                <a:cs typeface="+mn-cs"/>
              </a:rPr>
              <a:t>Interfacen</a:t>
            </a:r>
            <a:r>
              <a:rPr lang="nl-BE" sz="1800" dirty="0">
                <a:latin typeface="+mn-lt"/>
              </a:rPr>
              <a:t> met performante </a:t>
            </a:r>
            <a:r>
              <a:rPr lang="nl-BE" sz="1800" dirty="0" smtClean="0">
                <a:latin typeface="+mn-lt"/>
              </a:rPr>
              <a:t>library</a:t>
            </a:r>
          </a:p>
          <a:p>
            <a:pPr lvl="2" rtl="0" hangingPunct="0"/>
            <a:endParaRPr lang="nl-BE" sz="1800" dirty="0" smtClean="0">
              <a:latin typeface="+mn-lt"/>
            </a:endParaRPr>
          </a:p>
          <a:p>
            <a:pPr lvl="1" rtl="0" hangingPunct="0"/>
            <a:r>
              <a:rPr lang="nl-BE" sz="1800" dirty="0">
                <a:latin typeface="+mn-lt"/>
                <a:ea typeface="+mn-ea"/>
                <a:cs typeface="+mn-cs"/>
              </a:rPr>
              <a:t>Neuraal</a:t>
            </a:r>
            <a:r>
              <a:rPr lang="nl-BE" sz="1800" dirty="0">
                <a:latin typeface="+mn-lt"/>
              </a:rPr>
              <a:t> netwerk (AI::FANN -&gt; libfann)</a:t>
            </a:r>
          </a:p>
          <a:p>
            <a:pPr lvl="2" rtl="0" hangingPunct="0"/>
            <a:r>
              <a:rPr lang="nl-BE" sz="1800" dirty="0">
                <a:latin typeface="+mn-lt"/>
              </a:rPr>
              <a:t>Voordeel: geen expertise benodigd</a:t>
            </a:r>
          </a:p>
          <a:p>
            <a:pPr lvl="2" rtl="0" hangingPunct="0"/>
            <a:r>
              <a:rPr lang="nl-BE" sz="1800" dirty="0">
                <a:latin typeface="+mn-lt"/>
              </a:rPr>
              <a:t>Voordeel: autonoom leren</a:t>
            </a:r>
          </a:p>
          <a:p>
            <a:pPr lvl="2" rtl="0" hangingPunct="0"/>
            <a:r>
              <a:rPr lang="nl-BE" sz="1800" dirty="0">
                <a:latin typeface="+mn-lt"/>
              </a:rPr>
              <a:t>Nadeel: tweaken van parameters</a:t>
            </a:r>
          </a:p>
          <a:p>
            <a:pPr lvl="3" rtl="0" hangingPunct="0"/>
            <a:r>
              <a:rPr lang="nl-BE" sz="1800" dirty="0">
                <a:latin typeface="+mn-lt"/>
              </a:rPr>
              <a:t>Genetisch algoritme</a:t>
            </a:r>
          </a:p>
          <a:p>
            <a:pPr lvl="2" rtl="0" hangingPunct="0"/>
            <a:r>
              <a:rPr lang="nl-BE" sz="1800" dirty="0">
                <a:latin typeface="+mn-lt"/>
              </a:rPr>
              <a:t>Nadeel: computationeel </a:t>
            </a:r>
            <a:r>
              <a:rPr lang="nl-BE" sz="1800" dirty="0" smtClean="0">
                <a:latin typeface="+mn-lt"/>
              </a:rPr>
              <a:t>intensief</a:t>
            </a:r>
          </a:p>
          <a:p>
            <a:pPr lvl="2" rtl="0" hangingPunct="0"/>
            <a:endParaRPr lang="nl-BE" sz="1800" dirty="0" smtClean="0">
              <a:latin typeface="+mn-lt"/>
            </a:endParaRPr>
          </a:p>
          <a:p>
            <a:pPr lvl="1" rtl="0" hangingPunct="0"/>
            <a:r>
              <a:rPr lang="nl-BE" sz="1800" dirty="0">
                <a:latin typeface="+mn-lt"/>
              </a:rPr>
              <a:t>Plugin infrastructuur </a:t>
            </a:r>
            <a:r>
              <a:rPr lang="nl-BE" sz="1800" dirty="0">
                <a:latin typeface="+mn-lt"/>
                <a:cs typeface="Arial" pitchFamily="32"/>
              </a:rPr>
              <a:t>→ meerdere algoritmen tegelijk</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normAutofit/>
          </a:bodyPr>
          <a:lstStyle/>
          <a:p>
            <a:pPr fontAlgn="auto">
              <a:spcAft>
                <a:spcPts val="0"/>
              </a:spcAft>
              <a:defRPr/>
            </a:pPr>
            <a:r>
              <a:rPr lang="nl-BE" dirty="0" smtClean="0"/>
              <a:t>Transaction manager</a:t>
            </a:r>
            <a:endParaRPr dirty="0"/>
          </a:p>
        </p:txBody>
      </p:sp>
      <p:sp>
        <p:nvSpPr>
          <p:cNvPr id="16" name="Tijdelijke aanduiding voor tekst 15"/>
          <p:cNvSpPr>
            <a:spLocks noGrp="1"/>
          </p:cNvSpPr>
          <p:nvPr>
            <p:ph type="body" sz="quarter" idx="14"/>
          </p:nvPr>
        </p:nvSpPr>
        <p:spPr/>
        <p:txBody>
          <a:bodyPr/>
          <a:lstStyle/>
          <a:p>
            <a:r>
              <a:rPr lang="nl-NL" dirty="0" smtClean="0"/>
              <a:t>ASP.NET</a:t>
            </a:r>
            <a:endParaRPr lang="nl-NL" dirty="0"/>
          </a:p>
        </p:txBody>
      </p:sp>
      <p:pic>
        <p:nvPicPr>
          <p:cNvPr id="11" name="Tijdelijke aanduiding voor afbeelding 10" descr="1.jpg"/>
          <p:cNvPicPr>
            <a:picLocks noGrp="1" noChangeAspect="1"/>
          </p:cNvPicPr>
          <p:nvPr>
            <p:ph type="pic" sz="quarter" idx="11"/>
          </p:nvPr>
        </p:nvPicPr>
        <p:blipFill>
          <a:blip r:embed="rId3"/>
          <a:srcRect/>
          <a:stretch>
            <a:fillRect/>
          </a:stretch>
        </p:blipFill>
        <p:spPr>
          <a:xfrm>
            <a:off x="786338" y="2140695"/>
            <a:ext cx="2286000" cy="2286000"/>
          </a:xfrm>
        </p:spPr>
      </p:pic>
      <p:pic>
        <p:nvPicPr>
          <p:cNvPr id="13" name="Tijdelijke aanduiding voor afbeelding 12" descr="2.jpg"/>
          <p:cNvPicPr>
            <a:picLocks noGrp="1" noChangeAspect="1"/>
          </p:cNvPicPr>
          <p:nvPr>
            <p:ph type="pic" sz="quarter" idx="15"/>
          </p:nvPr>
        </p:nvPicPr>
        <p:blipFill>
          <a:blip r:embed="rId4"/>
          <a:srcRect/>
          <a:stretch>
            <a:fillRect/>
          </a:stretch>
        </p:blipFill>
        <p:spPr>
          <a:xfrm>
            <a:off x="3474604" y="2140695"/>
            <a:ext cx="2286000" cy="2286000"/>
          </a:xfrm>
        </p:spPr>
      </p:pic>
      <p:pic>
        <p:nvPicPr>
          <p:cNvPr id="15" name="Tijdelijke aanduiding voor afbeelding 14" descr="3.jpg"/>
          <p:cNvPicPr>
            <a:picLocks noGrp="1" noChangeAspect="1"/>
          </p:cNvPicPr>
          <p:nvPr>
            <p:ph type="pic" sz="quarter" idx="16"/>
          </p:nvPr>
        </p:nvPicPr>
        <p:blipFill>
          <a:blip r:embed="rId5"/>
          <a:srcRect/>
          <a:stretch>
            <a:fillRect/>
          </a:stretch>
        </p:blipFill>
        <p:spPr>
          <a:xfrm>
            <a:off x="6162870" y="2140695"/>
            <a:ext cx="2286000" cy="2286000"/>
          </a:xfr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el 6"/>
          <p:cNvSpPr>
            <a:spLocks noGrp="1"/>
          </p:cNvSpPr>
          <p:nvPr>
            <p:ph type="title"/>
          </p:nvPr>
        </p:nvSpPr>
        <p:spPr>
          <a:xfrm>
            <a:off x="609600" y="152400"/>
            <a:ext cx="7781730" cy="990600"/>
          </a:xfrm>
        </p:spPr>
        <p:txBody>
          <a:bodyPr/>
          <a:lstStyle/>
          <a:p>
            <a:r>
              <a:rPr lang="nl-NL" dirty="0" err="1" smtClean="0"/>
              <a:t>Transaction</a:t>
            </a:r>
            <a:r>
              <a:rPr lang="nl-NL" dirty="0" smtClean="0"/>
              <a:t> manager</a:t>
            </a:r>
            <a:endParaRPr lang="nl-NL" dirty="0"/>
          </a:p>
        </p:txBody>
      </p:sp>
      <p:sp>
        <p:nvSpPr>
          <p:cNvPr id="8" name="Tijdelijke aanduiding voor tekst 7"/>
          <p:cNvSpPr>
            <a:spLocks noGrp="1"/>
          </p:cNvSpPr>
          <p:nvPr>
            <p:ph type="body" sz="quarter" idx="14"/>
          </p:nvPr>
        </p:nvSpPr>
        <p:spPr>
          <a:xfrm>
            <a:off x="609600" y="1752600"/>
            <a:ext cx="7772400" cy="3962400"/>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Orders worden geplaatst via de website</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nl-BE" dirty="0" smtClean="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Transactions manager overloopt periodiek alle orders</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Orders hebben paramaters</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Alles alle vereisten voldoen =&gt; order =&gt; transaction</a:t>
            </a:r>
          </a:p>
          <a:p>
            <a:pPr marL="83185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nl-BE" dirty="0" smtClean="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Re</a:t>
            </a:r>
            <a:r>
              <a:rPr lang="nl-BE" dirty="0" smtClean="0"/>
              <a:t>ële beurs: orders naar beurshuis sturen die verwerkt worden..</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nl-BE" dirty="0" smtClean="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Elk order heeft een order verifier</a:t>
            </a:r>
          </a:p>
          <a:p>
            <a:pPr marL="1231900" lvl="2"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Gemakkelijk uit te breiden</a:t>
            </a:r>
            <a:endParaRPr lang="nl-BE"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el 6"/>
          <p:cNvSpPr>
            <a:spLocks noGrp="1"/>
          </p:cNvSpPr>
          <p:nvPr>
            <p:ph type="title"/>
          </p:nvPr>
        </p:nvSpPr>
        <p:spPr>
          <a:xfrm>
            <a:off x="609600" y="152400"/>
            <a:ext cx="7781730" cy="990600"/>
          </a:xfrm>
        </p:spPr>
        <p:txBody>
          <a:bodyPr/>
          <a:lstStyle/>
          <a:p>
            <a:r>
              <a:rPr lang="nl-NL" dirty="0" err="1" smtClean="0"/>
              <a:t>Trailing</a:t>
            </a:r>
            <a:r>
              <a:rPr lang="nl-NL" dirty="0" smtClean="0"/>
              <a:t> stop</a:t>
            </a:r>
            <a:endParaRPr lang="nl-NL" dirty="0"/>
          </a:p>
        </p:txBody>
      </p:sp>
      <p:sp>
        <p:nvSpPr>
          <p:cNvPr id="8" name="Tijdelijke aanduiding voor tekst 7"/>
          <p:cNvSpPr>
            <a:spLocks noGrp="1"/>
          </p:cNvSpPr>
          <p:nvPr>
            <p:ph type="body" sz="quarter" idx="14"/>
          </p:nvPr>
        </p:nvSpPr>
        <p:spPr>
          <a:xfrm>
            <a:off x="609600" y="1752600"/>
            <a:ext cx="7772400" cy="3962400"/>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Stopprijs op vast aantal punten onder hoogste koers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nl-BE" dirty="0" smtClean="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Stoppr</a:t>
            </a:r>
            <a:r>
              <a:rPr lang="nl-BE" dirty="0" smtClean="0"/>
              <a:t>ijs </a:t>
            </a:r>
            <a:r>
              <a:rPr lang="nl-BE" dirty="0" smtClean="0"/>
              <a:t>stijgt mee  naar boven met de koers</a:t>
            </a:r>
          </a:p>
          <a:p>
            <a:pPr marL="1231900" lvl="2"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Bij elk nieuwe maximumkoers wordt nieuwe stopprijs gezet</a:t>
            </a:r>
          </a:p>
          <a:p>
            <a:pPr marL="1231900" lvl="2"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nl-BE" dirty="0" smtClean="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nl-BE" dirty="0" smtClean="0"/>
              <a:t>Als stopprijs gehaald wordt =&gt; order naar transactie omzetten</a:t>
            </a:r>
          </a:p>
          <a:p>
            <a:pPr marL="1231900" lvl="2" indent="-32385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nl-BE"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lstStyle/>
          <a:p>
            <a:pPr fontAlgn="auto">
              <a:spcAft>
                <a:spcPts val="0"/>
              </a:spcAft>
              <a:defRPr/>
            </a:pPr>
            <a:r>
              <a:rPr lang="nl-BE" dirty="0" smtClean="0"/>
              <a:t>puntenmanager</a:t>
            </a:r>
            <a:endParaRPr dirty="0"/>
          </a:p>
        </p:txBody>
      </p:sp>
      <p:sp>
        <p:nvSpPr>
          <p:cNvPr id="16" name="Tijdelijke aanduiding voor tekst 15"/>
          <p:cNvSpPr>
            <a:spLocks noGrp="1"/>
          </p:cNvSpPr>
          <p:nvPr>
            <p:ph type="body" sz="quarter" idx="14"/>
          </p:nvPr>
        </p:nvSpPr>
        <p:spPr/>
        <p:txBody>
          <a:bodyPr/>
          <a:lstStyle/>
          <a:p>
            <a:r>
              <a:rPr lang="nl-NL" dirty="0" smtClean="0"/>
              <a:t>ASP.NET</a:t>
            </a:r>
            <a:endParaRPr lang="nl-NL" dirty="0"/>
          </a:p>
        </p:txBody>
      </p:sp>
      <p:pic>
        <p:nvPicPr>
          <p:cNvPr id="11" name="Tijdelijke aanduiding voor afbeelding 10" descr="1.jpg"/>
          <p:cNvPicPr>
            <a:picLocks noGrp="1" noChangeAspect="1"/>
          </p:cNvPicPr>
          <p:nvPr>
            <p:ph type="pic" sz="quarter" idx="11"/>
          </p:nvPr>
        </p:nvPicPr>
        <p:blipFill>
          <a:blip r:embed="rId3"/>
          <a:srcRect/>
          <a:stretch>
            <a:fillRect/>
          </a:stretch>
        </p:blipFill>
        <p:spPr>
          <a:xfrm>
            <a:off x="786338" y="2140695"/>
            <a:ext cx="2286000" cy="2286000"/>
          </a:xfrm>
        </p:spPr>
      </p:pic>
      <p:pic>
        <p:nvPicPr>
          <p:cNvPr id="13" name="Tijdelijke aanduiding voor afbeelding 12" descr="2.jpg"/>
          <p:cNvPicPr>
            <a:picLocks noGrp="1" noChangeAspect="1"/>
          </p:cNvPicPr>
          <p:nvPr>
            <p:ph type="pic" sz="quarter" idx="15"/>
          </p:nvPr>
        </p:nvPicPr>
        <p:blipFill>
          <a:blip r:embed="rId4"/>
          <a:srcRect/>
          <a:stretch>
            <a:fillRect/>
          </a:stretch>
        </p:blipFill>
        <p:spPr>
          <a:xfrm>
            <a:off x="3474604" y="2140695"/>
            <a:ext cx="2286000" cy="2286000"/>
          </a:xfrm>
        </p:spPr>
      </p:pic>
      <p:pic>
        <p:nvPicPr>
          <p:cNvPr id="15" name="Tijdelijke aanduiding voor afbeelding 14" descr="3.jpg"/>
          <p:cNvPicPr>
            <a:picLocks noGrp="1" noChangeAspect="1"/>
          </p:cNvPicPr>
          <p:nvPr>
            <p:ph type="pic" sz="quarter" idx="16"/>
          </p:nvPr>
        </p:nvPicPr>
        <p:blipFill>
          <a:blip r:embed="rId5"/>
          <a:srcRect/>
          <a:stretch>
            <a:fillRect/>
          </a:stretch>
        </p:blipFill>
        <p:spPr>
          <a:xfrm>
            <a:off x="6162870" y="2140695"/>
            <a:ext cx="2286000" cy="2286000"/>
          </a:xfr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313953"/>
            <a:ext cx="8228160" cy="1062832"/>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Puntenmanager</a:t>
            </a:r>
          </a:p>
        </p:txBody>
      </p:sp>
      <p:sp>
        <p:nvSpPr>
          <p:cNvPr id="13314"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Criteria</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Beter presteren dan Bel-20</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Winstranking</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smtClean="0"/>
              <a:t>Cashranking</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nl-BE" dirty="0" smtClean="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Modulair opgebouwd</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Puntencriteria toevoegen</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Configuratie van criteria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313953"/>
            <a:ext cx="8228160" cy="1062832"/>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Puntenmanager</a:t>
            </a:r>
          </a:p>
        </p:txBody>
      </p:sp>
      <p:sp>
        <p:nvSpPr>
          <p:cNvPr id="14338"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Dynamisch klassen laden</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Java Reflection API</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smtClean="0"/>
              <a:t>Configuratiebestand</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nl-BE" dirty="0" smtClean="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Interfaces voor puntenberekening</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IndividualEvent</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RankingEvent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lstStyle/>
          <a:p>
            <a:pPr fontAlgn="auto">
              <a:spcAft>
                <a:spcPts val="0"/>
              </a:spcAft>
              <a:defRPr/>
            </a:pPr>
            <a:r>
              <a:rPr lang="nl-BE" dirty="0" smtClean="0"/>
              <a:t>De interactieve website</a:t>
            </a:r>
            <a:endParaRPr dirty="0"/>
          </a:p>
        </p:txBody>
      </p:sp>
      <p:sp>
        <p:nvSpPr>
          <p:cNvPr id="16" name="Tijdelijke aanduiding voor tekst 15"/>
          <p:cNvSpPr>
            <a:spLocks noGrp="1"/>
          </p:cNvSpPr>
          <p:nvPr>
            <p:ph type="body" sz="quarter" idx="14"/>
          </p:nvPr>
        </p:nvSpPr>
        <p:spPr/>
        <p:txBody>
          <a:bodyPr/>
          <a:lstStyle/>
          <a:p>
            <a:r>
              <a:rPr lang="nl-NL" dirty="0" smtClean="0"/>
              <a:t>ASP.NET</a:t>
            </a:r>
            <a:endParaRPr lang="nl-NL" dirty="0"/>
          </a:p>
        </p:txBody>
      </p:sp>
      <p:pic>
        <p:nvPicPr>
          <p:cNvPr id="10" name="Tijdelijke aanduiding voor afbeelding 9" descr="4.jpg"/>
          <p:cNvPicPr>
            <a:picLocks noGrp="1" noChangeAspect="1"/>
          </p:cNvPicPr>
          <p:nvPr>
            <p:ph type="pic" sz="quarter" idx="11"/>
          </p:nvPr>
        </p:nvPicPr>
        <p:blipFill>
          <a:blip r:embed="rId3"/>
          <a:srcRect/>
          <a:stretch>
            <a:fillRect/>
          </a:stretch>
        </p:blipFill>
        <p:spPr/>
      </p:pic>
      <p:pic>
        <p:nvPicPr>
          <p:cNvPr id="12" name="Tijdelijke aanduiding voor afbeelding 11" descr="5.jpg"/>
          <p:cNvPicPr>
            <a:picLocks noGrp="1" noChangeAspect="1"/>
          </p:cNvPicPr>
          <p:nvPr>
            <p:ph type="pic" sz="quarter" idx="15"/>
          </p:nvPr>
        </p:nvPicPr>
        <p:blipFill>
          <a:blip r:embed="rId4"/>
          <a:srcRect/>
          <a:stretch>
            <a:fillRect/>
          </a:stretch>
        </p:blipFill>
        <p:spPr/>
      </p:pic>
      <p:pic>
        <p:nvPicPr>
          <p:cNvPr id="14" name="Tijdelijke aanduiding voor afbeelding 13" descr="6.jpg"/>
          <p:cNvPicPr>
            <a:picLocks noGrp="1" noChangeAspect="1"/>
          </p:cNvPicPr>
          <p:nvPr>
            <p:ph type="pic" sz="quarter" idx="16"/>
          </p:nvPr>
        </p:nvPicPr>
        <p:blipFill>
          <a:blip r:embed="rId5"/>
          <a:srcRect/>
          <a:stretch>
            <a:fillRect/>
          </a:stretch>
        </p:blip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lstStyle/>
          <a:p>
            <a:pPr fontAlgn="auto">
              <a:spcAft>
                <a:spcPts val="0"/>
              </a:spcAft>
              <a:defRPr/>
            </a:pPr>
            <a:r>
              <a:rPr lang="nl-BE" dirty="0" smtClean="0"/>
              <a:t>Werking van het spel</a:t>
            </a:r>
            <a:endParaRPr dirty="0"/>
          </a:p>
        </p:txBody>
      </p:sp>
      <p:sp>
        <p:nvSpPr>
          <p:cNvPr id="7" name="Tijdelijke aanduiding voor tekst 6"/>
          <p:cNvSpPr>
            <a:spLocks noGrp="1"/>
          </p:cNvSpPr>
          <p:nvPr>
            <p:ph type="body" sz="quarter" idx="14"/>
          </p:nvPr>
        </p:nvSpPr>
        <p:spPr/>
        <p:txBody>
          <a:bodyPr/>
          <a:lstStyle/>
          <a:p>
            <a:endParaRPr lang="nl-NL" dirty="0"/>
          </a:p>
        </p:txBody>
      </p:sp>
      <p:pic>
        <p:nvPicPr>
          <p:cNvPr id="8" name="Tijdelijke aanduiding voor afbeelding 9" descr="4.jpg"/>
          <p:cNvPicPr>
            <a:picLocks noChangeAspect="1"/>
          </p:cNvPicPr>
          <p:nvPr/>
        </p:nvPicPr>
        <p:blipFill>
          <a:blip r:embed="rId3"/>
          <a:srcRect/>
          <a:stretch>
            <a:fillRect/>
          </a:stretch>
        </p:blipFill>
        <p:spPr bwMode="auto">
          <a:xfrm>
            <a:off x="3505200" y="2133600"/>
            <a:ext cx="2286000" cy="2286000"/>
          </a:xfrm>
          <a:prstGeom prst="rect">
            <a:avLst/>
          </a:prstGeom>
          <a:noFill/>
          <a:ln w="38100" cap="sq" cmpd="sng" algn="ctr">
            <a:solidFill>
              <a:schemeClr val="tx1"/>
            </a:solidFill>
            <a:prstDash val="solid"/>
            <a:miter lim="800000"/>
            <a:headEnd/>
            <a:tailEnd/>
          </a:ln>
          <a:effectLst>
            <a:outerShdw blurRad="50800" dist="50800" dir="2700000" algn="tl" rotWithShape="0">
              <a:srgbClr val="000000">
                <a:alpha val="50000"/>
              </a:srgbClr>
            </a:outerShdw>
          </a:effectLst>
        </p:spPr>
      </p:pic>
      <p:pic>
        <p:nvPicPr>
          <p:cNvPr id="10" name="Tijdelijke aanduiding voor afbeelding 13" descr="6.jpg"/>
          <p:cNvPicPr>
            <a:picLocks noGrp="1" noChangeAspect="1"/>
          </p:cNvPicPr>
          <p:nvPr>
            <p:ph type="pic" sz="quarter" idx="16"/>
          </p:nvPr>
        </p:nvPicPr>
        <p:blipFill>
          <a:blip r:embed="rId4"/>
          <a:srcRect/>
          <a:stretch>
            <a:fillRect/>
          </a:stretch>
        </p:blipFill>
        <p:spPr>
          <a:xfrm>
            <a:off x="6248400" y="2133600"/>
            <a:ext cx="2286000" cy="2286000"/>
          </a:xfrm>
        </p:spPr>
      </p:pic>
      <p:pic>
        <p:nvPicPr>
          <p:cNvPr id="14" name="Tijdelijke aanduiding voor afbeelding 14" descr="7.jpg"/>
          <p:cNvPicPr>
            <a:picLocks noGrp="1" noChangeAspect="1"/>
          </p:cNvPicPr>
          <p:nvPr>
            <p:ph type="pic" sz="quarter" idx="11"/>
          </p:nvPr>
        </p:nvPicPr>
        <p:blipFill>
          <a:blip r:embed="rId5"/>
          <a:srcRect/>
          <a:stretch>
            <a:fillRect/>
          </a:stretch>
        </p:blipFill>
        <p:spPr>
          <a:xfrm>
            <a:off x="762000" y="2133600"/>
            <a:ext cx="2286000" cy="2286000"/>
          </a:xfr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3074" name="Picture 2"/>
          <p:cNvPicPr>
            <a:picLocks noChangeAspect="1" noChangeArrowheads="1"/>
          </p:cNvPicPr>
          <p:nvPr/>
        </p:nvPicPr>
        <p:blipFill>
          <a:blip r:embed="rId3"/>
          <a:srcRect/>
          <a:stretch>
            <a:fillRect/>
          </a:stretch>
        </p:blipFill>
        <p:spPr bwMode="auto">
          <a:xfrm>
            <a:off x="541440" y="1604329"/>
            <a:ext cx="802944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4098" name="Picture 2"/>
          <p:cNvPicPr>
            <a:picLocks noChangeAspect="1" noChangeArrowheads="1"/>
          </p:cNvPicPr>
          <p:nvPr/>
        </p:nvPicPr>
        <p:blipFill>
          <a:blip r:embed="rId3"/>
          <a:srcRect/>
          <a:stretch>
            <a:fillRect/>
          </a:stretch>
        </p:blipFill>
        <p:spPr bwMode="auto">
          <a:xfrm>
            <a:off x="456480" y="1690738"/>
            <a:ext cx="8196480" cy="435501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5122" name="Picture 2"/>
          <p:cNvPicPr>
            <a:picLocks noChangeAspect="1" noChangeArrowheads="1"/>
          </p:cNvPicPr>
          <p:nvPr/>
        </p:nvPicPr>
        <p:blipFill>
          <a:blip r:embed="rId3"/>
          <a:srcRect/>
          <a:stretch>
            <a:fillRect/>
          </a:stretch>
        </p:blipFill>
        <p:spPr bwMode="auto">
          <a:xfrm>
            <a:off x="1815841" y="1604329"/>
            <a:ext cx="547920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6146" name="Picture 2"/>
          <p:cNvPicPr>
            <a:picLocks noChangeAspect="1" noChangeArrowheads="1"/>
          </p:cNvPicPr>
          <p:nvPr/>
        </p:nvPicPr>
        <p:blipFill>
          <a:blip r:embed="rId3"/>
          <a:srcRect/>
          <a:stretch>
            <a:fillRect/>
          </a:stretch>
        </p:blipFill>
        <p:spPr bwMode="auto">
          <a:xfrm>
            <a:off x="1321920" y="1604329"/>
            <a:ext cx="646560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7170" name="Picture 2"/>
          <p:cNvPicPr>
            <a:picLocks noChangeAspect="1" noChangeArrowheads="1"/>
          </p:cNvPicPr>
          <p:nvPr/>
        </p:nvPicPr>
        <p:blipFill>
          <a:blip r:embed="rId3"/>
          <a:srcRect/>
          <a:stretch>
            <a:fillRect/>
          </a:stretch>
        </p:blipFill>
        <p:spPr bwMode="auto">
          <a:xfrm>
            <a:off x="817920" y="1604329"/>
            <a:ext cx="747360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8194" name="Picture 2"/>
          <p:cNvPicPr>
            <a:picLocks noChangeAspect="1" noChangeArrowheads="1"/>
          </p:cNvPicPr>
          <p:nvPr/>
        </p:nvPicPr>
        <p:blipFill>
          <a:blip r:embed="rId3"/>
          <a:srcRect/>
          <a:stretch>
            <a:fillRect/>
          </a:stretch>
        </p:blipFill>
        <p:spPr bwMode="auto">
          <a:xfrm>
            <a:off x="944640" y="1604329"/>
            <a:ext cx="722304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9218" name="Picture 2"/>
          <p:cNvPicPr>
            <a:picLocks noChangeAspect="1" noChangeArrowheads="1"/>
          </p:cNvPicPr>
          <p:nvPr/>
        </p:nvPicPr>
        <p:blipFill>
          <a:blip r:embed="rId3"/>
          <a:srcRect/>
          <a:stretch>
            <a:fillRect/>
          </a:stretch>
        </p:blipFill>
        <p:spPr bwMode="auto">
          <a:xfrm>
            <a:off x="1002241" y="1604329"/>
            <a:ext cx="710640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Overzicht website</a:t>
            </a:r>
          </a:p>
        </p:txBody>
      </p:sp>
      <p:pic>
        <p:nvPicPr>
          <p:cNvPr id="10242" name="Picture 2"/>
          <p:cNvPicPr>
            <a:picLocks noChangeAspect="1" noChangeArrowheads="1"/>
          </p:cNvPicPr>
          <p:nvPr/>
        </p:nvPicPr>
        <p:blipFill>
          <a:blip r:embed="rId3"/>
          <a:srcRect/>
          <a:stretch>
            <a:fillRect/>
          </a:stretch>
        </p:blipFill>
        <p:spPr bwMode="auto">
          <a:xfrm>
            <a:off x="1660321" y="1604329"/>
            <a:ext cx="579024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313953"/>
            <a:ext cx="8228160" cy="1062832"/>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Website: Technisch</a:t>
            </a:r>
          </a:p>
        </p:txBody>
      </p:sp>
      <p:sp>
        <p:nvSpPr>
          <p:cNvPr id="11266"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Flexibele datalaag</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Factory pattern</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Configuratie met Web.config</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DataAccess interface</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ADO.NET en XML-</a:t>
            </a:r>
            <a:r>
              <a:rPr lang="nl-BE" dirty="0" smtClean="0"/>
              <a:t>RPC.NET</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nl-BE" dirty="0" smtClean="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Vormgeving: CSS + Control </a:t>
            </a:r>
            <a:r>
              <a:rPr lang="nl-BE" dirty="0" smtClean="0"/>
              <a:t>Adapters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nl-BE" dirty="0" smtClean="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Internationalisation</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Engels en Nederlands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313953"/>
            <a:ext cx="8228160" cy="1062832"/>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Website: Technisch</a:t>
            </a:r>
          </a:p>
        </p:txBody>
      </p:sp>
      <p:sp>
        <p:nvSpPr>
          <p:cNvPr id="12290" name="Rectangle 2"/>
          <p:cNvSpPr>
            <a:spLocks noGrp="1" noChangeArrowheads="1"/>
          </p:cNvSpPr>
          <p:nvPr>
            <p:ph type="body" idx="1"/>
          </p:nvPr>
        </p:nvSpPr>
        <p:spPr>
          <a:xfrm>
            <a:off x="456481" y="1604329"/>
            <a:ext cx="8228160" cy="444430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XML-RPC.NET bibliotheek</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Methodes definiëren</a:t>
            </a:r>
          </a:p>
          <a:p>
            <a:pPr marL="1175057" lvl="2" indent="-260644">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sz="1600" dirty="0"/>
              <a:t>public interface UserHandler:IXmlRpcProxy {</a:t>
            </a:r>
          </a:p>
          <a:p>
            <a:pPr marL="1566743" lvl="3" indent="-195843">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sz="1600" dirty="0"/>
              <a:t>[XmlRpcMethod("User.Hello")]</a:t>
            </a:r>
          </a:p>
          <a:p>
            <a:pPr marL="1566743" lvl="3" indent="-195843">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sz="1600" dirty="0"/>
              <a:t>int Hello(string client, int protocol)</a:t>
            </a:r>
            <a:r>
              <a:rPr lang="nl-BE" sz="1600" dirty="0" smtClean="0"/>
              <a:t>;</a:t>
            </a:r>
          </a:p>
          <a:p>
            <a:pPr marL="1566743" lvl="3" indent="-195843">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nl-BE" sz="1600" dirty="0" smtClean="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Object maken</a:t>
            </a:r>
          </a:p>
          <a:p>
            <a:pPr marL="1175057" lvl="2" indent="-260644">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sz="1600" dirty="0"/>
              <a:t>UserHandler handler = XmlRpcProxyGen.Create&lt;UserHandler&gt;()</a:t>
            </a:r>
            <a:r>
              <a:rPr lang="nl-BE" sz="1600" dirty="0" smtClean="0"/>
              <a:t>;</a:t>
            </a:r>
          </a:p>
          <a:p>
            <a:pPr marL="1175057" lvl="2" indent="-260644">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nl-BE" sz="1600" dirty="0" smtClean="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dirty="0"/>
              <a:t>Data ophalen</a:t>
            </a:r>
          </a:p>
          <a:p>
            <a:pPr marL="1175057" lvl="2" indent="-260644">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nl-BE" sz="1600" dirty="0"/>
              <a:t>int antwoord = handler.Hello(“Website”, 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 name="Diagram 9"/>
          <p:cNvGraphicFramePr/>
          <p:nvPr/>
        </p:nvGraphicFramePr>
        <p:xfrm>
          <a:off x="304800" y="304800"/>
          <a:ext cx="8534400" cy="6248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normAutofit/>
          </a:bodyPr>
          <a:lstStyle/>
          <a:p>
            <a:pPr fontAlgn="auto">
              <a:spcAft>
                <a:spcPts val="0"/>
              </a:spcAft>
              <a:defRPr/>
            </a:pPr>
            <a:r>
              <a:rPr lang="nl-BE" dirty="0" smtClean="0"/>
              <a:t>De interactieve grafieken</a:t>
            </a:r>
            <a:endParaRPr dirty="0"/>
          </a:p>
        </p:txBody>
      </p:sp>
      <p:sp>
        <p:nvSpPr>
          <p:cNvPr id="16" name="Tijdelijke aanduiding voor tekst 15"/>
          <p:cNvSpPr>
            <a:spLocks noGrp="1"/>
          </p:cNvSpPr>
          <p:nvPr>
            <p:ph type="body" sz="quarter" idx="14"/>
          </p:nvPr>
        </p:nvSpPr>
        <p:spPr/>
        <p:txBody>
          <a:bodyPr/>
          <a:lstStyle/>
          <a:p>
            <a:r>
              <a:rPr lang="nl-NL" dirty="0" err="1" smtClean="0"/>
              <a:t>JavaScript</a:t>
            </a:r>
            <a:endParaRPr lang="nl-NL" dirty="0"/>
          </a:p>
        </p:txBody>
      </p:sp>
      <p:pic>
        <p:nvPicPr>
          <p:cNvPr id="10" name="Tijdelijke aanduiding voor afbeelding 9" descr="6.jpg"/>
          <p:cNvPicPr>
            <a:picLocks noGrp="1" noChangeAspect="1"/>
          </p:cNvPicPr>
          <p:nvPr>
            <p:ph type="pic" sz="quarter" idx="11"/>
          </p:nvPr>
        </p:nvPicPr>
        <p:blipFill>
          <a:blip r:embed="rId3"/>
          <a:srcRect/>
          <a:stretch>
            <a:fillRect/>
          </a:stretch>
        </p:blipFill>
        <p:spPr/>
      </p:pic>
      <p:pic>
        <p:nvPicPr>
          <p:cNvPr id="12" name="Tijdelijke aanduiding voor afbeelding 11" descr="10.jpg"/>
          <p:cNvPicPr>
            <a:picLocks noGrp="1" noChangeAspect="1"/>
          </p:cNvPicPr>
          <p:nvPr>
            <p:ph type="pic" sz="quarter" idx="15"/>
          </p:nvPr>
        </p:nvPicPr>
        <p:blipFill>
          <a:blip r:embed="rId4"/>
          <a:srcRect/>
          <a:stretch>
            <a:fillRect/>
          </a:stretch>
        </p:blipFill>
        <p:spPr/>
      </p:pic>
      <p:pic>
        <p:nvPicPr>
          <p:cNvPr id="14" name="Tijdelijke aanduiding voor afbeelding 13" descr="11.jpg"/>
          <p:cNvPicPr>
            <a:picLocks noGrp="1" noChangeAspect="1"/>
          </p:cNvPicPr>
          <p:nvPr>
            <p:ph type="pic" sz="quarter" idx="16"/>
          </p:nvPr>
        </p:nvPicPr>
        <p:blipFill>
          <a:blip r:embed="rId5"/>
          <a:srcRect/>
          <a:stretch>
            <a:fillRect/>
          </a:stretch>
        </p:blipFill>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9" name="Diagram 18"/>
          <p:cNvGraphicFramePr/>
          <p:nvPr/>
        </p:nvGraphicFramePr>
        <p:xfrm>
          <a:off x="1524000" y="13970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lstStyle/>
          <a:p>
            <a:pPr fontAlgn="auto">
              <a:spcAft>
                <a:spcPts val="0"/>
              </a:spcAft>
              <a:defRPr/>
            </a:pPr>
            <a:r>
              <a:rPr lang="nl-BE" dirty="0" smtClean="0"/>
              <a:t>De desktop applicatie</a:t>
            </a:r>
            <a:endParaRPr dirty="0"/>
          </a:p>
        </p:txBody>
      </p:sp>
      <p:sp>
        <p:nvSpPr>
          <p:cNvPr id="16" name="Tijdelijke aanduiding voor tekst 15"/>
          <p:cNvSpPr>
            <a:spLocks noGrp="1"/>
          </p:cNvSpPr>
          <p:nvPr>
            <p:ph type="body" sz="quarter" idx="14"/>
          </p:nvPr>
        </p:nvSpPr>
        <p:spPr/>
        <p:txBody>
          <a:bodyPr/>
          <a:lstStyle/>
          <a:p>
            <a:r>
              <a:rPr lang="nl-NL" dirty="0" smtClean="0"/>
              <a:t>Java </a:t>
            </a:r>
            <a:r>
              <a:rPr lang="nl-NL" dirty="0" err="1" smtClean="0"/>
              <a:t>Runtime</a:t>
            </a:r>
            <a:endParaRPr lang="nl-NL" dirty="0"/>
          </a:p>
        </p:txBody>
      </p:sp>
      <p:pic>
        <p:nvPicPr>
          <p:cNvPr id="15" name="Tijdelijke aanduiding voor afbeelding 14" descr="7.jpg"/>
          <p:cNvPicPr>
            <a:picLocks noGrp="1" noChangeAspect="1"/>
          </p:cNvPicPr>
          <p:nvPr>
            <p:ph type="pic" sz="quarter" idx="11"/>
          </p:nvPr>
        </p:nvPicPr>
        <p:blipFill>
          <a:blip r:embed="rId3"/>
          <a:srcRect/>
          <a:stretch>
            <a:fillRect/>
          </a:stretch>
        </p:blipFill>
        <p:spPr/>
      </p:pic>
      <p:pic>
        <p:nvPicPr>
          <p:cNvPr id="13" name="Tijdelijke aanduiding voor afbeelding 12" descr="8.jpg"/>
          <p:cNvPicPr>
            <a:picLocks noGrp="1" noChangeAspect="1"/>
          </p:cNvPicPr>
          <p:nvPr>
            <p:ph type="pic" sz="quarter" idx="15"/>
          </p:nvPr>
        </p:nvPicPr>
        <p:blipFill>
          <a:blip r:embed="rId4"/>
          <a:srcRect/>
          <a:stretch>
            <a:fillRect/>
          </a:stretch>
        </p:blipFill>
        <p:spPr/>
      </p:pic>
      <p:pic>
        <p:nvPicPr>
          <p:cNvPr id="11" name="Tijdelijke aanduiding voor afbeelding 10" descr="9.jpg"/>
          <p:cNvPicPr>
            <a:picLocks noGrp="1" noChangeAspect="1"/>
          </p:cNvPicPr>
          <p:nvPr>
            <p:ph type="pic" sz="quarter" idx="16"/>
          </p:nvPr>
        </p:nvPicPr>
        <p:blipFill>
          <a:blip r:embed="rId5"/>
          <a:srcRect/>
          <a:stretch>
            <a:fillRect/>
          </a:stretch>
        </p:blipFill>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 name="Diagram 9"/>
          <p:cNvGraphicFramePr/>
          <p:nvPr/>
        </p:nvGraphicFramePr>
        <p:xfrm>
          <a:off x="304800" y="304800"/>
          <a:ext cx="8534400" cy="6248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srcRect/>
          <a:stretch>
            <a:fillRect/>
          </a:stretch>
        </p:blipFill>
        <p:spPr bwMode="auto">
          <a:xfrm>
            <a:off x="571472" y="857232"/>
            <a:ext cx="8032352" cy="52149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1472" y="857232"/>
            <a:ext cx="8016759" cy="5204851"/>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71472" y="857232"/>
            <a:ext cx="8032352" cy="521497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1000" fill="hold"/>
                                        <p:tgtEl>
                                          <p:spTgt spid="1029"/>
                                        </p:tgtEl>
                                        <p:attrNameLst>
                                          <p:attrName>ppt_x</p:attrName>
                                        </p:attrNameLst>
                                      </p:cBhvr>
                                      <p:tavLst>
                                        <p:tav tm="0">
                                          <p:val>
                                            <p:strVal val="0-#ppt_w/2"/>
                                          </p:val>
                                        </p:tav>
                                        <p:tav tm="100000">
                                          <p:val>
                                            <p:strVal val="#ppt_x"/>
                                          </p:val>
                                        </p:tav>
                                      </p:tavLst>
                                    </p:anim>
                                    <p:anim calcmode="lin" valueType="num">
                                      <p:cBhvr additive="base">
                                        <p:cTn id="8" dur="10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1000" fill="hold"/>
                                        <p:tgtEl>
                                          <p:spTgt spid="1027"/>
                                        </p:tgtEl>
                                        <p:attrNameLst>
                                          <p:attrName>ppt_x</p:attrName>
                                        </p:attrNameLst>
                                      </p:cBhvr>
                                      <p:tavLst>
                                        <p:tav tm="0">
                                          <p:val>
                                            <p:strVal val="1+#ppt_w/2"/>
                                          </p:val>
                                        </p:tav>
                                        <p:tav tm="100000">
                                          <p:val>
                                            <p:strVal val="#ppt_x"/>
                                          </p:val>
                                        </p:tav>
                                      </p:tavLst>
                                    </p:anim>
                                    <p:anim calcmode="lin" valueType="num">
                                      <p:cBhvr additive="base">
                                        <p:cTn id="14" dur="10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1000" fill="hold"/>
                                        <p:tgtEl>
                                          <p:spTgt spid="1028"/>
                                        </p:tgtEl>
                                        <p:attrNameLst>
                                          <p:attrName>ppt_x</p:attrName>
                                        </p:attrNameLst>
                                      </p:cBhvr>
                                      <p:tavLst>
                                        <p:tav tm="0">
                                          <p:val>
                                            <p:strVal val="#ppt_x"/>
                                          </p:val>
                                        </p:tav>
                                        <p:tav tm="100000">
                                          <p:val>
                                            <p:strVal val="#ppt_x"/>
                                          </p:val>
                                        </p:tav>
                                      </p:tavLst>
                                    </p:anim>
                                    <p:anim calcmode="lin" valueType="num">
                                      <p:cBhvr additive="base">
                                        <p:cTn id="20" dur="1000" fill="hold"/>
                                        <p:tgtEl>
                                          <p:spTgt spid="10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lstStyle/>
          <a:p>
            <a:pPr fontAlgn="auto">
              <a:spcAft>
                <a:spcPts val="0"/>
              </a:spcAft>
              <a:defRPr/>
            </a:pPr>
            <a:r>
              <a:rPr lang="nl-BE" dirty="0" smtClean="0"/>
              <a:t>De mobiele applicatie</a:t>
            </a:r>
            <a:endParaRPr dirty="0"/>
          </a:p>
        </p:txBody>
      </p:sp>
      <p:sp>
        <p:nvSpPr>
          <p:cNvPr id="16" name="Tijdelijke aanduiding voor tekst 15"/>
          <p:cNvSpPr>
            <a:spLocks noGrp="1"/>
          </p:cNvSpPr>
          <p:nvPr>
            <p:ph type="body" sz="quarter" idx="14"/>
          </p:nvPr>
        </p:nvSpPr>
        <p:spPr/>
        <p:txBody>
          <a:bodyPr/>
          <a:lstStyle/>
          <a:p>
            <a:r>
              <a:rPr lang="nl-NL" dirty="0" smtClean="0"/>
              <a:t>Java </a:t>
            </a:r>
            <a:r>
              <a:rPr lang="nl-NL" dirty="0" err="1" smtClean="0"/>
              <a:t>Runtime</a:t>
            </a:r>
            <a:endParaRPr lang="nl-NL" dirty="0"/>
          </a:p>
        </p:txBody>
      </p:sp>
      <p:pic>
        <p:nvPicPr>
          <p:cNvPr id="10" name="Tijdelijke aanduiding voor afbeelding 9" descr="1.jpg"/>
          <p:cNvPicPr>
            <a:picLocks noGrp="1" noChangeAspect="1"/>
          </p:cNvPicPr>
          <p:nvPr>
            <p:ph type="pic" sz="quarter" idx="11"/>
          </p:nvPr>
        </p:nvPicPr>
        <p:blipFill>
          <a:blip r:embed="rId3"/>
          <a:srcRect/>
          <a:stretch>
            <a:fillRect/>
          </a:stretch>
        </p:blipFill>
        <p:spPr/>
      </p:pic>
      <p:pic>
        <p:nvPicPr>
          <p:cNvPr id="12" name="Tijdelijke aanduiding voor afbeelding 11" descr="2.jpg"/>
          <p:cNvPicPr>
            <a:picLocks noGrp="1" noChangeAspect="1"/>
          </p:cNvPicPr>
          <p:nvPr>
            <p:ph type="pic" sz="quarter" idx="15"/>
          </p:nvPr>
        </p:nvPicPr>
        <p:blipFill>
          <a:blip r:embed="rId4"/>
          <a:srcRect/>
          <a:stretch>
            <a:fillRect/>
          </a:stretch>
        </p:blipFill>
        <p:spPr/>
      </p:pic>
      <p:pic>
        <p:nvPicPr>
          <p:cNvPr id="14" name="Tijdelijke aanduiding voor afbeelding 13" descr="3.jpg"/>
          <p:cNvPicPr>
            <a:picLocks noGrp="1" noChangeAspect="1"/>
          </p:cNvPicPr>
          <p:nvPr>
            <p:ph type="pic" sz="quarter" idx="16"/>
          </p:nvPr>
        </p:nvPicPr>
        <p:blipFill>
          <a:blip r:embed="rId5"/>
          <a:srcRect/>
          <a:stretch>
            <a:fillRect/>
          </a:stretch>
        </p:blipFill>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BE" dirty="0" smtClean="0"/>
              <a:t>Mobiele applicatie</a:t>
            </a:r>
            <a:endParaRPr lang="nl-BE" dirty="0"/>
          </a:p>
        </p:txBody>
      </p:sp>
      <p:sp>
        <p:nvSpPr>
          <p:cNvPr id="8" name="Tijdelijke aanduiding voor inhoud 7"/>
          <p:cNvSpPr>
            <a:spLocks noGrp="1"/>
          </p:cNvSpPr>
          <p:nvPr>
            <p:ph idx="1"/>
          </p:nvPr>
        </p:nvSpPr>
        <p:spPr/>
        <p:txBody>
          <a:bodyPr/>
          <a:lstStyle/>
          <a:p>
            <a:r>
              <a:rPr lang="nl-BE" dirty="0" smtClean="0"/>
              <a:t>Wat? Java </a:t>
            </a:r>
            <a:r>
              <a:rPr lang="nl-BE" dirty="0" err="1" smtClean="0"/>
              <a:t>ME-applicatie</a:t>
            </a:r>
            <a:r>
              <a:rPr lang="nl-BE" dirty="0" smtClean="0"/>
              <a:t/>
            </a:r>
            <a:br>
              <a:rPr lang="nl-BE" dirty="0" smtClean="0"/>
            </a:br>
            <a:endParaRPr lang="nl-BE" dirty="0" smtClean="0"/>
          </a:p>
          <a:p>
            <a:r>
              <a:rPr lang="nl-BE" dirty="0" smtClean="0"/>
              <a:t>Doel? </a:t>
            </a:r>
            <a:r>
              <a:rPr lang="nl-BE" dirty="0" err="1" smtClean="0"/>
              <a:t>proof-of-concept</a:t>
            </a:r>
            <a:r>
              <a:rPr lang="nl-BE" dirty="0" smtClean="0"/>
              <a:t> van compactheid </a:t>
            </a:r>
            <a:r>
              <a:rPr lang="nl-BE" dirty="0" err="1" smtClean="0"/>
              <a:t>XML-RPC-protocol</a:t>
            </a:r>
            <a:r>
              <a:rPr lang="nl-BE" dirty="0" smtClean="0"/>
              <a:t/>
            </a:r>
            <a:br>
              <a:rPr lang="nl-BE" dirty="0" smtClean="0"/>
            </a:br>
            <a:endParaRPr lang="nl-BE" dirty="0" smtClean="0"/>
          </a:p>
          <a:p>
            <a:r>
              <a:rPr lang="nl-BE" dirty="0" smtClean="0"/>
              <a:t>Methodiek?</a:t>
            </a:r>
          </a:p>
          <a:p>
            <a:pPr lvl="1"/>
            <a:r>
              <a:rPr lang="nl-BE" dirty="0" smtClean="0"/>
              <a:t>Bouwen van </a:t>
            </a:r>
            <a:r>
              <a:rPr lang="nl-BE" dirty="0" err="1" smtClean="0"/>
              <a:t>clientbibliotheek</a:t>
            </a:r>
            <a:endParaRPr lang="nl-BE" dirty="0" smtClean="0"/>
          </a:p>
          <a:p>
            <a:pPr lvl="1"/>
            <a:r>
              <a:rPr lang="nl-BE" dirty="0" smtClean="0"/>
              <a:t>Kleine GUI rond bouwen</a:t>
            </a:r>
          </a:p>
          <a:p>
            <a:pPr lvl="2"/>
            <a:r>
              <a:rPr lang="nl-BE" dirty="0" smtClean="0"/>
              <a:t>Gebruik </a:t>
            </a:r>
            <a:r>
              <a:rPr lang="nl-BE" dirty="0" err="1" smtClean="0"/>
              <a:t>Netbeans</a:t>
            </a:r>
            <a:r>
              <a:rPr lang="nl-BE" dirty="0" smtClean="0"/>
              <a:t> </a:t>
            </a:r>
            <a:r>
              <a:rPr lang="nl-BE" dirty="0" err="1" smtClean="0"/>
              <a:t>GUI-componenten</a:t>
            </a:r>
            <a:endParaRPr lang="nl-BE" dirty="0" smtClean="0"/>
          </a:p>
          <a:p>
            <a:pPr>
              <a:buNone/>
            </a:pPr>
            <a:endParaRPr lang="nl-BE"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 name="Diagram 9"/>
          <p:cNvGraphicFramePr/>
          <p:nvPr/>
        </p:nvGraphicFramePr>
        <p:xfrm>
          <a:off x="357158" y="1571612"/>
          <a:ext cx="8534400" cy="285752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9" name="Titel 6"/>
          <p:cNvSpPr>
            <a:spLocks noGrp="1"/>
          </p:cNvSpPr>
          <p:nvPr>
            <p:ph type="title"/>
          </p:nvPr>
        </p:nvSpPr>
        <p:spPr>
          <a:xfrm>
            <a:off x="457200" y="274638"/>
            <a:ext cx="8229600" cy="1249362"/>
          </a:xfrm>
        </p:spPr>
        <p:txBody>
          <a:bodyPr anchor="ctr"/>
          <a:lstStyle/>
          <a:p>
            <a:r>
              <a:rPr lang="nl-BE" dirty="0" smtClean="0"/>
              <a:t>Functionaliteit</a:t>
            </a:r>
            <a:endParaRPr lang="nl-BE" dirty="0"/>
          </a:p>
        </p:txBody>
      </p:sp>
      <p:pic>
        <p:nvPicPr>
          <p:cNvPr id="1026" name="Picture 2" descr="C:\Users\Thijs\Documents\School\VOP\files\doc\images\handleiding\mobile\Portfolio.png"/>
          <p:cNvPicPr>
            <a:picLocks noChangeAspect="1" noChangeArrowheads="1"/>
          </p:cNvPicPr>
          <p:nvPr/>
        </p:nvPicPr>
        <p:blipFill>
          <a:blip r:embed="rId8" cstate="print"/>
          <a:srcRect/>
          <a:stretch>
            <a:fillRect/>
          </a:stretch>
        </p:blipFill>
        <p:spPr bwMode="auto">
          <a:xfrm>
            <a:off x="1285852" y="4572008"/>
            <a:ext cx="1655720" cy="2033582"/>
          </a:xfrm>
          <a:prstGeom prst="rect">
            <a:avLst/>
          </a:prstGeom>
          <a:noFill/>
        </p:spPr>
      </p:pic>
      <p:pic>
        <p:nvPicPr>
          <p:cNvPr id="1027" name="Picture 3" descr="C:\Users\Thijs\Documents\School\VOP\files\doc\images\handleiding\mobile\Orders.png"/>
          <p:cNvPicPr>
            <a:picLocks noChangeAspect="1" noChangeArrowheads="1"/>
          </p:cNvPicPr>
          <p:nvPr/>
        </p:nvPicPr>
        <p:blipFill>
          <a:blip r:embed="rId9" cstate="print"/>
          <a:srcRect/>
          <a:stretch>
            <a:fillRect/>
          </a:stretch>
        </p:blipFill>
        <p:spPr bwMode="auto">
          <a:xfrm>
            <a:off x="3786182" y="4572008"/>
            <a:ext cx="1643074" cy="2023290"/>
          </a:xfrm>
          <a:prstGeom prst="rect">
            <a:avLst/>
          </a:prstGeom>
          <a:noFill/>
        </p:spPr>
      </p:pic>
      <p:pic>
        <p:nvPicPr>
          <p:cNvPr id="1028" name="Picture 4" descr="C:\Users\Thijs\Documents\School\VOP\files\doc\images\handleiding\mobile\CreateOrder.png"/>
          <p:cNvPicPr>
            <a:picLocks noChangeAspect="1" noChangeArrowheads="1"/>
          </p:cNvPicPr>
          <p:nvPr/>
        </p:nvPicPr>
        <p:blipFill>
          <a:blip r:embed="rId10" cstate="print"/>
          <a:srcRect/>
          <a:stretch>
            <a:fillRect/>
          </a:stretch>
        </p:blipFill>
        <p:spPr bwMode="auto">
          <a:xfrm>
            <a:off x="6286512" y="4572008"/>
            <a:ext cx="1644516" cy="201453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1000" fill="hold"/>
                                        <p:tgtEl>
                                          <p:spTgt spid="1026"/>
                                        </p:tgtEl>
                                        <p:attrNameLst>
                                          <p:attrName>ppt_x</p:attrName>
                                        </p:attrNameLst>
                                      </p:cBhvr>
                                      <p:tavLst>
                                        <p:tav tm="0">
                                          <p:val>
                                            <p:strVal val="#ppt_x"/>
                                          </p:val>
                                        </p:tav>
                                        <p:tav tm="100000">
                                          <p:val>
                                            <p:strVal val="#ppt_x"/>
                                          </p:val>
                                        </p:tav>
                                      </p:tavLst>
                                    </p:anim>
                                    <p:anim calcmode="lin" valueType="num">
                                      <p:cBhvr additive="base">
                                        <p:cTn id="8" dur="10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additive="base">
                                        <p:cTn id="11" dur="1000" fill="hold"/>
                                        <p:tgtEl>
                                          <p:spTgt spid="1027"/>
                                        </p:tgtEl>
                                        <p:attrNameLst>
                                          <p:attrName>ppt_x</p:attrName>
                                        </p:attrNameLst>
                                      </p:cBhvr>
                                      <p:tavLst>
                                        <p:tav tm="0">
                                          <p:val>
                                            <p:strVal val="#ppt_x"/>
                                          </p:val>
                                        </p:tav>
                                        <p:tav tm="100000">
                                          <p:val>
                                            <p:strVal val="#ppt_x"/>
                                          </p:val>
                                        </p:tav>
                                      </p:tavLst>
                                    </p:anim>
                                    <p:anim calcmode="lin" valueType="num">
                                      <p:cBhvr additive="base">
                                        <p:cTn id="12" dur="1000" fill="hold"/>
                                        <p:tgtEl>
                                          <p:spTgt spid="10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 calcmode="lin" valueType="num">
                                      <p:cBhvr additive="base">
                                        <p:cTn id="15" dur="1000" fill="hold"/>
                                        <p:tgtEl>
                                          <p:spTgt spid="1028"/>
                                        </p:tgtEl>
                                        <p:attrNameLst>
                                          <p:attrName>ppt_x</p:attrName>
                                        </p:attrNameLst>
                                      </p:cBhvr>
                                      <p:tavLst>
                                        <p:tav tm="0">
                                          <p:val>
                                            <p:strVal val="#ppt_x"/>
                                          </p:val>
                                        </p:tav>
                                        <p:tav tm="100000">
                                          <p:val>
                                            <p:strVal val="#ppt_x"/>
                                          </p:val>
                                        </p:tav>
                                      </p:tavLst>
                                    </p:anim>
                                    <p:anim calcmode="lin" valueType="num">
                                      <p:cBhvr additive="base">
                                        <p:cTn id="16" dur="10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2819400"/>
            <a:ext cx="8297863" cy="1066800"/>
          </a:xfrm>
        </p:spPr>
        <p:txBody>
          <a:bodyPr/>
          <a:lstStyle/>
          <a:p>
            <a:pPr fontAlgn="auto">
              <a:spcAft>
                <a:spcPts val="0"/>
              </a:spcAft>
              <a:defRPr/>
            </a:pPr>
            <a:r>
              <a:rPr lang="nl-BE" dirty="0" smtClean="0"/>
              <a:t>Project Stockplay</a:t>
            </a:r>
            <a:endParaRPr dirty="0"/>
          </a:p>
        </p:txBody>
      </p:sp>
      <p:sp>
        <p:nvSpPr>
          <p:cNvPr id="26627" name="Rectangle 16"/>
          <p:cNvSpPr>
            <a:spLocks noGrp="1"/>
          </p:cNvSpPr>
          <p:nvPr>
            <p:ph type="body" sz="quarter" idx="10"/>
          </p:nvPr>
        </p:nvSpPr>
        <p:spPr>
          <a:xfrm>
            <a:off x="2133600" y="3810000"/>
            <a:ext cx="6386513" cy="1219200"/>
          </a:xfrm>
        </p:spPr>
        <p:txBody>
          <a:bodyPr/>
          <a:lstStyle/>
          <a:p>
            <a:r>
              <a:rPr lang="nl-NL" dirty="0" smtClean="0"/>
              <a:t>Tim BESARD</a:t>
            </a:r>
          </a:p>
          <a:p>
            <a:r>
              <a:rPr lang="nl-NL" dirty="0" err="1" smtClean="0"/>
              <a:t>Dieter</a:t>
            </a:r>
            <a:r>
              <a:rPr lang="nl-NL" dirty="0" smtClean="0"/>
              <a:t> DEFORCE</a:t>
            </a:r>
          </a:p>
          <a:p>
            <a:r>
              <a:rPr lang="nl-NL" dirty="0" smtClean="0"/>
              <a:t>Laurens VAN ACKER</a:t>
            </a:r>
          </a:p>
          <a:p>
            <a:r>
              <a:rPr lang="nl-NL" dirty="0" smtClean="0"/>
              <a:t>Thijs WALCARIUS</a:t>
            </a:r>
            <a:br>
              <a:rPr lang="nl-NL" dirty="0" smtClean="0"/>
            </a:br>
            <a:endParaRPr lang="nl-NL" dirty="0" smtClean="0"/>
          </a:p>
          <a:p>
            <a:r>
              <a:rPr lang="nl-NL" dirty="0" smtClean="0"/>
              <a:t>(21 Mei 2010)</a:t>
            </a:r>
            <a:endParaRPr dirty="0" smtClean="0"/>
          </a:p>
        </p:txBody>
      </p:sp>
      <p:pic>
        <p:nvPicPr>
          <p:cNvPr id="11" name="Tijdelijke aanduiding voor afbeelding 9" descr="logo.png"/>
          <p:cNvPicPr>
            <a:picLocks noChangeAspect="1"/>
          </p:cNvPicPr>
          <p:nvPr/>
        </p:nvPicPr>
        <p:blipFill>
          <a:blip r:embed="rId3"/>
          <a:stretch>
            <a:fillRect/>
          </a:stretch>
        </p:blipFill>
        <p:spPr bwMode="auto">
          <a:xfrm>
            <a:off x="6096000" y="1828800"/>
            <a:ext cx="2286000" cy="457200"/>
          </a:xfrm>
          <a:prstGeom prst="rect">
            <a:avLst/>
          </a:prstGeom>
          <a:solidFill>
            <a:schemeClr val="tx1"/>
          </a:solidFill>
          <a:ln w="38100" cap="sq" cmpd="sng" algn="ctr">
            <a:solidFill>
              <a:schemeClr val="tx1"/>
            </a:solidFill>
            <a:prstDash val="solid"/>
            <a:miter lim="800000"/>
            <a:headEnd/>
            <a:tailEnd/>
          </a:ln>
          <a:effectLst>
            <a:outerShdw blurRad="50800" dist="50800" dir="2700000" algn="tl" rotWithShape="0">
              <a:srgbClr val="000000">
                <a:alpha val="50000"/>
              </a:srgbClr>
            </a:outerShdw>
          </a:effectLst>
        </p:spPr>
      </p:pic>
      <p:pic>
        <p:nvPicPr>
          <p:cNvPr id="12" name="Afbeelding 11"/>
          <p:cNvPicPr>
            <a:picLocks noChangeAspect="1"/>
          </p:cNvPicPr>
          <p:nvPr/>
        </p:nvPicPr>
        <p:blipFill>
          <a:blip r:embed="rId4"/>
          <a:stretch>
            <a:fillRect/>
          </a:stretch>
        </p:blipFill>
        <p:spPr>
          <a:xfrm>
            <a:off x="4565650" y="3422650"/>
            <a:ext cx="12700" cy="12700"/>
          </a:xfrm>
          <a:prstGeom prst="rect">
            <a:avLst/>
          </a:prstGeom>
        </p:spPr>
      </p:pic>
      <p:pic>
        <p:nvPicPr>
          <p:cNvPr id="15" name="Tijdelijke aanduiding voor afbeelding 14" descr="hg-aug.jpg"/>
          <p:cNvPicPr>
            <a:picLocks noGrp="1" noChangeAspect="1"/>
          </p:cNvPicPr>
          <p:nvPr>
            <p:ph type="pic" sz="quarter" idx="11"/>
          </p:nvPr>
        </p:nvPicPr>
        <p:blipFill>
          <a:blip r:embed="rId5"/>
          <a:srcRect l="-6049" r="-6049"/>
          <a:stretch>
            <a:fillRect/>
          </a:stretch>
        </p:blipFill>
        <p:spPr>
          <a:xfrm>
            <a:off x="4343400" y="1828800"/>
            <a:ext cx="1524000" cy="457200"/>
          </a:xfrm>
          <a:solidFill>
            <a:schemeClr val="tx1"/>
          </a:solid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7" name="Diagram 6"/>
          <p:cNvGraphicFramePr/>
          <p:nvPr/>
        </p:nvGraphicFramePr>
        <p:xfrm>
          <a:off x="457200" y="381000"/>
          <a:ext cx="8229600" cy="647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9" name="Diagram 8"/>
          <p:cNvGraphicFramePr/>
          <p:nvPr/>
        </p:nvGraphicFramePr>
        <p:xfrm>
          <a:off x="533400" y="228600"/>
          <a:ext cx="8077200" cy="6629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a:spLocks noGrp="1"/>
          </p:cNvSpPr>
          <p:nvPr>
            <p:ph type="title"/>
          </p:nvPr>
        </p:nvSpPr>
        <p:spPr>
          <a:xfrm>
            <a:off x="752475" y="4572000"/>
            <a:ext cx="7781925" cy="990600"/>
          </a:xfrm>
        </p:spPr>
        <p:txBody>
          <a:bodyPr/>
          <a:lstStyle/>
          <a:p>
            <a:pPr fontAlgn="auto">
              <a:spcAft>
                <a:spcPts val="0"/>
              </a:spcAft>
              <a:defRPr/>
            </a:pPr>
            <a:r>
              <a:rPr lang="nl-BE" dirty="0" smtClean="0"/>
              <a:t>De backend</a:t>
            </a:r>
            <a:endParaRPr dirty="0"/>
          </a:p>
        </p:txBody>
      </p:sp>
      <p:pic>
        <p:nvPicPr>
          <p:cNvPr id="11" name="Tijdelijke aanduiding voor afbeelding 10" descr="1.jpg"/>
          <p:cNvPicPr>
            <a:picLocks noGrp="1" noChangeAspect="1"/>
          </p:cNvPicPr>
          <p:nvPr>
            <p:ph type="pic" sz="quarter" idx="11"/>
          </p:nvPr>
        </p:nvPicPr>
        <p:blipFill>
          <a:blip r:embed="rId3"/>
          <a:srcRect/>
          <a:stretch>
            <a:fillRect/>
          </a:stretch>
        </p:blipFill>
        <p:spPr/>
      </p:pic>
      <p:pic>
        <p:nvPicPr>
          <p:cNvPr id="13" name="Tijdelijke aanduiding voor afbeelding 12" descr="2.jpg"/>
          <p:cNvPicPr>
            <a:picLocks noGrp="1" noChangeAspect="1"/>
          </p:cNvPicPr>
          <p:nvPr>
            <p:ph type="pic" sz="quarter" idx="15"/>
          </p:nvPr>
        </p:nvPicPr>
        <p:blipFill>
          <a:blip r:embed="rId4"/>
          <a:srcRect/>
          <a:stretch>
            <a:fillRect/>
          </a:stretch>
        </p:blipFill>
        <p:spPr/>
      </p:pic>
      <p:pic>
        <p:nvPicPr>
          <p:cNvPr id="15" name="Tijdelijke aanduiding voor afbeelding 14" descr="3.jpg"/>
          <p:cNvPicPr>
            <a:picLocks noGrp="1" noChangeAspect="1"/>
          </p:cNvPicPr>
          <p:nvPr>
            <p:ph type="pic" sz="quarter" idx="16"/>
          </p:nvPr>
        </p:nvPicPr>
        <p:blipFill>
          <a:blip r:embed="rId5"/>
          <a:srcRect/>
          <a:stretch>
            <a:fillRect/>
          </a:stretch>
        </p:blipFill>
        <p:spPr/>
      </p:pic>
      <p:sp>
        <p:nvSpPr>
          <p:cNvPr id="16" name="Tijdelijke aanduiding voor tekst 15"/>
          <p:cNvSpPr>
            <a:spLocks noGrp="1"/>
          </p:cNvSpPr>
          <p:nvPr>
            <p:ph type="body" sz="quarter" idx="14"/>
          </p:nvPr>
        </p:nvSpPr>
        <p:spPr/>
        <p:txBody>
          <a:bodyPr/>
          <a:lstStyle/>
          <a:p>
            <a:r>
              <a:rPr lang="nl-NL" dirty="0" smtClean="0"/>
              <a:t>Java </a:t>
            </a:r>
            <a:r>
              <a:rPr lang="nl-NL" dirty="0" err="1" smtClean="0"/>
              <a:t>Runtime</a:t>
            </a:r>
            <a:endParaRPr lang="nl-NL"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7" name="Diagram 6"/>
          <p:cNvGraphicFramePr/>
          <p:nvPr/>
        </p:nvGraphicFramePr>
        <p:xfrm>
          <a:off x="228600" y="228600"/>
          <a:ext cx="8534400" cy="6248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0" name="Diagram 9"/>
          <p:cNvGraphicFramePr/>
          <p:nvPr/>
        </p:nvGraphicFramePr>
        <p:xfrm>
          <a:off x="304800" y="304800"/>
          <a:ext cx="8534400" cy="6248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toalbum - Klassiek">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Fotoalbum - Klassiek.potx</Template>
  <TotalTime>0</TotalTime>
  <Words>3058</Words>
  <Application>Microsoft Macintosh PowerPoint</Application>
  <PresentationFormat>Diavoorstelling (4:3)</PresentationFormat>
  <Paragraphs>435</Paragraphs>
  <Slides>48</Slides>
  <Notes>46</Notes>
  <HiddenSlides>0</HiddenSlides>
  <MMClips>0</MMClips>
  <ScaleCrop>false</ScaleCrop>
  <HeadingPairs>
    <vt:vector size="4" baseType="variant">
      <vt:variant>
        <vt:lpstr>Ontwerpsjabloon</vt:lpstr>
      </vt:variant>
      <vt:variant>
        <vt:i4>1</vt:i4>
      </vt:variant>
      <vt:variant>
        <vt:lpstr>Diatitels</vt:lpstr>
      </vt:variant>
      <vt:variant>
        <vt:i4>48</vt:i4>
      </vt:variant>
    </vt:vector>
  </HeadingPairs>
  <TitlesOfParts>
    <vt:vector size="49" baseType="lpstr">
      <vt:lpstr>Fotoalbum - Klassiek</vt:lpstr>
      <vt:lpstr>Project Stockplay</vt:lpstr>
      <vt:lpstr>Werking van het spel de backend het abstract filter model perl framework Transaction manager Puntenmanager Interactieve website Interactieve grafieken Desktop applicatie Mobiele applicatie    </vt:lpstr>
      <vt:lpstr>Werking van het spel</vt:lpstr>
      <vt:lpstr>Dia 4</vt:lpstr>
      <vt:lpstr>Dia 5</vt:lpstr>
      <vt:lpstr>Dia 6</vt:lpstr>
      <vt:lpstr>De backend</vt:lpstr>
      <vt:lpstr>Dia 8</vt:lpstr>
      <vt:lpstr>Dia 9</vt:lpstr>
      <vt:lpstr>Dia 10</vt:lpstr>
      <vt:lpstr>XML-RPC</vt:lpstr>
      <vt:lpstr>Het abstract filter object</vt:lpstr>
      <vt:lpstr>Filters</vt:lpstr>
      <vt:lpstr>Filters</vt:lpstr>
      <vt:lpstr>Filters</vt:lpstr>
      <vt:lpstr>Dia 16</vt:lpstr>
      <vt:lpstr>Filters</vt:lpstr>
      <vt:lpstr>Perl framework</vt:lpstr>
      <vt:lpstr>Perl framework</vt:lpstr>
      <vt:lpstr>Perl framework</vt:lpstr>
      <vt:lpstr>Perl framework</vt:lpstr>
      <vt:lpstr>Perl framework</vt:lpstr>
      <vt:lpstr>Transaction manager</vt:lpstr>
      <vt:lpstr>Transaction manager</vt:lpstr>
      <vt:lpstr>Trailing stop</vt:lpstr>
      <vt:lpstr>puntenmanager</vt:lpstr>
      <vt:lpstr>Puntenmanager</vt:lpstr>
      <vt:lpstr>Puntenmanager</vt:lpstr>
      <vt:lpstr>De interactieve website</vt:lpstr>
      <vt:lpstr>Overzicht website</vt:lpstr>
      <vt:lpstr>Overzicht website</vt:lpstr>
      <vt:lpstr>Overzicht website</vt:lpstr>
      <vt:lpstr>Overzicht website</vt:lpstr>
      <vt:lpstr>Overzicht website</vt:lpstr>
      <vt:lpstr>Overzicht website</vt:lpstr>
      <vt:lpstr>Overzicht website</vt:lpstr>
      <vt:lpstr>Overzicht website</vt:lpstr>
      <vt:lpstr>Website: Technisch</vt:lpstr>
      <vt:lpstr>Website: Technisch</vt:lpstr>
      <vt:lpstr>De interactieve grafieken</vt:lpstr>
      <vt:lpstr>Dia 41</vt:lpstr>
      <vt:lpstr>De desktop applicatie</vt:lpstr>
      <vt:lpstr>Dia 43</vt:lpstr>
      <vt:lpstr>Dia 44</vt:lpstr>
      <vt:lpstr>De mobiele applicatie</vt:lpstr>
      <vt:lpstr>Mobiele applicatie</vt:lpstr>
      <vt:lpstr>Functionaliteit</vt:lpstr>
      <vt:lpstr>Project Stockplay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Laurens Van Acker</dc:creator>
  <cp:lastModifiedBy/>
  <cp:revision>1</cp:revision>
  <cp:lastPrinted>2010-03-22T23:50:15Z</cp:lastPrinted>
  <dcterms:created xsi:type="dcterms:W3CDTF">2010-05-21T12:31:43Z</dcterms:created>
  <dcterms:modified xsi:type="dcterms:W3CDTF">2010-05-21T13:39:33Z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1043</vt:i4>
  </property>
  <property fmtid="{D5CDD505-2E9C-101B-9397-08002B2CF9AE}" pid="3" name="_Version">
    <vt:lpwstr>12.0.4518</vt:lpwstr>
  </property>
</Properties>
</file>