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diagrams/quickStyle4.xml" ContentType="application/vnd.openxmlformats-officedocument.drawingml.diagramStyle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diagrams/drawing6.xml" ContentType="application/vnd.ms-office.drawingml.diagramDrawing+xml"/>
  <Override PartName="/ppt/slides/slide4.xml" ContentType="application/vnd.openxmlformats-officedocument.presentationml.slide+xml"/>
  <Override PartName="/ppt/diagrams/data3.xml" ContentType="application/vnd.openxmlformats-officedocument.drawingml.diagramData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diagrams/colors6.xml" ContentType="application/vnd.openxmlformats-officedocument.drawingml.diagramColors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slideLayouts/slideLayout14.xml" ContentType="application/vnd.openxmlformats-officedocument.presentationml.slideLayout+xml"/>
  <Override PartName="/ppt/diagrams/drawing5.xml" ContentType="application/vnd.ms-office.drawingml.diagramDrawing+xml"/>
  <Override PartName="/ppt/pmPRSettings.xml" ContentType="application/vnd.ms-powerpoint.pmPRSettings+xml"/>
  <Override PartName="/ppt/diagrams/layout6.xml" ContentType="application/vnd.openxmlformats-officedocument.drawingml.diagramLayout+xml"/>
  <Override PartName="/ppt/slides/slide3.xml" ContentType="application/vnd.openxmlformats-officedocument.presentationml.slide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diagrams/colors5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2.xml" ContentType="application/vnd.openxmlformats-officedocument.drawingml.diagramStyle+xml"/>
  <Override PartName="/ppt/slideLayouts/slideLayout13.xml" ContentType="application/vnd.openxmlformats-officedocument.presentationml.slideLayout+xml"/>
  <Override PartName="/ppt/slides/slide9.xml" ContentType="application/vnd.openxmlformats-officedocument.presentationml.slide+xml"/>
  <Override PartName="/ppt/diagrams/drawing4.xml" ContentType="application/vnd.ms-office.drawingml.diagramDrawing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slides/slide10.xml" ContentType="application/vnd.openxmlformats-officedocument.presentationml.slide+xml"/>
  <Override PartName="/ppt/diagrams/colors4.xml" ContentType="application/vnd.openxmlformats-officedocument.drawingml.diagramColors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diagrams/quickStyle1.xml" ContentType="application/vnd.openxmlformats-officedocument.drawingml.diagramStyl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diagrams/drawing3.xml" ContentType="application/vnd.ms-office.drawingml.diagramDrawing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.xml" ContentType="application/vnd.openxmlformats-officedocument.presentationml.slideLayout+xml"/>
  <Default Extension="jpeg" ContentType="image/jpeg"/>
  <Override PartName="/ppt/viewProps.xml" ContentType="application/vnd.openxmlformats-officedocument.presentationml.viewProps+xml"/>
  <Override PartName="/ppt/diagrams/colors3.xml" ContentType="application/vnd.openxmlformats-officedocument.drawingml.diagramColors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diagrams/drawing2.xml" ContentType="application/vnd.ms-office.drawingml.diagramDrawing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diagrams/drawing1.xml" ContentType="application/vnd.ms-office.drawingml.diagramDrawing+xml"/>
  <Override PartName="/ppt/slideLayouts/slideLayout6.xml" ContentType="application/vnd.openxmlformats-officedocument.presentationml.slideLayout+xml"/>
  <Override PartName="/ppt/diagrams/data5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9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783</real>
						<real>559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824</real>
						<real>577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iso-a4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783</real>
						<real>559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824</real>
						<real>577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A4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   &  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3473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EEEEE"/>
    <a:srgbClr val="005D00"/>
    <a:srgbClr val="3CC900"/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781" autoAdjust="0"/>
    <p:restoredTop sz="89286" autoAdjust="0"/>
  </p:normalViewPr>
  <p:slideViewPr>
    <p:cSldViewPr>
      <p:cViewPr varScale="1">
        <p:scale>
          <a:sx n="83" d="100"/>
          <a:sy n="83" d="100"/>
        </p:scale>
        <p:origin x="-6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openxmlformats.org/officeDocument/2006/relationships/pmPRSettings" Target="pmPRSetting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48AFB-BB17-CB4B-AFC1-513E91A3B96A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</dgm:pt>
    <dgm:pt modelId="{A012DDD0-C2B3-3D48-92A8-A8182D6699AC}">
      <dgm:prSet phldrT="[Tekst]"/>
      <dgm:spPr/>
      <dgm:t>
        <a:bodyPr/>
        <a:lstStyle/>
        <a:p>
          <a:r>
            <a:rPr lang="nl-NL" dirty="0" smtClean="0"/>
            <a:t>XML-RPC</a:t>
          </a:r>
          <a:endParaRPr lang="nl-NL" dirty="0"/>
        </a:p>
      </dgm:t>
    </dgm:pt>
    <dgm:pt modelId="{4C257E7B-6911-F143-934E-E1DC6028D80F}" type="parTrans" cxnId="{7183C3F1-F8ED-0A4E-AED4-41DFAC957B81}">
      <dgm:prSet/>
      <dgm:spPr/>
      <dgm:t>
        <a:bodyPr/>
        <a:lstStyle/>
        <a:p>
          <a:endParaRPr lang="nl-NL"/>
        </a:p>
      </dgm:t>
    </dgm:pt>
    <dgm:pt modelId="{9730E6B3-EFB1-5345-A503-DE9F3799780A}" type="sibTrans" cxnId="{7183C3F1-F8ED-0A4E-AED4-41DFAC957B81}">
      <dgm:prSet/>
      <dgm:spPr/>
      <dgm:t>
        <a:bodyPr/>
        <a:lstStyle/>
        <a:p>
          <a:endParaRPr lang="nl-NL"/>
        </a:p>
      </dgm:t>
    </dgm:pt>
    <dgm:pt modelId="{F0EF46D9-5ACA-1D4E-98C0-7D8DF49335ED}">
      <dgm:prSet phldrT="[Tekst]"/>
      <dgm:spPr/>
      <dgm:t>
        <a:bodyPr/>
        <a:lstStyle/>
        <a:p>
          <a:r>
            <a:rPr lang="nl-NL" dirty="0" smtClean="0"/>
            <a:t>Business </a:t>
          </a:r>
          <a:r>
            <a:rPr lang="nl-NL" dirty="0" err="1" smtClean="0"/>
            <a:t>Objects</a:t>
          </a:r>
          <a:endParaRPr lang="nl-NL" dirty="0"/>
        </a:p>
      </dgm:t>
    </dgm:pt>
    <dgm:pt modelId="{029E56EA-70EC-494E-B4C9-08BB3F89F532}" type="parTrans" cxnId="{1F618A35-E7D2-1944-82DC-1BB1F4BFB81E}">
      <dgm:prSet/>
      <dgm:spPr/>
      <dgm:t>
        <a:bodyPr/>
        <a:lstStyle/>
        <a:p>
          <a:endParaRPr lang="nl-NL"/>
        </a:p>
      </dgm:t>
    </dgm:pt>
    <dgm:pt modelId="{60A5455B-D121-344E-950D-68FEA9D1E64E}" type="sibTrans" cxnId="{1F618A35-E7D2-1944-82DC-1BB1F4BFB81E}">
      <dgm:prSet/>
      <dgm:spPr/>
      <dgm:t>
        <a:bodyPr/>
        <a:lstStyle/>
        <a:p>
          <a:endParaRPr lang="nl-NL"/>
        </a:p>
      </dgm:t>
    </dgm:pt>
    <dgm:pt modelId="{0BE1D2AE-4731-664B-85E3-49587052A3AC}">
      <dgm:prSet phldrT="[Tekst]"/>
      <dgm:spPr/>
      <dgm:t>
        <a:bodyPr/>
        <a:lstStyle/>
        <a:p>
          <a:r>
            <a:rPr lang="nl-NL" dirty="0" smtClean="0"/>
            <a:t>Oracle Database</a:t>
          </a:r>
          <a:endParaRPr lang="nl-NL" dirty="0"/>
        </a:p>
      </dgm:t>
    </dgm:pt>
    <dgm:pt modelId="{843ABA03-36CB-9746-AE0B-C2C213929B28}" type="parTrans" cxnId="{3732B15C-10B8-8846-A05E-00FCB64706B3}">
      <dgm:prSet/>
      <dgm:spPr/>
      <dgm:t>
        <a:bodyPr/>
        <a:lstStyle/>
        <a:p>
          <a:endParaRPr lang="nl-NL"/>
        </a:p>
      </dgm:t>
    </dgm:pt>
    <dgm:pt modelId="{007A9BC6-F108-2649-9F16-8627E55B68E8}" type="sibTrans" cxnId="{3732B15C-10B8-8846-A05E-00FCB64706B3}">
      <dgm:prSet/>
      <dgm:spPr/>
      <dgm:t>
        <a:bodyPr/>
        <a:lstStyle/>
        <a:p>
          <a:endParaRPr lang="nl-NL"/>
        </a:p>
      </dgm:t>
    </dgm:pt>
    <dgm:pt modelId="{67AC6071-CA32-8240-96C4-8EEE5C9099B5}" type="pres">
      <dgm:prSet presAssocID="{80248AFB-BB17-CB4B-AFC1-513E91A3B96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B2425C-A7A0-DE4F-BF2C-21A3F4EBE0A9}" type="pres">
      <dgm:prSet presAssocID="{A012DDD0-C2B3-3D48-92A8-A8182D6699AC}" presName="gear1" presStyleLbl="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DFD78F7-3A92-2E43-A9E1-4B7602EF66A8}" type="pres">
      <dgm:prSet presAssocID="{A012DDD0-C2B3-3D48-92A8-A8182D6699AC}" presName="gear1srcNode" presStyleLbl="node1" presStyleIdx="0" presStyleCnt="3"/>
      <dgm:spPr/>
      <dgm:t>
        <a:bodyPr/>
        <a:lstStyle/>
        <a:p>
          <a:endParaRPr lang="nl-NL"/>
        </a:p>
      </dgm:t>
    </dgm:pt>
    <dgm:pt modelId="{6CB7455C-CCA8-9D4F-BBB2-E646EBD9121D}" type="pres">
      <dgm:prSet presAssocID="{A012DDD0-C2B3-3D48-92A8-A8182D6699AC}" presName="gear1dstNode" presStyleLbl="node1" presStyleIdx="0" presStyleCnt="3"/>
      <dgm:spPr/>
      <dgm:t>
        <a:bodyPr/>
        <a:lstStyle/>
        <a:p>
          <a:endParaRPr lang="nl-NL"/>
        </a:p>
      </dgm:t>
    </dgm:pt>
    <dgm:pt modelId="{7FFB32F5-1B15-CF46-8762-41BF73713403}" type="pres">
      <dgm:prSet presAssocID="{F0EF46D9-5ACA-1D4E-98C0-7D8DF49335E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64EB2D0-E6DE-7C45-B6C1-CAAA4A0107C2}" type="pres">
      <dgm:prSet presAssocID="{F0EF46D9-5ACA-1D4E-98C0-7D8DF49335ED}" presName="gear2srcNode" presStyleLbl="node1" presStyleIdx="1" presStyleCnt="3"/>
      <dgm:spPr/>
      <dgm:t>
        <a:bodyPr/>
        <a:lstStyle/>
        <a:p>
          <a:endParaRPr lang="nl-NL"/>
        </a:p>
      </dgm:t>
    </dgm:pt>
    <dgm:pt modelId="{77F14EDB-CF2B-DF4B-98E1-6B6E588D466D}" type="pres">
      <dgm:prSet presAssocID="{F0EF46D9-5ACA-1D4E-98C0-7D8DF49335ED}" presName="gear2dstNode" presStyleLbl="node1" presStyleIdx="1" presStyleCnt="3"/>
      <dgm:spPr/>
      <dgm:t>
        <a:bodyPr/>
        <a:lstStyle/>
        <a:p>
          <a:endParaRPr lang="nl-NL"/>
        </a:p>
      </dgm:t>
    </dgm:pt>
    <dgm:pt modelId="{F0FDE20D-E011-854C-A025-A572BA0EFFF7}" type="pres">
      <dgm:prSet presAssocID="{0BE1D2AE-4731-664B-85E3-49587052A3AC}" presName="gear3" presStyleLbl="node1" presStyleIdx="2" presStyleCnt="3"/>
      <dgm:spPr/>
      <dgm:t>
        <a:bodyPr/>
        <a:lstStyle/>
        <a:p>
          <a:endParaRPr lang="nl-NL"/>
        </a:p>
      </dgm:t>
    </dgm:pt>
    <dgm:pt modelId="{5D729069-0686-164D-A313-00846CFC0629}" type="pres">
      <dgm:prSet presAssocID="{0BE1D2AE-4731-664B-85E3-49587052A3A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E09C976-85D2-C043-804C-8B939FF936C0}" type="pres">
      <dgm:prSet presAssocID="{0BE1D2AE-4731-664B-85E3-49587052A3AC}" presName="gear3srcNode" presStyleLbl="node1" presStyleIdx="2" presStyleCnt="3"/>
      <dgm:spPr/>
      <dgm:t>
        <a:bodyPr/>
        <a:lstStyle/>
        <a:p>
          <a:endParaRPr lang="nl-NL"/>
        </a:p>
      </dgm:t>
    </dgm:pt>
    <dgm:pt modelId="{BB309C8F-FF66-A94A-A5FF-7F9B41F2543E}" type="pres">
      <dgm:prSet presAssocID="{0BE1D2AE-4731-664B-85E3-49587052A3AC}" presName="gear3dstNode" presStyleLbl="node1" presStyleIdx="2" presStyleCnt="3"/>
      <dgm:spPr/>
      <dgm:t>
        <a:bodyPr/>
        <a:lstStyle/>
        <a:p>
          <a:endParaRPr lang="nl-NL"/>
        </a:p>
      </dgm:t>
    </dgm:pt>
    <dgm:pt modelId="{78657032-F907-754A-AF6D-8D22636814DE}" type="pres">
      <dgm:prSet presAssocID="{9730E6B3-EFB1-5345-A503-DE9F3799780A}" presName="connector1" presStyleLbl="sibTrans2D1" presStyleIdx="0" presStyleCnt="3"/>
      <dgm:spPr/>
      <dgm:t>
        <a:bodyPr/>
        <a:lstStyle/>
        <a:p>
          <a:endParaRPr lang="nl-NL"/>
        </a:p>
      </dgm:t>
    </dgm:pt>
    <dgm:pt modelId="{444F3AF5-B8F2-CF40-9047-118BB7674467}" type="pres">
      <dgm:prSet presAssocID="{60A5455B-D121-344E-950D-68FEA9D1E64E}" presName="connector2" presStyleLbl="sibTrans2D1" presStyleIdx="1" presStyleCnt="3"/>
      <dgm:spPr/>
      <dgm:t>
        <a:bodyPr/>
        <a:lstStyle/>
        <a:p>
          <a:endParaRPr lang="nl-NL"/>
        </a:p>
      </dgm:t>
    </dgm:pt>
    <dgm:pt modelId="{03418F31-06A4-314A-9A4E-964D2A7355EB}" type="pres">
      <dgm:prSet presAssocID="{007A9BC6-F108-2649-9F16-8627E55B68E8}" presName="connector3" presStyleLbl="sibTrans2D1" presStyleIdx="2" presStyleCnt="3"/>
      <dgm:spPr/>
      <dgm:t>
        <a:bodyPr/>
        <a:lstStyle/>
        <a:p>
          <a:endParaRPr lang="nl-NL"/>
        </a:p>
      </dgm:t>
    </dgm:pt>
  </dgm:ptLst>
  <dgm:cxnLst>
    <dgm:cxn modelId="{7183C3F1-F8ED-0A4E-AED4-41DFAC957B81}" srcId="{80248AFB-BB17-CB4B-AFC1-513E91A3B96A}" destId="{A012DDD0-C2B3-3D48-92A8-A8182D6699AC}" srcOrd="0" destOrd="0" parTransId="{4C257E7B-6911-F143-934E-E1DC6028D80F}" sibTransId="{9730E6B3-EFB1-5345-A503-DE9F3799780A}"/>
    <dgm:cxn modelId="{DF005ED9-688A-5D42-9D00-F45568AC4BD6}" type="presOf" srcId="{F0EF46D9-5ACA-1D4E-98C0-7D8DF49335ED}" destId="{77F14EDB-CF2B-DF4B-98E1-6B6E588D466D}" srcOrd="2" destOrd="0" presId="urn:microsoft.com/office/officeart/2005/8/layout/gear1"/>
    <dgm:cxn modelId="{F557377D-5366-C64E-A222-5E3738DD2FD7}" type="presOf" srcId="{F0EF46D9-5ACA-1D4E-98C0-7D8DF49335ED}" destId="{F64EB2D0-E6DE-7C45-B6C1-CAAA4A0107C2}" srcOrd="1" destOrd="0" presId="urn:microsoft.com/office/officeart/2005/8/layout/gear1"/>
    <dgm:cxn modelId="{4E856122-FC84-134D-AE5A-CDB3D0DE4720}" type="presOf" srcId="{0BE1D2AE-4731-664B-85E3-49587052A3AC}" destId="{F0FDE20D-E011-854C-A025-A572BA0EFFF7}" srcOrd="0" destOrd="0" presId="urn:microsoft.com/office/officeart/2005/8/layout/gear1"/>
    <dgm:cxn modelId="{A79DC55A-960E-4849-BD1A-BD0F115D3D76}" type="presOf" srcId="{60A5455B-D121-344E-950D-68FEA9D1E64E}" destId="{444F3AF5-B8F2-CF40-9047-118BB7674467}" srcOrd="0" destOrd="0" presId="urn:microsoft.com/office/officeart/2005/8/layout/gear1"/>
    <dgm:cxn modelId="{30A97247-5DA4-3F48-A067-EF81B01DE91D}" type="presOf" srcId="{9730E6B3-EFB1-5345-A503-DE9F3799780A}" destId="{78657032-F907-754A-AF6D-8D22636814DE}" srcOrd="0" destOrd="0" presId="urn:microsoft.com/office/officeart/2005/8/layout/gear1"/>
    <dgm:cxn modelId="{FE935D57-1DB6-3F42-A5FB-59DEA8E552A0}" type="presOf" srcId="{0BE1D2AE-4731-664B-85E3-49587052A3AC}" destId="{DE09C976-85D2-C043-804C-8B939FF936C0}" srcOrd="2" destOrd="0" presId="urn:microsoft.com/office/officeart/2005/8/layout/gear1"/>
    <dgm:cxn modelId="{1F618A35-E7D2-1944-82DC-1BB1F4BFB81E}" srcId="{80248AFB-BB17-CB4B-AFC1-513E91A3B96A}" destId="{F0EF46D9-5ACA-1D4E-98C0-7D8DF49335ED}" srcOrd="1" destOrd="0" parTransId="{029E56EA-70EC-494E-B4C9-08BB3F89F532}" sibTransId="{60A5455B-D121-344E-950D-68FEA9D1E64E}"/>
    <dgm:cxn modelId="{EAB7F6A5-2D3A-2249-8DF8-F3D64114A5DF}" type="presOf" srcId="{A012DDD0-C2B3-3D48-92A8-A8182D6699AC}" destId="{6CB7455C-CCA8-9D4F-BBB2-E646EBD9121D}" srcOrd="2" destOrd="0" presId="urn:microsoft.com/office/officeart/2005/8/layout/gear1"/>
    <dgm:cxn modelId="{743752B4-191F-B04F-A4B6-AA0DFC29D475}" type="presOf" srcId="{0BE1D2AE-4731-664B-85E3-49587052A3AC}" destId="{BB309C8F-FF66-A94A-A5FF-7F9B41F2543E}" srcOrd="3" destOrd="0" presId="urn:microsoft.com/office/officeart/2005/8/layout/gear1"/>
    <dgm:cxn modelId="{C1159177-932B-3F48-8A5C-119CEBACDD81}" type="presOf" srcId="{A012DDD0-C2B3-3D48-92A8-A8182D6699AC}" destId="{F0B2425C-A7A0-DE4F-BF2C-21A3F4EBE0A9}" srcOrd="0" destOrd="0" presId="urn:microsoft.com/office/officeart/2005/8/layout/gear1"/>
    <dgm:cxn modelId="{3732B15C-10B8-8846-A05E-00FCB64706B3}" srcId="{80248AFB-BB17-CB4B-AFC1-513E91A3B96A}" destId="{0BE1D2AE-4731-664B-85E3-49587052A3AC}" srcOrd="2" destOrd="0" parTransId="{843ABA03-36CB-9746-AE0B-C2C213929B28}" sibTransId="{007A9BC6-F108-2649-9F16-8627E55B68E8}"/>
    <dgm:cxn modelId="{8F45C5EA-48EE-AE42-8230-26163CEF0771}" type="presOf" srcId="{0BE1D2AE-4731-664B-85E3-49587052A3AC}" destId="{5D729069-0686-164D-A313-00846CFC0629}" srcOrd="1" destOrd="0" presId="urn:microsoft.com/office/officeart/2005/8/layout/gear1"/>
    <dgm:cxn modelId="{96074282-6DF2-A848-9E99-8094296C834D}" type="presOf" srcId="{80248AFB-BB17-CB4B-AFC1-513E91A3B96A}" destId="{67AC6071-CA32-8240-96C4-8EEE5C9099B5}" srcOrd="0" destOrd="0" presId="urn:microsoft.com/office/officeart/2005/8/layout/gear1"/>
    <dgm:cxn modelId="{90EE283D-480E-F34D-A604-116A632D55CC}" type="presOf" srcId="{A012DDD0-C2B3-3D48-92A8-A8182D6699AC}" destId="{3DFD78F7-3A92-2E43-A9E1-4B7602EF66A8}" srcOrd="1" destOrd="0" presId="urn:microsoft.com/office/officeart/2005/8/layout/gear1"/>
    <dgm:cxn modelId="{D09D5341-CA72-3C42-9756-9B71237B2465}" type="presOf" srcId="{F0EF46D9-5ACA-1D4E-98C0-7D8DF49335ED}" destId="{7FFB32F5-1B15-CF46-8762-41BF73713403}" srcOrd="0" destOrd="0" presId="urn:microsoft.com/office/officeart/2005/8/layout/gear1"/>
    <dgm:cxn modelId="{830C58A8-7890-8F41-A6FF-DA9DADFA3098}" type="presOf" srcId="{007A9BC6-F108-2649-9F16-8627E55B68E8}" destId="{03418F31-06A4-314A-9A4E-964D2A7355EB}" srcOrd="0" destOrd="0" presId="urn:microsoft.com/office/officeart/2005/8/layout/gear1"/>
    <dgm:cxn modelId="{FF15C21D-B3F1-FD45-8061-49279324799D}" type="presParOf" srcId="{67AC6071-CA32-8240-96C4-8EEE5C9099B5}" destId="{F0B2425C-A7A0-DE4F-BF2C-21A3F4EBE0A9}" srcOrd="0" destOrd="0" presId="urn:microsoft.com/office/officeart/2005/8/layout/gear1"/>
    <dgm:cxn modelId="{30158088-0B82-0648-BC78-49CFBCFD5FBD}" type="presParOf" srcId="{67AC6071-CA32-8240-96C4-8EEE5C9099B5}" destId="{3DFD78F7-3A92-2E43-A9E1-4B7602EF66A8}" srcOrd="1" destOrd="0" presId="urn:microsoft.com/office/officeart/2005/8/layout/gear1"/>
    <dgm:cxn modelId="{C7E73F46-179F-1649-A37F-B1CDDA7E13D7}" type="presParOf" srcId="{67AC6071-CA32-8240-96C4-8EEE5C9099B5}" destId="{6CB7455C-CCA8-9D4F-BBB2-E646EBD9121D}" srcOrd="2" destOrd="0" presId="urn:microsoft.com/office/officeart/2005/8/layout/gear1"/>
    <dgm:cxn modelId="{41A46003-1C99-2641-97BE-A3469E0C23EE}" type="presParOf" srcId="{67AC6071-CA32-8240-96C4-8EEE5C9099B5}" destId="{7FFB32F5-1B15-CF46-8762-41BF73713403}" srcOrd="3" destOrd="0" presId="urn:microsoft.com/office/officeart/2005/8/layout/gear1"/>
    <dgm:cxn modelId="{F502FC9C-D542-2845-B9F1-08A7564B1EF9}" type="presParOf" srcId="{67AC6071-CA32-8240-96C4-8EEE5C9099B5}" destId="{F64EB2D0-E6DE-7C45-B6C1-CAAA4A0107C2}" srcOrd="4" destOrd="0" presId="urn:microsoft.com/office/officeart/2005/8/layout/gear1"/>
    <dgm:cxn modelId="{34E22301-4167-4749-8B0F-AF674FA15EBB}" type="presParOf" srcId="{67AC6071-CA32-8240-96C4-8EEE5C9099B5}" destId="{77F14EDB-CF2B-DF4B-98E1-6B6E588D466D}" srcOrd="5" destOrd="0" presId="urn:microsoft.com/office/officeart/2005/8/layout/gear1"/>
    <dgm:cxn modelId="{7BF11DA9-87D3-6247-86D4-C95064B35C77}" type="presParOf" srcId="{67AC6071-CA32-8240-96C4-8EEE5C9099B5}" destId="{F0FDE20D-E011-854C-A025-A572BA0EFFF7}" srcOrd="6" destOrd="0" presId="urn:microsoft.com/office/officeart/2005/8/layout/gear1"/>
    <dgm:cxn modelId="{923E794D-26D4-5342-9852-3A8D7A4DA56F}" type="presParOf" srcId="{67AC6071-CA32-8240-96C4-8EEE5C9099B5}" destId="{5D729069-0686-164D-A313-00846CFC0629}" srcOrd="7" destOrd="0" presId="urn:microsoft.com/office/officeart/2005/8/layout/gear1"/>
    <dgm:cxn modelId="{CEEDB1F7-FDB0-4C4E-9BD0-DD3D25A3522F}" type="presParOf" srcId="{67AC6071-CA32-8240-96C4-8EEE5C9099B5}" destId="{DE09C976-85D2-C043-804C-8B939FF936C0}" srcOrd="8" destOrd="0" presId="urn:microsoft.com/office/officeart/2005/8/layout/gear1"/>
    <dgm:cxn modelId="{39FCFA7B-9421-C34D-941A-8565459BF317}" type="presParOf" srcId="{67AC6071-CA32-8240-96C4-8EEE5C9099B5}" destId="{BB309C8F-FF66-A94A-A5FF-7F9B41F2543E}" srcOrd="9" destOrd="0" presId="urn:microsoft.com/office/officeart/2005/8/layout/gear1"/>
    <dgm:cxn modelId="{5D5C7F8F-D8F5-F447-8127-C443271538A1}" type="presParOf" srcId="{67AC6071-CA32-8240-96C4-8EEE5C9099B5}" destId="{78657032-F907-754A-AF6D-8D22636814DE}" srcOrd="10" destOrd="0" presId="urn:microsoft.com/office/officeart/2005/8/layout/gear1"/>
    <dgm:cxn modelId="{51FBE291-1060-494A-8005-E34FBAE68745}" type="presParOf" srcId="{67AC6071-CA32-8240-96C4-8EEE5C9099B5}" destId="{444F3AF5-B8F2-CF40-9047-118BB7674467}" srcOrd="11" destOrd="0" presId="urn:microsoft.com/office/officeart/2005/8/layout/gear1"/>
    <dgm:cxn modelId="{099081E3-7D05-0A4E-B0E8-8FEF39654E69}" type="presParOf" srcId="{67AC6071-CA32-8240-96C4-8EEE5C9099B5}" destId="{03418F31-06A4-314A-9A4E-964D2A7355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12252-C7D5-9E44-8B2B-4B353A48A90A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B58DC8AC-C7A5-3341-8618-E0483E715147}">
      <dgm:prSet phldrT="[Tekst]"/>
      <dgm:spPr/>
      <dgm:t>
        <a:bodyPr/>
        <a:lstStyle/>
        <a:p>
          <a:r>
            <a:rPr lang="nl-NL" dirty="0" smtClean="0"/>
            <a:t>ASP.NET Component</a:t>
          </a:r>
          <a:endParaRPr lang="nl-NL" dirty="0"/>
        </a:p>
      </dgm:t>
    </dgm:pt>
    <dgm:pt modelId="{B2ACA0B6-F7B7-0047-9380-6A275C5C2762}" type="parTrans" cxnId="{29BAB1A1-32E2-C94D-BF13-828F30E2661D}">
      <dgm:prSet/>
      <dgm:spPr/>
      <dgm:t>
        <a:bodyPr/>
        <a:lstStyle/>
        <a:p>
          <a:endParaRPr lang="nl-NL"/>
        </a:p>
      </dgm:t>
    </dgm:pt>
    <dgm:pt modelId="{4DF6E034-B136-7F43-9A9D-900B72153682}" type="sibTrans" cxnId="{29BAB1A1-32E2-C94D-BF13-828F30E2661D}">
      <dgm:prSet/>
      <dgm:spPr/>
      <dgm:t>
        <a:bodyPr/>
        <a:lstStyle/>
        <a:p>
          <a:endParaRPr lang="nl-NL"/>
        </a:p>
      </dgm:t>
    </dgm:pt>
    <dgm:pt modelId="{71D42BA0-8502-234F-B042-C52A8D5E63DB}">
      <dgm:prSet phldrT="[Tekst]"/>
      <dgm:spPr/>
      <dgm:t>
        <a:bodyPr/>
        <a:lstStyle/>
        <a:p>
          <a:r>
            <a:rPr lang="nl-NL" dirty="0" smtClean="0"/>
            <a:t>Eigen </a:t>
          </a:r>
          <a:r>
            <a:rPr lang="nl-NL" dirty="0" err="1" smtClean="0"/>
            <a:t>Render</a:t>
          </a:r>
          <a:endParaRPr lang="nl-NL" dirty="0"/>
        </a:p>
      </dgm:t>
    </dgm:pt>
    <dgm:pt modelId="{FF32C09D-0971-3F4C-9E71-1C7EB2F92531}" type="parTrans" cxnId="{5235BD58-944B-7E44-8E9A-33C418E0186D}">
      <dgm:prSet/>
      <dgm:spPr/>
      <dgm:t>
        <a:bodyPr/>
        <a:lstStyle/>
        <a:p>
          <a:endParaRPr lang="nl-NL"/>
        </a:p>
      </dgm:t>
    </dgm:pt>
    <dgm:pt modelId="{CCB1AEB5-2B84-4546-9271-34040F7209C8}" type="sibTrans" cxnId="{5235BD58-944B-7E44-8E9A-33C418E0186D}">
      <dgm:prSet/>
      <dgm:spPr/>
      <dgm:t>
        <a:bodyPr/>
        <a:lstStyle/>
        <a:p>
          <a:endParaRPr lang="nl-NL"/>
        </a:p>
      </dgm:t>
    </dgm:pt>
    <dgm:pt modelId="{2C884A09-BD4E-1B4D-BC45-0956FAEFBA9F}">
      <dgm:prSet phldrT="[Tekst]"/>
      <dgm:spPr/>
      <dgm:t>
        <a:bodyPr/>
        <a:lstStyle/>
        <a:p>
          <a:r>
            <a:rPr lang="nl-NL" dirty="0" smtClean="0"/>
            <a:t>HTML</a:t>
          </a:r>
          <a:endParaRPr lang="nl-NL" dirty="0"/>
        </a:p>
      </dgm:t>
    </dgm:pt>
    <dgm:pt modelId="{BC3BE305-CCBF-0E40-ACDC-DADDF1308274}" type="parTrans" cxnId="{BB2A1E1A-301E-AE40-896B-235E4A83BBC1}">
      <dgm:prSet/>
      <dgm:spPr/>
      <dgm:t>
        <a:bodyPr/>
        <a:lstStyle/>
        <a:p>
          <a:endParaRPr lang="nl-NL"/>
        </a:p>
      </dgm:t>
    </dgm:pt>
    <dgm:pt modelId="{937FF801-CCA9-E540-93F5-853C28BC6764}" type="sibTrans" cxnId="{BB2A1E1A-301E-AE40-896B-235E4A83BBC1}">
      <dgm:prSet/>
      <dgm:spPr/>
      <dgm:t>
        <a:bodyPr/>
        <a:lstStyle/>
        <a:p>
          <a:endParaRPr lang="nl-NL"/>
        </a:p>
      </dgm:t>
    </dgm:pt>
    <dgm:pt modelId="{57F3FF93-D946-BB4A-92F5-AB404B8C7D87}" type="pres">
      <dgm:prSet presAssocID="{45D12252-C7D5-9E44-8B2B-4B353A48A90A}" presName="CompostProcess" presStyleCnt="0">
        <dgm:presLayoutVars>
          <dgm:dir/>
          <dgm:resizeHandles val="exact"/>
        </dgm:presLayoutVars>
      </dgm:prSet>
      <dgm:spPr/>
    </dgm:pt>
    <dgm:pt modelId="{A23B8F3E-ACE7-BD47-992C-FA4462639B8A}" type="pres">
      <dgm:prSet presAssocID="{45D12252-C7D5-9E44-8B2B-4B353A48A90A}" presName="arrow" presStyleLbl="bgShp" presStyleIdx="0" presStyleCnt="1"/>
      <dgm:spPr/>
    </dgm:pt>
    <dgm:pt modelId="{91850B41-694B-664C-8708-074059A9320F}" type="pres">
      <dgm:prSet presAssocID="{45D12252-C7D5-9E44-8B2B-4B353A48A90A}" presName="linearProcess" presStyleCnt="0"/>
      <dgm:spPr/>
    </dgm:pt>
    <dgm:pt modelId="{147A8992-CDD2-F346-A1A0-C84314AD96A7}" type="pres">
      <dgm:prSet presAssocID="{B58DC8AC-C7A5-3341-8618-E0483E71514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4490001-69B4-444B-A029-51130FA3D4F4}" type="pres">
      <dgm:prSet presAssocID="{4DF6E034-B136-7F43-9A9D-900B72153682}" presName="sibTrans" presStyleCnt="0"/>
      <dgm:spPr/>
    </dgm:pt>
    <dgm:pt modelId="{B06E6C94-2477-E646-9560-EC8F28BB16AA}" type="pres">
      <dgm:prSet presAssocID="{71D42BA0-8502-234F-B042-C52A8D5E63D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9BD89CF-FD90-794F-8730-A119E66E5D1E}" type="pres">
      <dgm:prSet presAssocID="{CCB1AEB5-2B84-4546-9271-34040F7209C8}" presName="sibTrans" presStyleCnt="0"/>
      <dgm:spPr/>
    </dgm:pt>
    <dgm:pt modelId="{A2580C53-E65E-6249-897A-96A68F532C7C}" type="pres">
      <dgm:prSet presAssocID="{2C884A09-BD4E-1B4D-BC45-0956FAEFBA9F}" presName="textNode" presStyleLbl="node1" presStyleIdx="2" presStyleCnt="3" custLinFactNeighborY="-308">
        <dgm:presLayoutVars>
          <dgm:bulletEnabled val="1"/>
        </dgm:presLayoutVars>
      </dgm:prSet>
      <dgm:spPr/>
    </dgm:pt>
  </dgm:ptLst>
  <dgm:cxnLst>
    <dgm:cxn modelId="{29BAB1A1-32E2-C94D-BF13-828F30E2661D}" srcId="{45D12252-C7D5-9E44-8B2B-4B353A48A90A}" destId="{B58DC8AC-C7A5-3341-8618-E0483E715147}" srcOrd="0" destOrd="0" parTransId="{B2ACA0B6-F7B7-0047-9380-6A275C5C2762}" sibTransId="{4DF6E034-B136-7F43-9A9D-900B72153682}"/>
    <dgm:cxn modelId="{3C93D562-211D-334E-B567-D81ACCCC363A}" type="presOf" srcId="{2C884A09-BD4E-1B4D-BC45-0956FAEFBA9F}" destId="{A2580C53-E65E-6249-897A-96A68F532C7C}" srcOrd="0" destOrd="0" presId="urn:microsoft.com/office/officeart/2005/8/layout/hProcess9"/>
    <dgm:cxn modelId="{BB2A1E1A-301E-AE40-896B-235E4A83BBC1}" srcId="{45D12252-C7D5-9E44-8B2B-4B353A48A90A}" destId="{2C884A09-BD4E-1B4D-BC45-0956FAEFBA9F}" srcOrd="2" destOrd="0" parTransId="{BC3BE305-CCBF-0E40-ACDC-DADDF1308274}" sibTransId="{937FF801-CCA9-E540-93F5-853C28BC6764}"/>
    <dgm:cxn modelId="{5235BD58-944B-7E44-8E9A-33C418E0186D}" srcId="{45D12252-C7D5-9E44-8B2B-4B353A48A90A}" destId="{71D42BA0-8502-234F-B042-C52A8D5E63DB}" srcOrd="1" destOrd="0" parTransId="{FF32C09D-0971-3F4C-9E71-1C7EB2F92531}" sibTransId="{CCB1AEB5-2B84-4546-9271-34040F7209C8}"/>
    <dgm:cxn modelId="{3A87027C-4066-A54B-85D8-312B220DB575}" type="presOf" srcId="{71D42BA0-8502-234F-B042-C52A8D5E63DB}" destId="{B06E6C94-2477-E646-9560-EC8F28BB16AA}" srcOrd="0" destOrd="0" presId="urn:microsoft.com/office/officeart/2005/8/layout/hProcess9"/>
    <dgm:cxn modelId="{AA45D257-B16F-834C-A729-629E5DB2BA51}" type="presOf" srcId="{B58DC8AC-C7A5-3341-8618-E0483E715147}" destId="{147A8992-CDD2-F346-A1A0-C84314AD96A7}" srcOrd="0" destOrd="0" presId="urn:microsoft.com/office/officeart/2005/8/layout/hProcess9"/>
    <dgm:cxn modelId="{27BCE556-5C64-F742-8DF3-3105D9750B55}" type="presOf" srcId="{45D12252-C7D5-9E44-8B2B-4B353A48A90A}" destId="{57F3FF93-D946-BB4A-92F5-AB404B8C7D87}" srcOrd="0" destOrd="0" presId="urn:microsoft.com/office/officeart/2005/8/layout/hProcess9"/>
    <dgm:cxn modelId="{E4A70568-A446-AB4B-BEEB-C52D322ADAB5}" type="presParOf" srcId="{57F3FF93-D946-BB4A-92F5-AB404B8C7D87}" destId="{A23B8F3E-ACE7-BD47-992C-FA4462639B8A}" srcOrd="0" destOrd="0" presId="urn:microsoft.com/office/officeart/2005/8/layout/hProcess9"/>
    <dgm:cxn modelId="{FCF323BA-C0C7-BD4E-A4A1-4378A6B50F32}" type="presParOf" srcId="{57F3FF93-D946-BB4A-92F5-AB404B8C7D87}" destId="{91850B41-694B-664C-8708-074059A9320F}" srcOrd="1" destOrd="0" presId="urn:microsoft.com/office/officeart/2005/8/layout/hProcess9"/>
    <dgm:cxn modelId="{EE0076DA-A127-D945-9693-F1B1441B8162}" type="presParOf" srcId="{91850B41-694B-664C-8708-074059A9320F}" destId="{147A8992-CDD2-F346-A1A0-C84314AD96A7}" srcOrd="0" destOrd="0" presId="urn:microsoft.com/office/officeart/2005/8/layout/hProcess9"/>
    <dgm:cxn modelId="{AFB85850-DF05-DF4E-AC8C-F1A80C9C2085}" type="presParOf" srcId="{91850B41-694B-664C-8708-074059A9320F}" destId="{64490001-69B4-444B-A029-51130FA3D4F4}" srcOrd="1" destOrd="0" presId="urn:microsoft.com/office/officeart/2005/8/layout/hProcess9"/>
    <dgm:cxn modelId="{2D476354-75B5-8C48-A68D-F05026BE7259}" type="presParOf" srcId="{91850B41-694B-664C-8708-074059A9320F}" destId="{B06E6C94-2477-E646-9560-EC8F28BB16AA}" srcOrd="2" destOrd="0" presId="urn:microsoft.com/office/officeart/2005/8/layout/hProcess9"/>
    <dgm:cxn modelId="{EF5F526F-E150-5241-854B-E00FA3C9084B}" type="presParOf" srcId="{91850B41-694B-664C-8708-074059A9320F}" destId="{99BD89CF-FD90-794F-8730-A119E66E5D1E}" srcOrd="3" destOrd="0" presId="urn:microsoft.com/office/officeart/2005/8/layout/hProcess9"/>
    <dgm:cxn modelId="{8BD99FD8-6820-8345-9BA3-7F0530120F36}" type="presParOf" srcId="{91850B41-694B-664C-8708-074059A9320F}" destId="{A2580C53-E65E-6249-897A-96A68F532C7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480725-7BBA-2841-806D-76599C718852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2EE7DD6-AD8E-9545-949B-2BE957D8FE8F}">
      <dgm:prSet phldrT="[Tekst]"/>
      <dgm:spPr/>
      <dgm:t>
        <a:bodyPr/>
        <a:lstStyle/>
        <a:p>
          <a:r>
            <a:rPr lang="nl-NL" dirty="0" smtClean="0"/>
            <a:t>Status</a:t>
          </a:r>
          <a:endParaRPr lang="nl-NL" dirty="0"/>
        </a:p>
      </dgm:t>
    </dgm:pt>
    <dgm:pt modelId="{B8302F2E-5C04-2D45-9180-5109E15848A5}" type="parTrans" cxnId="{E92693A2-7710-4844-8B8A-4C9A46445B4A}">
      <dgm:prSet/>
      <dgm:spPr/>
      <dgm:t>
        <a:bodyPr/>
        <a:lstStyle/>
        <a:p>
          <a:endParaRPr lang="nl-NL"/>
        </a:p>
      </dgm:t>
    </dgm:pt>
    <dgm:pt modelId="{45EACC6B-766F-EE4A-A253-FAEE3677696F}" type="sibTrans" cxnId="{E92693A2-7710-4844-8B8A-4C9A46445B4A}">
      <dgm:prSet/>
      <dgm:spPr/>
      <dgm:t>
        <a:bodyPr/>
        <a:lstStyle/>
        <a:p>
          <a:endParaRPr lang="nl-NL"/>
        </a:p>
      </dgm:t>
    </dgm:pt>
    <dgm:pt modelId="{2C24C011-9289-3B46-A62F-810AB351B4EC}">
      <dgm:prSet phldrT="[Tekst]"/>
      <dgm:spPr/>
      <dgm:t>
        <a:bodyPr/>
        <a:lstStyle/>
        <a:p>
          <a:r>
            <a:rPr lang="nl-NL" dirty="0" smtClean="0"/>
            <a:t>bekijken van de status van de modules</a:t>
          </a:r>
          <a:endParaRPr lang="nl-NL" dirty="0"/>
        </a:p>
      </dgm:t>
    </dgm:pt>
    <dgm:pt modelId="{AD95F0AD-FE82-A14E-834C-B1417613D70E}" type="parTrans" cxnId="{B3BF4FAF-6F04-BA45-A8B4-BD16BA1F9E96}">
      <dgm:prSet/>
      <dgm:spPr/>
      <dgm:t>
        <a:bodyPr/>
        <a:lstStyle/>
        <a:p>
          <a:endParaRPr lang="nl-NL"/>
        </a:p>
      </dgm:t>
    </dgm:pt>
    <dgm:pt modelId="{F74E06C2-0968-F24B-91FA-029FA3159B28}" type="sibTrans" cxnId="{B3BF4FAF-6F04-BA45-A8B4-BD16BA1F9E96}">
      <dgm:prSet/>
      <dgm:spPr/>
      <dgm:t>
        <a:bodyPr/>
        <a:lstStyle/>
        <a:p>
          <a:endParaRPr lang="nl-NL"/>
        </a:p>
      </dgm:t>
    </dgm:pt>
    <dgm:pt modelId="{CA0B89BA-5E5C-EE4A-8ADB-12D294E12342}">
      <dgm:prSet phldrT="[Tekst]"/>
      <dgm:spPr/>
      <dgm:t>
        <a:bodyPr/>
        <a:lstStyle/>
        <a:p>
          <a:r>
            <a:rPr lang="nl-NL" dirty="0" smtClean="0"/>
            <a:t>modules (her)starten of stoppen</a:t>
          </a:r>
          <a:endParaRPr lang="nl-NL" dirty="0"/>
        </a:p>
      </dgm:t>
    </dgm:pt>
    <dgm:pt modelId="{9C70A087-3459-064C-BD04-D9D1A777974F}" type="parTrans" cxnId="{B396E39B-BBCD-C547-8709-228906587DDB}">
      <dgm:prSet/>
      <dgm:spPr/>
      <dgm:t>
        <a:bodyPr/>
        <a:lstStyle/>
        <a:p>
          <a:endParaRPr lang="nl-NL"/>
        </a:p>
      </dgm:t>
    </dgm:pt>
    <dgm:pt modelId="{A6174488-38BD-8546-B8AC-F8888809943E}" type="sibTrans" cxnId="{B396E39B-BBCD-C547-8709-228906587DDB}">
      <dgm:prSet/>
      <dgm:spPr/>
      <dgm:t>
        <a:bodyPr/>
        <a:lstStyle/>
        <a:p>
          <a:endParaRPr lang="nl-NL"/>
        </a:p>
      </dgm:t>
    </dgm:pt>
    <dgm:pt modelId="{5C0E6BE1-DB32-C34A-A11A-79AE0A9A8D05}">
      <dgm:prSet phldrT="[Tekst]"/>
      <dgm:spPr/>
      <dgm:t>
        <a:bodyPr/>
        <a:lstStyle/>
        <a:p>
          <a:r>
            <a:rPr lang="nl-NL" dirty="0" smtClean="0"/>
            <a:t>Effectenbeheer</a:t>
          </a:r>
          <a:endParaRPr lang="nl-NL" dirty="0"/>
        </a:p>
      </dgm:t>
    </dgm:pt>
    <dgm:pt modelId="{6FACBCCC-E872-E54C-900D-53580AE8463E}" type="parTrans" cxnId="{2029F0B0-2A55-D34C-B6A2-425227D194F0}">
      <dgm:prSet/>
      <dgm:spPr/>
      <dgm:t>
        <a:bodyPr/>
        <a:lstStyle/>
        <a:p>
          <a:endParaRPr lang="nl-NL"/>
        </a:p>
      </dgm:t>
    </dgm:pt>
    <dgm:pt modelId="{9729B61F-5F7E-DA4E-B2B5-865DD4AC4AF0}" type="sibTrans" cxnId="{2029F0B0-2A55-D34C-B6A2-425227D194F0}">
      <dgm:prSet/>
      <dgm:spPr/>
      <dgm:t>
        <a:bodyPr/>
        <a:lstStyle/>
        <a:p>
          <a:endParaRPr lang="nl-NL"/>
        </a:p>
      </dgm:t>
    </dgm:pt>
    <dgm:pt modelId="{655FC106-1D4F-9B4C-951C-7E8B8186EF84}">
      <dgm:prSet phldrT="[Tekst]"/>
      <dgm:spPr/>
      <dgm:t>
        <a:bodyPr/>
        <a:lstStyle/>
        <a:p>
          <a:r>
            <a:rPr lang="nl-NL" dirty="0" smtClean="0"/>
            <a:t>effecten uitschakelen</a:t>
          </a:r>
          <a:endParaRPr lang="nl-NL" dirty="0"/>
        </a:p>
      </dgm:t>
    </dgm:pt>
    <dgm:pt modelId="{71068CAC-3006-484F-B66D-3732384C041D}" type="parTrans" cxnId="{1DF313B4-3C97-BB4B-8578-69D88FCA3A2F}">
      <dgm:prSet/>
      <dgm:spPr/>
      <dgm:t>
        <a:bodyPr/>
        <a:lstStyle/>
        <a:p>
          <a:endParaRPr lang="nl-NL"/>
        </a:p>
      </dgm:t>
    </dgm:pt>
    <dgm:pt modelId="{F3C94DA2-EE09-3840-8FAD-EA9EF5B89598}" type="sibTrans" cxnId="{1DF313B4-3C97-BB4B-8578-69D88FCA3A2F}">
      <dgm:prSet/>
      <dgm:spPr/>
      <dgm:t>
        <a:bodyPr/>
        <a:lstStyle/>
        <a:p>
          <a:endParaRPr lang="nl-NL"/>
        </a:p>
      </dgm:t>
    </dgm:pt>
    <dgm:pt modelId="{7E9FE0C8-1FBE-6F4D-A819-4F37A7A38250}">
      <dgm:prSet phldrT="[Tekst]"/>
      <dgm:spPr/>
      <dgm:t>
        <a:bodyPr/>
        <a:lstStyle/>
        <a:p>
          <a:r>
            <a:rPr lang="nl-NL" dirty="0" smtClean="0"/>
            <a:t>effecten verwijderen</a:t>
          </a:r>
          <a:endParaRPr lang="nl-NL" dirty="0"/>
        </a:p>
      </dgm:t>
    </dgm:pt>
    <dgm:pt modelId="{44FA6E75-E78A-2244-9DB9-5C6555F1FC9B}" type="parTrans" cxnId="{516D8B32-425E-E441-B30C-6E90720499B1}">
      <dgm:prSet/>
      <dgm:spPr/>
      <dgm:t>
        <a:bodyPr/>
        <a:lstStyle/>
        <a:p>
          <a:endParaRPr lang="nl-NL"/>
        </a:p>
      </dgm:t>
    </dgm:pt>
    <dgm:pt modelId="{941405EC-0518-1F4F-93E8-E43AA8EA58C6}" type="sibTrans" cxnId="{516D8B32-425E-E441-B30C-6E90720499B1}">
      <dgm:prSet/>
      <dgm:spPr/>
      <dgm:t>
        <a:bodyPr/>
        <a:lstStyle/>
        <a:p>
          <a:endParaRPr lang="nl-NL"/>
        </a:p>
      </dgm:t>
    </dgm:pt>
    <dgm:pt modelId="{DD281610-6474-424A-9E97-0CFEA107C8BB}">
      <dgm:prSet phldrT="[Tekst]"/>
      <dgm:spPr/>
      <dgm:t>
        <a:bodyPr/>
        <a:lstStyle/>
        <a:p>
          <a:r>
            <a:rPr lang="nl-NL" dirty="0" smtClean="0"/>
            <a:t>Gebruikersbeheer</a:t>
          </a:r>
          <a:endParaRPr lang="nl-NL" dirty="0"/>
        </a:p>
      </dgm:t>
    </dgm:pt>
    <dgm:pt modelId="{202D05B9-8768-DD4D-B220-3E4ED7CF5372}" type="parTrans" cxnId="{FEFE289E-7BFC-FF43-A5B5-9B0476EE3915}">
      <dgm:prSet/>
      <dgm:spPr/>
      <dgm:t>
        <a:bodyPr/>
        <a:lstStyle/>
        <a:p>
          <a:endParaRPr lang="nl-NL"/>
        </a:p>
      </dgm:t>
    </dgm:pt>
    <dgm:pt modelId="{2A06D8A2-3604-8D46-917B-D1E28A51EBE6}" type="sibTrans" cxnId="{FEFE289E-7BFC-FF43-A5B5-9B0476EE3915}">
      <dgm:prSet/>
      <dgm:spPr/>
      <dgm:t>
        <a:bodyPr/>
        <a:lstStyle/>
        <a:p>
          <a:endParaRPr lang="nl-NL"/>
        </a:p>
      </dgm:t>
    </dgm:pt>
    <dgm:pt modelId="{1868F41E-971F-9847-A7FD-0C9868DB7BC7}">
      <dgm:prSet phldrT="[Tekst]"/>
      <dgm:spPr/>
      <dgm:t>
        <a:bodyPr/>
        <a:lstStyle/>
        <a:p>
          <a:r>
            <a:rPr lang="nl-NL" dirty="0" smtClean="0"/>
            <a:t>gefilterde overzichten bekijken</a:t>
          </a:r>
          <a:endParaRPr lang="nl-NL" dirty="0"/>
        </a:p>
      </dgm:t>
    </dgm:pt>
    <dgm:pt modelId="{72A23FDB-181A-074F-B031-E4CBB14F4B2B}" type="parTrans" cxnId="{5A2A86AE-B231-1342-9D8C-ADB0816E6CA4}">
      <dgm:prSet/>
      <dgm:spPr/>
      <dgm:t>
        <a:bodyPr/>
        <a:lstStyle/>
        <a:p>
          <a:endParaRPr lang="nl-NL"/>
        </a:p>
      </dgm:t>
    </dgm:pt>
    <dgm:pt modelId="{DE639F0E-F5DB-9F4C-AC80-C28C90D3151F}" type="sibTrans" cxnId="{5A2A86AE-B231-1342-9D8C-ADB0816E6CA4}">
      <dgm:prSet/>
      <dgm:spPr/>
      <dgm:t>
        <a:bodyPr/>
        <a:lstStyle/>
        <a:p>
          <a:endParaRPr lang="nl-NL"/>
        </a:p>
      </dgm:t>
    </dgm:pt>
    <dgm:pt modelId="{FB6E93FB-D835-0647-A9F2-F959C203D2ED}">
      <dgm:prSet phldrT="[Tekst]"/>
      <dgm:spPr/>
      <dgm:t>
        <a:bodyPr/>
        <a:lstStyle/>
        <a:p>
          <a:r>
            <a:rPr lang="nl-NL" dirty="0" smtClean="0"/>
            <a:t>aanpassen</a:t>
          </a:r>
          <a:endParaRPr lang="nl-NL" dirty="0"/>
        </a:p>
      </dgm:t>
    </dgm:pt>
    <dgm:pt modelId="{09F89FDA-C50C-5341-862B-4874A7ABBBD1}" type="parTrans" cxnId="{28BCF724-757B-2549-BD00-CA961059928C}">
      <dgm:prSet/>
      <dgm:spPr/>
      <dgm:t>
        <a:bodyPr/>
        <a:lstStyle/>
        <a:p>
          <a:endParaRPr lang="nl-NL"/>
        </a:p>
      </dgm:t>
    </dgm:pt>
    <dgm:pt modelId="{FE59468E-3BD0-5F4D-A741-CD28EEB0B649}" type="sibTrans" cxnId="{28BCF724-757B-2549-BD00-CA961059928C}">
      <dgm:prSet/>
      <dgm:spPr/>
      <dgm:t>
        <a:bodyPr/>
        <a:lstStyle/>
        <a:p>
          <a:endParaRPr lang="nl-NL"/>
        </a:p>
      </dgm:t>
    </dgm:pt>
    <dgm:pt modelId="{FC07AAA4-224C-9449-BE2B-FEE06709DBC2}" type="pres">
      <dgm:prSet presAssocID="{6D480725-7BBA-2841-806D-76599C718852}" presName="Name0" presStyleCnt="0">
        <dgm:presLayoutVars>
          <dgm:dir/>
          <dgm:animLvl val="lvl"/>
          <dgm:resizeHandles val="exact"/>
        </dgm:presLayoutVars>
      </dgm:prSet>
      <dgm:spPr/>
    </dgm:pt>
    <dgm:pt modelId="{4D04924F-B1E5-B74F-BEFA-D7D287869C2B}" type="pres">
      <dgm:prSet presAssocID="{02EE7DD6-AD8E-9545-949B-2BE957D8FE8F}" presName="composite" presStyleCnt="0"/>
      <dgm:spPr/>
    </dgm:pt>
    <dgm:pt modelId="{BE7850F0-647D-1344-AF53-70E28ABF6FC4}" type="pres">
      <dgm:prSet presAssocID="{02EE7DD6-AD8E-9545-949B-2BE957D8FE8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5844171-4739-4B4A-A72E-5E63287CA559}" type="pres">
      <dgm:prSet presAssocID="{02EE7DD6-AD8E-9545-949B-2BE957D8FE8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E574E57-C65C-9E44-8B85-93E05DF1C446}" type="pres">
      <dgm:prSet presAssocID="{45EACC6B-766F-EE4A-A253-FAEE3677696F}" presName="space" presStyleCnt="0"/>
      <dgm:spPr/>
    </dgm:pt>
    <dgm:pt modelId="{D48ADE3B-8246-3A48-A927-190431DBA1AA}" type="pres">
      <dgm:prSet presAssocID="{5C0E6BE1-DB32-C34A-A11A-79AE0A9A8D05}" presName="composite" presStyleCnt="0"/>
      <dgm:spPr/>
    </dgm:pt>
    <dgm:pt modelId="{FA7785C0-73B5-B642-A268-C866212144EB}" type="pres">
      <dgm:prSet presAssocID="{5C0E6BE1-DB32-C34A-A11A-79AE0A9A8D0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A0A0E30-BAD7-AF40-9DED-8343A1047A76}" type="pres">
      <dgm:prSet presAssocID="{5C0E6BE1-DB32-C34A-A11A-79AE0A9A8D0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826E5A7-9F9A-334F-8545-6A6B20DDCC49}" type="pres">
      <dgm:prSet presAssocID="{9729B61F-5F7E-DA4E-B2B5-865DD4AC4AF0}" presName="space" presStyleCnt="0"/>
      <dgm:spPr/>
    </dgm:pt>
    <dgm:pt modelId="{F35BEAF3-6B0C-6D4F-A92F-3CB0FEE8787A}" type="pres">
      <dgm:prSet presAssocID="{DD281610-6474-424A-9E97-0CFEA107C8BB}" presName="composite" presStyleCnt="0"/>
      <dgm:spPr/>
    </dgm:pt>
    <dgm:pt modelId="{204EA816-A615-5C4C-B079-EA3E2367A5FF}" type="pres">
      <dgm:prSet presAssocID="{DD281610-6474-424A-9E97-0CFEA107C8B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24C86F6-02AF-E747-A7F8-51D7E46D4E35}" type="pres">
      <dgm:prSet presAssocID="{DD281610-6474-424A-9E97-0CFEA107C8B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0658777B-A812-4C49-91B7-71ADF3D69816}" type="presOf" srcId="{DD281610-6474-424A-9E97-0CFEA107C8BB}" destId="{204EA816-A615-5C4C-B079-EA3E2367A5FF}" srcOrd="0" destOrd="0" presId="urn:microsoft.com/office/officeart/2005/8/layout/hList1"/>
    <dgm:cxn modelId="{2B5DF51B-5A5E-1042-9796-9FD31D7F2D47}" type="presOf" srcId="{1868F41E-971F-9847-A7FD-0C9868DB7BC7}" destId="{F24C86F6-02AF-E747-A7F8-51D7E46D4E35}" srcOrd="0" destOrd="0" presId="urn:microsoft.com/office/officeart/2005/8/layout/hList1"/>
    <dgm:cxn modelId="{1DF313B4-3C97-BB4B-8578-69D88FCA3A2F}" srcId="{5C0E6BE1-DB32-C34A-A11A-79AE0A9A8D05}" destId="{655FC106-1D4F-9B4C-951C-7E8B8186EF84}" srcOrd="0" destOrd="0" parTransId="{71068CAC-3006-484F-B66D-3732384C041D}" sibTransId="{F3C94DA2-EE09-3840-8FAD-EA9EF5B89598}"/>
    <dgm:cxn modelId="{93BEB1D7-B15F-FA41-8BF6-AED8B465FF05}" type="presOf" srcId="{655FC106-1D4F-9B4C-951C-7E8B8186EF84}" destId="{9A0A0E30-BAD7-AF40-9DED-8343A1047A76}" srcOrd="0" destOrd="0" presId="urn:microsoft.com/office/officeart/2005/8/layout/hList1"/>
    <dgm:cxn modelId="{FEFE289E-7BFC-FF43-A5B5-9B0476EE3915}" srcId="{6D480725-7BBA-2841-806D-76599C718852}" destId="{DD281610-6474-424A-9E97-0CFEA107C8BB}" srcOrd="2" destOrd="0" parTransId="{202D05B9-8768-DD4D-B220-3E4ED7CF5372}" sibTransId="{2A06D8A2-3604-8D46-917B-D1E28A51EBE6}"/>
    <dgm:cxn modelId="{B3BF4FAF-6F04-BA45-A8B4-BD16BA1F9E96}" srcId="{02EE7DD6-AD8E-9545-949B-2BE957D8FE8F}" destId="{2C24C011-9289-3B46-A62F-810AB351B4EC}" srcOrd="0" destOrd="0" parTransId="{AD95F0AD-FE82-A14E-834C-B1417613D70E}" sibTransId="{F74E06C2-0968-F24B-91FA-029FA3159B28}"/>
    <dgm:cxn modelId="{28BCF724-757B-2549-BD00-CA961059928C}" srcId="{DD281610-6474-424A-9E97-0CFEA107C8BB}" destId="{FB6E93FB-D835-0647-A9F2-F959C203D2ED}" srcOrd="1" destOrd="0" parTransId="{09F89FDA-C50C-5341-862B-4874A7ABBBD1}" sibTransId="{FE59468E-3BD0-5F4D-A741-CD28EEB0B649}"/>
    <dgm:cxn modelId="{2029F0B0-2A55-D34C-B6A2-425227D194F0}" srcId="{6D480725-7BBA-2841-806D-76599C718852}" destId="{5C0E6BE1-DB32-C34A-A11A-79AE0A9A8D05}" srcOrd="1" destOrd="0" parTransId="{6FACBCCC-E872-E54C-900D-53580AE8463E}" sibTransId="{9729B61F-5F7E-DA4E-B2B5-865DD4AC4AF0}"/>
    <dgm:cxn modelId="{90B19E25-AFE7-6147-913C-B58C066EF37F}" type="presOf" srcId="{6D480725-7BBA-2841-806D-76599C718852}" destId="{FC07AAA4-224C-9449-BE2B-FEE06709DBC2}" srcOrd="0" destOrd="0" presId="urn:microsoft.com/office/officeart/2005/8/layout/hList1"/>
    <dgm:cxn modelId="{047EB0BC-4B10-614D-95B9-3635FF526CB8}" type="presOf" srcId="{2C24C011-9289-3B46-A62F-810AB351B4EC}" destId="{15844171-4739-4B4A-A72E-5E63287CA559}" srcOrd="0" destOrd="0" presId="urn:microsoft.com/office/officeart/2005/8/layout/hList1"/>
    <dgm:cxn modelId="{E92693A2-7710-4844-8B8A-4C9A46445B4A}" srcId="{6D480725-7BBA-2841-806D-76599C718852}" destId="{02EE7DD6-AD8E-9545-949B-2BE957D8FE8F}" srcOrd="0" destOrd="0" parTransId="{B8302F2E-5C04-2D45-9180-5109E15848A5}" sibTransId="{45EACC6B-766F-EE4A-A253-FAEE3677696F}"/>
    <dgm:cxn modelId="{5A2A86AE-B231-1342-9D8C-ADB0816E6CA4}" srcId="{DD281610-6474-424A-9E97-0CFEA107C8BB}" destId="{1868F41E-971F-9847-A7FD-0C9868DB7BC7}" srcOrd="0" destOrd="0" parTransId="{72A23FDB-181A-074F-B031-E4CBB14F4B2B}" sibTransId="{DE639F0E-F5DB-9F4C-AC80-C28C90D3151F}"/>
    <dgm:cxn modelId="{4616519C-3C4E-B048-8A83-3441959EA2C0}" type="presOf" srcId="{7E9FE0C8-1FBE-6F4D-A819-4F37A7A38250}" destId="{9A0A0E30-BAD7-AF40-9DED-8343A1047A76}" srcOrd="0" destOrd="1" presId="urn:microsoft.com/office/officeart/2005/8/layout/hList1"/>
    <dgm:cxn modelId="{516D8B32-425E-E441-B30C-6E90720499B1}" srcId="{5C0E6BE1-DB32-C34A-A11A-79AE0A9A8D05}" destId="{7E9FE0C8-1FBE-6F4D-A819-4F37A7A38250}" srcOrd="1" destOrd="0" parTransId="{44FA6E75-E78A-2244-9DB9-5C6555F1FC9B}" sibTransId="{941405EC-0518-1F4F-93E8-E43AA8EA58C6}"/>
    <dgm:cxn modelId="{C8989C4B-CDD1-A041-A232-B089DEBB3264}" type="presOf" srcId="{CA0B89BA-5E5C-EE4A-8ADB-12D294E12342}" destId="{15844171-4739-4B4A-A72E-5E63287CA559}" srcOrd="0" destOrd="1" presId="urn:microsoft.com/office/officeart/2005/8/layout/hList1"/>
    <dgm:cxn modelId="{34A3858F-6D3F-0A46-A940-76F98AF54E7B}" type="presOf" srcId="{02EE7DD6-AD8E-9545-949B-2BE957D8FE8F}" destId="{BE7850F0-647D-1344-AF53-70E28ABF6FC4}" srcOrd="0" destOrd="0" presId="urn:microsoft.com/office/officeart/2005/8/layout/hList1"/>
    <dgm:cxn modelId="{C872533D-F57B-8145-ADE6-E0A31CDBA8ED}" type="presOf" srcId="{5C0E6BE1-DB32-C34A-A11A-79AE0A9A8D05}" destId="{FA7785C0-73B5-B642-A268-C866212144EB}" srcOrd="0" destOrd="0" presId="urn:microsoft.com/office/officeart/2005/8/layout/hList1"/>
    <dgm:cxn modelId="{B396E39B-BBCD-C547-8709-228906587DDB}" srcId="{02EE7DD6-AD8E-9545-949B-2BE957D8FE8F}" destId="{CA0B89BA-5E5C-EE4A-8ADB-12D294E12342}" srcOrd="1" destOrd="0" parTransId="{9C70A087-3459-064C-BD04-D9D1A777974F}" sibTransId="{A6174488-38BD-8546-B8AC-F8888809943E}"/>
    <dgm:cxn modelId="{C8D017CB-9A53-EF41-A273-3546F25B3385}" type="presOf" srcId="{FB6E93FB-D835-0647-A9F2-F959C203D2ED}" destId="{F24C86F6-02AF-E747-A7F8-51D7E46D4E35}" srcOrd="0" destOrd="1" presId="urn:microsoft.com/office/officeart/2005/8/layout/hList1"/>
    <dgm:cxn modelId="{CCECDF54-503A-294C-8D91-9D855E74ED34}" type="presParOf" srcId="{FC07AAA4-224C-9449-BE2B-FEE06709DBC2}" destId="{4D04924F-B1E5-B74F-BEFA-D7D287869C2B}" srcOrd="0" destOrd="0" presId="urn:microsoft.com/office/officeart/2005/8/layout/hList1"/>
    <dgm:cxn modelId="{F90D6D36-6545-7748-875C-D3039BB48F76}" type="presParOf" srcId="{4D04924F-B1E5-B74F-BEFA-D7D287869C2B}" destId="{BE7850F0-647D-1344-AF53-70E28ABF6FC4}" srcOrd="0" destOrd="0" presId="urn:microsoft.com/office/officeart/2005/8/layout/hList1"/>
    <dgm:cxn modelId="{CAAA74A9-A09F-2043-9129-6BFA1F7CF5A2}" type="presParOf" srcId="{4D04924F-B1E5-B74F-BEFA-D7D287869C2B}" destId="{15844171-4739-4B4A-A72E-5E63287CA559}" srcOrd="1" destOrd="0" presId="urn:microsoft.com/office/officeart/2005/8/layout/hList1"/>
    <dgm:cxn modelId="{BEF5974A-1DB9-C34A-ABB9-F974A670768F}" type="presParOf" srcId="{FC07AAA4-224C-9449-BE2B-FEE06709DBC2}" destId="{DE574E57-C65C-9E44-8B85-93E05DF1C446}" srcOrd="1" destOrd="0" presId="urn:microsoft.com/office/officeart/2005/8/layout/hList1"/>
    <dgm:cxn modelId="{9681ABC1-78D0-7842-A2AB-72303CAE7A65}" type="presParOf" srcId="{FC07AAA4-224C-9449-BE2B-FEE06709DBC2}" destId="{D48ADE3B-8246-3A48-A927-190431DBA1AA}" srcOrd="2" destOrd="0" presId="urn:microsoft.com/office/officeart/2005/8/layout/hList1"/>
    <dgm:cxn modelId="{FD336AF4-C464-A44C-B350-57E8011DAF76}" type="presParOf" srcId="{D48ADE3B-8246-3A48-A927-190431DBA1AA}" destId="{FA7785C0-73B5-B642-A268-C866212144EB}" srcOrd="0" destOrd="0" presId="urn:microsoft.com/office/officeart/2005/8/layout/hList1"/>
    <dgm:cxn modelId="{96615B34-9D2A-304A-8D8F-C423D9011D23}" type="presParOf" srcId="{D48ADE3B-8246-3A48-A927-190431DBA1AA}" destId="{9A0A0E30-BAD7-AF40-9DED-8343A1047A76}" srcOrd="1" destOrd="0" presId="urn:microsoft.com/office/officeart/2005/8/layout/hList1"/>
    <dgm:cxn modelId="{F1ECDD69-8E82-0C45-A409-A248C18F5311}" type="presParOf" srcId="{FC07AAA4-224C-9449-BE2B-FEE06709DBC2}" destId="{F826E5A7-9F9A-334F-8545-6A6B20DDCC49}" srcOrd="3" destOrd="0" presId="urn:microsoft.com/office/officeart/2005/8/layout/hList1"/>
    <dgm:cxn modelId="{FA0C0BE9-70E5-C340-9CAC-02483BC2B7B6}" type="presParOf" srcId="{FC07AAA4-224C-9449-BE2B-FEE06709DBC2}" destId="{F35BEAF3-6B0C-6D4F-A92F-3CB0FEE8787A}" srcOrd="4" destOrd="0" presId="urn:microsoft.com/office/officeart/2005/8/layout/hList1"/>
    <dgm:cxn modelId="{2FEDB180-D65D-C548-B5F7-CA90FAF441DD}" type="presParOf" srcId="{F35BEAF3-6B0C-6D4F-A92F-3CB0FEE8787A}" destId="{204EA816-A615-5C4C-B079-EA3E2367A5FF}" srcOrd="0" destOrd="0" presId="urn:microsoft.com/office/officeart/2005/8/layout/hList1"/>
    <dgm:cxn modelId="{9F3F096C-A12D-254C-880C-FA135755F94D}" type="presParOf" srcId="{F35BEAF3-6B0C-6D4F-A92F-3CB0FEE8787A}" destId="{F24C86F6-02AF-E747-A7F8-51D7E46D4E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21A025-91AE-B443-861B-5785DF9950C9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399D273-9698-0E4C-9817-A057EA6BC5F8}">
      <dgm:prSet phldrT="[Tekst]"/>
      <dgm:spPr>
        <a:gradFill flip="none" rotWithShape="1">
          <a:gsLst>
            <a:gs pos="0">
              <a:srgbClr val="005D00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nl-NL" dirty="0" err="1" smtClean="0"/>
            <a:t>Scrolwielzoom</a:t>
          </a:r>
          <a:endParaRPr lang="nl-NL" dirty="0"/>
        </a:p>
      </dgm:t>
    </dgm:pt>
    <dgm:pt modelId="{852E4AA8-104E-714B-91B4-1E9F30201354}" type="parTrans" cxnId="{992453CE-6064-A44A-9279-199902852EB7}">
      <dgm:prSet/>
      <dgm:spPr/>
      <dgm:t>
        <a:bodyPr/>
        <a:lstStyle/>
        <a:p>
          <a:endParaRPr lang="nl-NL"/>
        </a:p>
      </dgm:t>
    </dgm:pt>
    <dgm:pt modelId="{666D3EC7-3215-2C4C-97D4-0ABCE8070C14}" type="sibTrans" cxnId="{992453CE-6064-A44A-9279-199902852EB7}">
      <dgm:prSet/>
      <dgm:spPr/>
      <dgm:t>
        <a:bodyPr/>
        <a:lstStyle/>
        <a:p>
          <a:endParaRPr lang="nl-NL"/>
        </a:p>
      </dgm:t>
    </dgm:pt>
    <dgm:pt modelId="{3B3A8387-C9A7-2E4D-BFD9-4FDE0E17D1FF}">
      <dgm:prSet/>
      <dgm:spPr>
        <a:gradFill rotWithShape="0">
          <a:gsLst>
            <a:gs pos="0">
              <a:srgbClr val="FF0000"/>
            </a:gs>
            <a:gs pos="100000">
              <a:srgbClr val="EEEEEE"/>
            </a:gs>
          </a:gsLst>
          <a:lin ang="16200000" scaled="0"/>
        </a:gradFill>
      </dgm:spPr>
      <dgm:t>
        <a:bodyPr/>
        <a:lstStyle/>
        <a:p>
          <a:r>
            <a:rPr lang="nl-NL" dirty="0" err="1" smtClean="0"/>
            <a:t>Dubbelklikzoom</a:t>
          </a:r>
          <a:endParaRPr lang="nl-NL" dirty="0"/>
        </a:p>
      </dgm:t>
    </dgm:pt>
    <dgm:pt modelId="{1DD347B7-3FD4-3547-BB1C-7EF603242885}" type="parTrans" cxnId="{AFAC7DD3-EE3F-564C-AD61-2CEFA34D0D05}">
      <dgm:prSet/>
      <dgm:spPr/>
      <dgm:t>
        <a:bodyPr/>
        <a:lstStyle/>
        <a:p>
          <a:endParaRPr lang="nl-NL"/>
        </a:p>
      </dgm:t>
    </dgm:pt>
    <dgm:pt modelId="{A277F1A9-3C7B-DE4E-8BFF-06FD758BAC8E}" type="sibTrans" cxnId="{AFAC7DD3-EE3F-564C-AD61-2CEFA34D0D05}">
      <dgm:prSet/>
      <dgm:spPr/>
      <dgm:t>
        <a:bodyPr/>
        <a:lstStyle/>
        <a:p>
          <a:endParaRPr lang="nl-NL"/>
        </a:p>
      </dgm:t>
    </dgm:pt>
    <dgm:pt modelId="{AD967B59-318D-6341-97D9-9B79CED8CA65}">
      <dgm:prSet/>
      <dgm:spPr>
        <a:gradFill flip="none" rotWithShape="1">
          <a:gsLst>
            <a:gs pos="0">
              <a:srgbClr val="FF0000"/>
            </a:gs>
            <a:gs pos="100000">
              <a:schemeClr val="tx1"/>
            </a:gs>
          </a:gsLst>
          <a:lin ang="16200000" scaled="0"/>
          <a:tileRect/>
        </a:gradFill>
      </dgm:spPr>
      <dgm:t>
        <a:bodyPr/>
        <a:lstStyle/>
        <a:p>
          <a:r>
            <a:rPr lang="nl-NL" dirty="0" smtClean="0"/>
            <a:t>Uitzoomen met knop</a:t>
          </a:r>
          <a:endParaRPr lang="nl-NL" dirty="0"/>
        </a:p>
      </dgm:t>
    </dgm:pt>
    <dgm:pt modelId="{9B021F74-413A-A645-9C7C-B986E1A0EC2D}" type="parTrans" cxnId="{C1AEC7A1-F2C2-724A-AEDA-56F1062E9A3B}">
      <dgm:prSet/>
      <dgm:spPr/>
      <dgm:t>
        <a:bodyPr/>
        <a:lstStyle/>
        <a:p>
          <a:endParaRPr lang="nl-NL"/>
        </a:p>
      </dgm:t>
    </dgm:pt>
    <dgm:pt modelId="{AD5E6B80-AAAD-6A4F-84F4-BB5DD1E38E5F}" type="sibTrans" cxnId="{C1AEC7A1-F2C2-724A-AEDA-56F1062E9A3B}">
      <dgm:prSet/>
      <dgm:spPr/>
      <dgm:t>
        <a:bodyPr/>
        <a:lstStyle/>
        <a:p>
          <a:endParaRPr lang="nl-NL"/>
        </a:p>
      </dgm:t>
    </dgm:pt>
    <dgm:pt modelId="{DE148243-2CD7-D748-91EE-B56E26EC0713}">
      <dgm:prSet/>
      <dgm:spPr>
        <a:gradFill rotWithShape="0">
          <a:gsLst>
            <a:gs pos="0">
              <a:srgbClr val="005D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Vastnemen en verslepen</a:t>
          </a:r>
          <a:endParaRPr lang="nl-NL" dirty="0"/>
        </a:p>
      </dgm:t>
    </dgm:pt>
    <dgm:pt modelId="{411E9A42-DBE0-E942-8119-653622B1C21C}" type="parTrans" cxnId="{D30780D7-B27C-C34E-BBD3-7E55F6C6CE11}">
      <dgm:prSet/>
      <dgm:spPr/>
      <dgm:t>
        <a:bodyPr/>
        <a:lstStyle/>
        <a:p>
          <a:endParaRPr lang="nl-NL"/>
        </a:p>
      </dgm:t>
    </dgm:pt>
    <dgm:pt modelId="{9A30F93A-EE44-C045-A9EB-302E6343B44A}" type="sibTrans" cxnId="{D30780D7-B27C-C34E-BBD3-7E55F6C6CE11}">
      <dgm:prSet/>
      <dgm:spPr/>
      <dgm:t>
        <a:bodyPr/>
        <a:lstStyle/>
        <a:p>
          <a:endParaRPr lang="nl-NL"/>
        </a:p>
      </dgm:t>
    </dgm:pt>
    <dgm:pt modelId="{E07150F1-CC76-6D4F-844E-947D2DE14360}">
      <dgm:prSet/>
      <dgm:spPr>
        <a:gradFill rotWithShape="0">
          <a:gsLst>
            <a:gs pos="0">
              <a:srgbClr val="0080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Modus wisselen</a:t>
          </a:r>
          <a:endParaRPr lang="nl-NL" dirty="0"/>
        </a:p>
      </dgm:t>
    </dgm:pt>
    <dgm:pt modelId="{63617A2B-CEBD-8D4F-BCDB-5EDEA952210F}" type="parTrans" cxnId="{A71461B5-0A18-D04D-9451-EFA30EAAA495}">
      <dgm:prSet/>
      <dgm:spPr/>
      <dgm:t>
        <a:bodyPr/>
        <a:lstStyle/>
        <a:p>
          <a:endParaRPr lang="nl-NL"/>
        </a:p>
      </dgm:t>
    </dgm:pt>
    <dgm:pt modelId="{6CBF16D7-BDD9-FA45-B4D5-C86BE12CB72A}" type="sibTrans" cxnId="{A71461B5-0A18-D04D-9451-EFA30EAAA495}">
      <dgm:prSet/>
      <dgm:spPr/>
      <dgm:t>
        <a:bodyPr/>
        <a:lstStyle/>
        <a:p>
          <a:endParaRPr lang="nl-NL"/>
        </a:p>
      </dgm:t>
    </dgm:pt>
    <dgm:pt modelId="{DEC55A21-4642-A749-BA7A-5DE0A0E968E4}">
      <dgm:prSet/>
      <dgm:spPr>
        <a:gradFill rotWithShape="0">
          <a:gsLst>
            <a:gs pos="0">
              <a:srgbClr val="FF00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Gekoppelde grafiek</a:t>
          </a:r>
          <a:endParaRPr lang="nl-NL" dirty="0"/>
        </a:p>
      </dgm:t>
    </dgm:pt>
    <dgm:pt modelId="{9B846745-4DAF-C64A-BC50-54F00E77F293}" type="parTrans" cxnId="{CB710DC9-476F-5F4D-9549-9E28A8A94292}">
      <dgm:prSet/>
      <dgm:spPr/>
      <dgm:t>
        <a:bodyPr/>
        <a:lstStyle/>
        <a:p>
          <a:endParaRPr lang="nl-NL"/>
        </a:p>
      </dgm:t>
    </dgm:pt>
    <dgm:pt modelId="{E0586A48-8286-E74A-9AE2-387CFDC00D03}" type="sibTrans" cxnId="{CB710DC9-476F-5F4D-9549-9E28A8A94292}">
      <dgm:prSet/>
      <dgm:spPr/>
      <dgm:t>
        <a:bodyPr/>
        <a:lstStyle/>
        <a:p>
          <a:endParaRPr lang="nl-NL"/>
        </a:p>
      </dgm:t>
    </dgm:pt>
    <dgm:pt modelId="{BB857F64-3FBF-4743-892C-89721DA0E70A}">
      <dgm:prSet/>
      <dgm:spPr>
        <a:gradFill rotWithShape="0">
          <a:gsLst>
            <a:gs pos="0">
              <a:schemeClr val="bg1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Referentie toevoegen</a:t>
          </a:r>
          <a:endParaRPr lang="nl-NL" dirty="0"/>
        </a:p>
      </dgm:t>
    </dgm:pt>
    <dgm:pt modelId="{BF8F41CB-F0C8-2F48-A802-FB048BA79558}" type="parTrans" cxnId="{F3C876CF-996C-D143-BA26-2822FDDF647D}">
      <dgm:prSet/>
      <dgm:spPr/>
      <dgm:t>
        <a:bodyPr/>
        <a:lstStyle/>
        <a:p>
          <a:endParaRPr lang="nl-NL"/>
        </a:p>
      </dgm:t>
    </dgm:pt>
    <dgm:pt modelId="{A135A73D-0C2D-FD41-9673-36DB2E59C929}" type="sibTrans" cxnId="{F3C876CF-996C-D143-BA26-2822FDDF647D}">
      <dgm:prSet/>
      <dgm:spPr/>
      <dgm:t>
        <a:bodyPr/>
        <a:lstStyle/>
        <a:p>
          <a:endParaRPr lang="nl-NL"/>
        </a:p>
      </dgm:t>
    </dgm:pt>
    <dgm:pt modelId="{C717F18F-9AF1-8144-9816-6237A5AA2F5A}">
      <dgm:prSet/>
      <dgm:spPr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err="1" smtClean="0"/>
            <a:t>Undo</a:t>
          </a:r>
          <a:endParaRPr lang="nl-NL" dirty="0"/>
        </a:p>
      </dgm:t>
    </dgm:pt>
    <dgm:pt modelId="{0C2E196B-CD33-E14A-B57A-D1368CA12268}" type="parTrans" cxnId="{78BD2B58-0C1C-344E-9C49-AD92A2A608C1}">
      <dgm:prSet/>
      <dgm:spPr/>
      <dgm:t>
        <a:bodyPr/>
        <a:lstStyle/>
        <a:p>
          <a:endParaRPr lang="nl-NL"/>
        </a:p>
      </dgm:t>
    </dgm:pt>
    <dgm:pt modelId="{CCC383C1-9E9C-0348-9D51-04DD16F2349A}" type="sibTrans" cxnId="{78BD2B58-0C1C-344E-9C49-AD92A2A608C1}">
      <dgm:prSet/>
      <dgm:spPr/>
      <dgm:t>
        <a:bodyPr/>
        <a:lstStyle/>
        <a:p>
          <a:endParaRPr lang="nl-NL"/>
        </a:p>
      </dgm:t>
    </dgm:pt>
    <dgm:pt modelId="{D9670E31-386E-1048-BCD0-64946EC62444}">
      <dgm:prSet/>
      <dgm:spPr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Cache van punten</a:t>
          </a:r>
          <a:endParaRPr lang="nl-NL" dirty="0"/>
        </a:p>
      </dgm:t>
    </dgm:pt>
    <dgm:pt modelId="{15167863-4494-BA4A-A950-A9FF12724FF8}" type="parTrans" cxnId="{2853CDC4-8DF7-9949-99FC-859703468E15}">
      <dgm:prSet/>
      <dgm:spPr/>
      <dgm:t>
        <a:bodyPr/>
        <a:lstStyle/>
        <a:p>
          <a:endParaRPr lang="nl-NL"/>
        </a:p>
      </dgm:t>
    </dgm:pt>
    <dgm:pt modelId="{8A4B4D6B-DD28-E845-ABD0-9EE65A6C5011}" type="sibTrans" cxnId="{2853CDC4-8DF7-9949-99FC-859703468E15}">
      <dgm:prSet/>
      <dgm:spPr/>
      <dgm:t>
        <a:bodyPr/>
        <a:lstStyle/>
        <a:p>
          <a:endParaRPr lang="nl-NL"/>
        </a:p>
      </dgm:t>
    </dgm:pt>
    <dgm:pt modelId="{2ABAB56D-B3B0-9F4E-8AC2-A6D6E9E2C55F}" type="pres">
      <dgm:prSet presAssocID="{E221A025-91AE-B443-861B-5785DF9950C9}" presName="diagram" presStyleCnt="0">
        <dgm:presLayoutVars>
          <dgm:dir/>
          <dgm:resizeHandles val="exact"/>
        </dgm:presLayoutVars>
      </dgm:prSet>
      <dgm:spPr/>
    </dgm:pt>
    <dgm:pt modelId="{A9E3F2E0-D4AF-1C43-B302-B36D0806FA27}" type="pres">
      <dgm:prSet presAssocID="{8399D273-9698-0E4C-9817-A057EA6BC5F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779CFC4-402E-8149-9594-523462099B04}" type="pres">
      <dgm:prSet presAssocID="{666D3EC7-3215-2C4C-97D4-0ABCE8070C14}" presName="sibTrans" presStyleCnt="0"/>
      <dgm:spPr/>
    </dgm:pt>
    <dgm:pt modelId="{2C4CBF42-C682-3747-B3ED-1ED06679985F}" type="pres">
      <dgm:prSet presAssocID="{3B3A8387-C9A7-2E4D-BFD9-4FDE0E17D1F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2E2AB28-6230-FD4B-973E-0AC6AEFB0896}" type="pres">
      <dgm:prSet presAssocID="{A277F1A9-3C7B-DE4E-8BFF-06FD758BAC8E}" presName="sibTrans" presStyleCnt="0"/>
      <dgm:spPr/>
    </dgm:pt>
    <dgm:pt modelId="{6CFAB455-644B-DC43-B819-0EA782CAEEAC}" type="pres">
      <dgm:prSet presAssocID="{AD967B59-318D-6341-97D9-9B79CED8CA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B7FE798-C079-5245-9104-5E121CCDA331}" type="pres">
      <dgm:prSet presAssocID="{AD5E6B80-AAAD-6A4F-84F4-BB5DD1E38E5F}" presName="sibTrans" presStyleCnt="0"/>
      <dgm:spPr/>
    </dgm:pt>
    <dgm:pt modelId="{709397D5-525E-304B-8609-95AE9B46F2A6}" type="pres">
      <dgm:prSet presAssocID="{DE148243-2CD7-D748-91EE-B56E26EC0713}" presName="node" presStyleLbl="node1" presStyleIdx="3" presStyleCnt="9">
        <dgm:presLayoutVars>
          <dgm:bulletEnabled val="1"/>
        </dgm:presLayoutVars>
      </dgm:prSet>
      <dgm:spPr/>
    </dgm:pt>
    <dgm:pt modelId="{81D0CE3C-D768-CB42-B9BE-602799DCF285}" type="pres">
      <dgm:prSet presAssocID="{9A30F93A-EE44-C045-A9EB-302E6343B44A}" presName="sibTrans" presStyleCnt="0"/>
      <dgm:spPr/>
    </dgm:pt>
    <dgm:pt modelId="{2EF8121C-344D-5C48-9E0F-F9A214D81C2D}" type="pres">
      <dgm:prSet presAssocID="{E07150F1-CC76-6D4F-844E-947D2DE14360}" presName="node" presStyleLbl="node1" presStyleIdx="4" presStyleCnt="9">
        <dgm:presLayoutVars>
          <dgm:bulletEnabled val="1"/>
        </dgm:presLayoutVars>
      </dgm:prSet>
      <dgm:spPr/>
    </dgm:pt>
    <dgm:pt modelId="{2EBB5382-DC6B-B148-ABEF-87684F9E0A9C}" type="pres">
      <dgm:prSet presAssocID="{6CBF16D7-BDD9-FA45-B4D5-C86BE12CB72A}" presName="sibTrans" presStyleCnt="0"/>
      <dgm:spPr/>
    </dgm:pt>
    <dgm:pt modelId="{05F366E7-6701-C24D-81A9-763D28FF13EA}" type="pres">
      <dgm:prSet presAssocID="{DEC55A21-4642-A749-BA7A-5DE0A0E968E4}" presName="node" presStyleLbl="node1" presStyleIdx="5" presStyleCnt="9">
        <dgm:presLayoutVars>
          <dgm:bulletEnabled val="1"/>
        </dgm:presLayoutVars>
      </dgm:prSet>
      <dgm:spPr/>
    </dgm:pt>
    <dgm:pt modelId="{546CF822-4AC7-1F45-8986-8D6D8CFFD3C6}" type="pres">
      <dgm:prSet presAssocID="{E0586A48-8286-E74A-9AE2-387CFDC00D03}" presName="sibTrans" presStyleCnt="0"/>
      <dgm:spPr/>
    </dgm:pt>
    <dgm:pt modelId="{78C83A78-C447-9341-918E-039E0668D0BC}" type="pres">
      <dgm:prSet presAssocID="{BB857F64-3FBF-4743-892C-89721DA0E70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23AACE3-7FDD-4040-B16E-CE9B4021AA4C}" type="pres">
      <dgm:prSet presAssocID="{A135A73D-0C2D-FD41-9673-36DB2E59C929}" presName="sibTrans" presStyleCnt="0"/>
      <dgm:spPr/>
    </dgm:pt>
    <dgm:pt modelId="{5AC9C74F-6E7A-4245-B694-B4C05764BB72}" type="pres">
      <dgm:prSet presAssocID="{C717F18F-9AF1-8144-9816-6237A5AA2F5A}" presName="node" presStyleLbl="node1" presStyleIdx="7" presStyleCnt="9">
        <dgm:presLayoutVars>
          <dgm:bulletEnabled val="1"/>
        </dgm:presLayoutVars>
      </dgm:prSet>
      <dgm:spPr/>
    </dgm:pt>
    <dgm:pt modelId="{073F2F86-2B3A-124F-904A-FE544798F65C}" type="pres">
      <dgm:prSet presAssocID="{CCC383C1-9E9C-0348-9D51-04DD16F2349A}" presName="sibTrans" presStyleCnt="0"/>
      <dgm:spPr/>
    </dgm:pt>
    <dgm:pt modelId="{C4096704-047F-7045-961F-A7DE7BF6AABC}" type="pres">
      <dgm:prSet presAssocID="{D9670E31-386E-1048-BCD0-64946EC6244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A71461B5-0A18-D04D-9451-EFA30EAAA495}" srcId="{E221A025-91AE-B443-861B-5785DF9950C9}" destId="{E07150F1-CC76-6D4F-844E-947D2DE14360}" srcOrd="4" destOrd="0" parTransId="{63617A2B-CEBD-8D4F-BCDB-5EDEA952210F}" sibTransId="{6CBF16D7-BDD9-FA45-B4D5-C86BE12CB72A}"/>
    <dgm:cxn modelId="{C1AEC7A1-F2C2-724A-AEDA-56F1062E9A3B}" srcId="{E221A025-91AE-B443-861B-5785DF9950C9}" destId="{AD967B59-318D-6341-97D9-9B79CED8CA65}" srcOrd="2" destOrd="0" parTransId="{9B021F74-413A-A645-9C7C-B986E1A0EC2D}" sibTransId="{AD5E6B80-AAAD-6A4F-84F4-BB5DD1E38E5F}"/>
    <dgm:cxn modelId="{1FAF1491-6F7A-B546-919C-D7B7D5DA1A2C}" type="presOf" srcId="{D9670E31-386E-1048-BCD0-64946EC62444}" destId="{C4096704-047F-7045-961F-A7DE7BF6AABC}" srcOrd="0" destOrd="0" presId="urn:microsoft.com/office/officeart/2005/8/layout/default"/>
    <dgm:cxn modelId="{7E021370-8C26-E74F-845B-505A5CC37566}" type="presOf" srcId="{E07150F1-CC76-6D4F-844E-947D2DE14360}" destId="{2EF8121C-344D-5C48-9E0F-F9A214D81C2D}" srcOrd="0" destOrd="0" presId="urn:microsoft.com/office/officeart/2005/8/layout/default"/>
    <dgm:cxn modelId="{B77A1F9F-3FAB-2748-8A15-4B1F3ED76470}" type="presOf" srcId="{3B3A8387-C9A7-2E4D-BFD9-4FDE0E17D1FF}" destId="{2C4CBF42-C682-3747-B3ED-1ED06679985F}" srcOrd="0" destOrd="0" presId="urn:microsoft.com/office/officeart/2005/8/layout/default"/>
    <dgm:cxn modelId="{DD94B97F-3DC7-CA4A-8B82-389E9461D42E}" type="presOf" srcId="{DEC55A21-4642-A749-BA7A-5DE0A0E968E4}" destId="{05F366E7-6701-C24D-81A9-763D28FF13EA}" srcOrd="0" destOrd="0" presId="urn:microsoft.com/office/officeart/2005/8/layout/default"/>
    <dgm:cxn modelId="{78BD2B58-0C1C-344E-9C49-AD92A2A608C1}" srcId="{E221A025-91AE-B443-861B-5785DF9950C9}" destId="{C717F18F-9AF1-8144-9816-6237A5AA2F5A}" srcOrd="7" destOrd="0" parTransId="{0C2E196B-CD33-E14A-B57A-D1368CA12268}" sibTransId="{CCC383C1-9E9C-0348-9D51-04DD16F2349A}"/>
    <dgm:cxn modelId="{AFAC7DD3-EE3F-564C-AD61-2CEFA34D0D05}" srcId="{E221A025-91AE-B443-861B-5785DF9950C9}" destId="{3B3A8387-C9A7-2E4D-BFD9-4FDE0E17D1FF}" srcOrd="1" destOrd="0" parTransId="{1DD347B7-3FD4-3547-BB1C-7EF603242885}" sibTransId="{A277F1A9-3C7B-DE4E-8BFF-06FD758BAC8E}"/>
    <dgm:cxn modelId="{F3C876CF-996C-D143-BA26-2822FDDF647D}" srcId="{E221A025-91AE-B443-861B-5785DF9950C9}" destId="{BB857F64-3FBF-4743-892C-89721DA0E70A}" srcOrd="6" destOrd="0" parTransId="{BF8F41CB-F0C8-2F48-A802-FB048BA79558}" sibTransId="{A135A73D-0C2D-FD41-9673-36DB2E59C929}"/>
    <dgm:cxn modelId="{EFDA4C28-FD35-884C-9B6D-3AC4B9FB23B3}" type="presOf" srcId="{8399D273-9698-0E4C-9817-A057EA6BC5F8}" destId="{A9E3F2E0-D4AF-1C43-B302-B36D0806FA27}" srcOrd="0" destOrd="0" presId="urn:microsoft.com/office/officeart/2005/8/layout/default"/>
    <dgm:cxn modelId="{3AF62086-5ECE-4A48-9D1D-3A435C397950}" type="presOf" srcId="{AD967B59-318D-6341-97D9-9B79CED8CA65}" destId="{6CFAB455-644B-DC43-B819-0EA782CAEEAC}" srcOrd="0" destOrd="0" presId="urn:microsoft.com/office/officeart/2005/8/layout/default"/>
    <dgm:cxn modelId="{C384FDF5-A1DA-0847-BAE5-DB105D9725A5}" type="presOf" srcId="{DE148243-2CD7-D748-91EE-B56E26EC0713}" destId="{709397D5-525E-304B-8609-95AE9B46F2A6}" srcOrd="0" destOrd="0" presId="urn:microsoft.com/office/officeart/2005/8/layout/default"/>
    <dgm:cxn modelId="{992453CE-6064-A44A-9279-199902852EB7}" srcId="{E221A025-91AE-B443-861B-5785DF9950C9}" destId="{8399D273-9698-0E4C-9817-A057EA6BC5F8}" srcOrd="0" destOrd="0" parTransId="{852E4AA8-104E-714B-91B4-1E9F30201354}" sibTransId="{666D3EC7-3215-2C4C-97D4-0ABCE8070C14}"/>
    <dgm:cxn modelId="{1B1A445E-0429-0D41-8367-0589224617EB}" type="presOf" srcId="{E221A025-91AE-B443-861B-5785DF9950C9}" destId="{2ABAB56D-B3B0-9F4E-8AC2-A6D6E9E2C55F}" srcOrd="0" destOrd="0" presId="urn:microsoft.com/office/officeart/2005/8/layout/default"/>
    <dgm:cxn modelId="{2853CDC4-8DF7-9949-99FC-859703468E15}" srcId="{E221A025-91AE-B443-861B-5785DF9950C9}" destId="{D9670E31-386E-1048-BCD0-64946EC62444}" srcOrd="8" destOrd="0" parTransId="{15167863-4494-BA4A-A950-A9FF12724FF8}" sibTransId="{8A4B4D6B-DD28-E845-ABD0-9EE65A6C5011}"/>
    <dgm:cxn modelId="{97AF9429-1AC4-5840-B279-C2D279D16B36}" type="presOf" srcId="{BB857F64-3FBF-4743-892C-89721DA0E70A}" destId="{78C83A78-C447-9341-918E-039E0668D0BC}" srcOrd="0" destOrd="0" presId="urn:microsoft.com/office/officeart/2005/8/layout/default"/>
    <dgm:cxn modelId="{D30780D7-B27C-C34E-BBD3-7E55F6C6CE11}" srcId="{E221A025-91AE-B443-861B-5785DF9950C9}" destId="{DE148243-2CD7-D748-91EE-B56E26EC0713}" srcOrd="3" destOrd="0" parTransId="{411E9A42-DBE0-E942-8119-653622B1C21C}" sibTransId="{9A30F93A-EE44-C045-A9EB-302E6343B44A}"/>
    <dgm:cxn modelId="{142766D0-7385-B84C-9480-20D890AAB545}" type="presOf" srcId="{C717F18F-9AF1-8144-9816-6237A5AA2F5A}" destId="{5AC9C74F-6E7A-4245-B694-B4C05764BB72}" srcOrd="0" destOrd="0" presId="urn:microsoft.com/office/officeart/2005/8/layout/default"/>
    <dgm:cxn modelId="{CB710DC9-476F-5F4D-9549-9E28A8A94292}" srcId="{E221A025-91AE-B443-861B-5785DF9950C9}" destId="{DEC55A21-4642-A749-BA7A-5DE0A0E968E4}" srcOrd="5" destOrd="0" parTransId="{9B846745-4DAF-C64A-BC50-54F00E77F293}" sibTransId="{E0586A48-8286-E74A-9AE2-387CFDC00D03}"/>
    <dgm:cxn modelId="{213990DB-C8D9-2742-B3C0-4FF282761940}" type="presParOf" srcId="{2ABAB56D-B3B0-9F4E-8AC2-A6D6E9E2C55F}" destId="{A9E3F2E0-D4AF-1C43-B302-B36D0806FA27}" srcOrd="0" destOrd="0" presId="urn:microsoft.com/office/officeart/2005/8/layout/default"/>
    <dgm:cxn modelId="{19810AF4-20EE-3440-9664-ECCEA3F16F0F}" type="presParOf" srcId="{2ABAB56D-B3B0-9F4E-8AC2-A6D6E9E2C55F}" destId="{7779CFC4-402E-8149-9594-523462099B04}" srcOrd="1" destOrd="0" presId="urn:microsoft.com/office/officeart/2005/8/layout/default"/>
    <dgm:cxn modelId="{510458CB-78A9-F14D-A674-DED03DE71BFA}" type="presParOf" srcId="{2ABAB56D-B3B0-9F4E-8AC2-A6D6E9E2C55F}" destId="{2C4CBF42-C682-3747-B3ED-1ED06679985F}" srcOrd="2" destOrd="0" presId="urn:microsoft.com/office/officeart/2005/8/layout/default"/>
    <dgm:cxn modelId="{8DDB0909-94F6-5644-BE1C-3B1DCB2BC58C}" type="presParOf" srcId="{2ABAB56D-B3B0-9F4E-8AC2-A6D6E9E2C55F}" destId="{F2E2AB28-6230-FD4B-973E-0AC6AEFB0896}" srcOrd="3" destOrd="0" presId="urn:microsoft.com/office/officeart/2005/8/layout/default"/>
    <dgm:cxn modelId="{42F33A12-A38D-B248-B30D-31D5A7EBB491}" type="presParOf" srcId="{2ABAB56D-B3B0-9F4E-8AC2-A6D6E9E2C55F}" destId="{6CFAB455-644B-DC43-B819-0EA782CAEEAC}" srcOrd="4" destOrd="0" presId="urn:microsoft.com/office/officeart/2005/8/layout/default"/>
    <dgm:cxn modelId="{0305C401-23F8-DF4A-8531-D8085BBDB89D}" type="presParOf" srcId="{2ABAB56D-B3B0-9F4E-8AC2-A6D6E9E2C55F}" destId="{3B7FE798-C079-5245-9104-5E121CCDA331}" srcOrd="5" destOrd="0" presId="urn:microsoft.com/office/officeart/2005/8/layout/default"/>
    <dgm:cxn modelId="{FE1E0A3C-A3B0-9D4E-B695-47318FA38439}" type="presParOf" srcId="{2ABAB56D-B3B0-9F4E-8AC2-A6D6E9E2C55F}" destId="{709397D5-525E-304B-8609-95AE9B46F2A6}" srcOrd="6" destOrd="0" presId="urn:microsoft.com/office/officeart/2005/8/layout/default"/>
    <dgm:cxn modelId="{5097A341-655A-5E4A-9E69-1CE33D9DAE8D}" type="presParOf" srcId="{2ABAB56D-B3B0-9F4E-8AC2-A6D6E9E2C55F}" destId="{81D0CE3C-D768-CB42-B9BE-602799DCF285}" srcOrd="7" destOrd="0" presId="urn:microsoft.com/office/officeart/2005/8/layout/default"/>
    <dgm:cxn modelId="{A2EB5361-1A58-0944-82F9-7A2665D8F9BC}" type="presParOf" srcId="{2ABAB56D-B3B0-9F4E-8AC2-A6D6E9E2C55F}" destId="{2EF8121C-344D-5C48-9E0F-F9A214D81C2D}" srcOrd="8" destOrd="0" presId="urn:microsoft.com/office/officeart/2005/8/layout/default"/>
    <dgm:cxn modelId="{F1072F41-39A2-4342-B788-16374A26549C}" type="presParOf" srcId="{2ABAB56D-B3B0-9F4E-8AC2-A6D6E9E2C55F}" destId="{2EBB5382-DC6B-B148-ABEF-87684F9E0A9C}" srcOrd="9" destOrd="0" presId="urn:microsoft.com/office/officeart/2005/8/layout/default"/>
    <dgm:cxn modelId="{4C5561EC-DC4B-4048-A4B2-37F97A4050A6}" type="presParOf" srcId="{2ABAB56D-B3B0-9F4E-8AC2-A6D6E9E2C55F}" destId="{05F366E7-6701-C24D-81A9-763D28FF13EA}" srcOrd="10" destOrd="0" presId="urn:microsoft.com/office/officeart/2005/8/layout/default"/>
    <dgm:cxn modelId="{929AAF91-4B1B-6C4C-8EA8-20BE7BE052C8}" type="presParOf" srcId="{2ABAB56D-B3B0-9F4E-8AC2-A6D6E9E2C55F}" destId="{546CF822-4AC7-1F45-8986-8D6D8CFFD3C6}" srcOrd="11" destOrd="0" presId="urn:microsoft.com/office/officeart/2005/8/layout/default"/>
    <dgm:cxn modelId="{C1CB73E6-604D-1840-87F7-8C01A3D5FFA1}" type="presParOf" srcId="{2ABAB56D-B3B0-9F4E-8AC2-A6D6E9E2C55F}" destId="{78C83A78-C447-9341-918E-039E0668D0BC}" srcOrd="12" destOrd="0" presId="urn:microsoft.com/office/officeart/2005/8/layout/default"/>
    <dgm:cxn modelId="{185E072C-3EC9-894B-937F-1BDD13D9177B}" type="presParOf" srcId="{2ABAB56D-B3B0-9F4E-8AC2-A6D6E9E2C55F}" destId="{C23AACE3-7FDD-4040-B16E-CE9B4021AA4C}" srcOrd="13" destOrd="0" presId="urn:microsoft.com/office/officeart/2005/8/layout/default"/>
    <dgm:cxn modelId="{68CDCF51-578B-4741-9AE0-7FB7D8447AA3}" type="presParOf" srcId="{2ABAB56D-B3B0-9F4E-8AC2-A6D6E9E2C55F}" destId="{5AC9C74F-6E7A-4245-B694-B4C05764BB72}" srcOrd="14" destOrd="0" presId="urn:microsoft.com/office/officeart/2005/8/layout/default"/>
    <dgm:cxn modelId="{8981A88C-A7BC-FB4F-A90C-DC21FB3010E8}" type="presParOf" srcId="{2ABAB56D-B3B0-9F4E-8AC2-A6D6E9E2C55F}" destId="{073F2F86-2B3A-124F-904A-FE544798F65C}" srcOrd="15" destOrd="0" presId="urn:microsoft.com/office/officeart/2005/8/layout/default"/>
    <dgm:cxn modelId="{62B17E9A-6D5D-B04D-B47B-CEC9EB5DF9D0}" type="presParOf" srcId="{2ABAB56D-B3B0-9F4E-8AC2-A6D6E9E2C55F}" destId="{C4096704-047F-7045-961F-A7DE7BF6AAB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B44FDC-1831-E84C-81D1-3CC2122611C9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74D0D171-8DD2-CC41-B168-0D7E0331283C}">
      <dgm:prSet phldrT="[Tekst]"/>
      <dgm:spPr/>
      <dgm:t>
        <a:bodyPr/>
        <a:lstStyle/>
        <a:p>
          <a:r>
            <a:rPr lang="nl-NL" dirty="0" err="1" smtClean="0"/>
            <a:t>String</a:t>
          </a:r>
          <a:endParaRPr lang="nl-NL" dirty="0"/>
        </a:p>
      </dgm:t>
    </dgm:pt>
    <dgm:pt modelId="{D087F193-83D6-924F-8B90-A282FCA7237C}" type="parTrans" cxnId="{521980BF-04D9-C347-85DD-FB88A05D81AB}">
      <dgm:prSet/>
      <dgm:spPr/>
      <dgm:t>
        <a:bodyPr/>
        <a:lstStyle/>
        <a:p>
          <a:endParaRPr lang="nl-NL"/>
        </a:p>
      </dgm:t>
    </dgm:pt>
    <dgm:pt modelId="{F0F0A472-94A5-F14C-948A-CAA99F600FD4}" type="sibTrans" cxnId="{521980BF-04D9-C347-85DD-FB88A05D81AB}">
      <dgm:prSet/>
      <dgm:spPr/>
      <dgm:t>
        <a:bodyPr/>
        <a:lstStyle/>
        <a:p>
          <a:endParaRPr lang="nl-NL"/>
        </a:p>
      </dgm:t>
    </dgm:pt>
    <dgm:pt modelId="{5472174C-DE1F-464C-99A5-05AE2E501903}">
      <dgm:prSet phldrT="[Tekst]"/>
      <dgm:spPr/>
      <dgm:t>
        <a:bodyPr/>
        <a:lstStyle/>
        <a:p>
          <a:r>
            <a:rPr lang="nl-NL" dirty="0" err="1" smtClean="0"/>
            <a:t>String</a:t>
          </a:r>
          <a:endParaRPr lang="nl-NL" dirty="0"/>
        </a:p>
      </dgm:t>
    </dgm:pt>
    <dgm:pt modelId="{D7ABED5F-AFDA-1943-ABC9-4F902C9F5BE5}" type="parTrans" cxnId="{7BDE1ADA-C305-C946-92DB-C587A024E939}">
      <dgm:prSet/>
      <dgm:spPr/>
      <dgm:t>
        <a:bodyPr/>
        <a:lstStyle/>
        <a:p>
          <a:endParaRPr lang="nl-NL"/>
        </a:p>
      </dgm:t>
    </dgm:pt>
    <dgm:pt modelId="{C4707464-1CAF-3F4B-95BB-5139ACE05C3A}" type="sibTrans" cxnId="{7BDE1ADA-C305-C946-92DB-C587A024E939}">
      <dgm:prSet/>
      <dgm:spPr/>
      <dgm:t>
        <a:bodyPr/>
        <a:lstStyle/>
        <a:p>
          <a:endParaRPr lang="nl-NL"/>
        </a:p>
      </dgm:t>
    </dgm:pt>
    <dgm:pt modelId="{E725EA6A-71E7-FA4F-A4D8-7D4F570BF1C7}">
      <dgm:prSet phldrT="[Tekst]"/>
      <dgm:spPr/>
      <dgm:t>
        <a:bodyPr/>
        <a:lstStyle/>
        <a:p>
          <a:r>
            <a:rPr lang="nl-NL" dirty="0" err="1" smtClean="0"/>
            <a:t>String</a:t>
          </a:r>
          <a:endParaRPr lang="nl-NL" dirty="0"/>
        </a:p>
      </dgm:t>
    </dgm:pt>
    <dgm:pt modelId="{DA44241B-B8AD-C340-BC92-2583CA22111D}" type="parTrans" cxnId="{67F32012-EFEE-BE48-A9EF-C68B6C8F0549}">
      <dgm:prSet/>
      <dgm:spPr/>
      <dgm:t>
        <a:bodyPr/>
        <a:lstStyle/>
        <a:p>
          <a:endParaRPr lang="nl-NL"/>
        </a:p>
      </dgm:t>
    </dgm:pt>
    <dgm:pt modelId="{E667A1C4-5D9E-4147-8FAE-BF11A92B57DA}" type="sibTrans" cxnId="{67F32012-EFEE-BE48-A9EF-C68B6C8F0549}">
      <dgm:prSet/>
      <dgm:spPr/>
      <dgm:t>
        <a:bodyPr/>
        <a:lstStyle/>
        <a:p>
          <a:endParaRPr lang="nl-NL"/>
        </a:p>
      </dgm:t>
    </dgm:pt>
    <dgm:pt modelId="{973E70BF-20B1-A14F-9B1B-79638495540B}">
      <dgm:prSet phldrT="[Tekst]"/>
      <dgm:spPr/>
      <dgm:t>
        <a:bodyPr/>
        <a:lstStyle/>
        <a:p>
          <a:r>
            <a:rPr lang="nl-NL" dirty="0" smtClean="0"/>
            <a:t>Filter Object</a:t>
          </a:r>
          <a:endParaRPr lang="nl-NL" dirty="0"/>
        </a:p>
      </dgm:t>
    </dgm:pt>
    <dgm:pt modelId="{5EE8F4AA-AD11-3848-B05B-282E2E1BC636}" type="parTrans" cxnId="{31519AC3-B7E1-0B40-9A60-E0230D497E44}">
      <dgm:prSet/>
      <dgm:spPr/>
      <dgm:t>
        <a:bodyPr/>
        <a:lstStyle/>
        <a:p>
          <a:endParaRPr lang="nl-NL"/>
        </a:p>
      </dgm:t>
    </dgm:pt>
    <dgm:pt modelId="{39088BB2-C2B0-0C49-9010-37125F113263}" type="sibTrans" cxnId="{31519AC3-B7E1-0B40-9A60-E0230D497E44}">
      <dgm:prSet/>
      <dgm:spPr/>
      <dgm:t>
        <a:bodyPr/>
        <a:lstStyle/>
        <a:p>
          <a:endParaRPr lang="nl-NL"/>
        </a:p>
      </dgm:t>
    </dgm:pt>
    <dgm:pt modelId="{BF048365-36C5-5545-A3AD-56FE6708B418}" type="pres">
      <dgm:prSet presAssocID="{8FB44FDC-1831-E84C-81D1-3CC2122611C9}" presName="Name0" presStyleCnt="0">
        <dgm:presLayoutVars>
          <dgm:chMax val="4"/>
          <dgm:resizeHandles val="exact"/>
        </dgm:presLayoutVars>
      </dgm:prSet>
      <dgm:spPr/>
    </dgm:pt>
    <dgm:pt modelId="{2042B463-E8E5-1844-8023-E9C6B6BA537D}" type="pres">
      <dgm:prSet presAssocID="{8FB44FDC-1831-E84C-81D1-3CC2122611C9}" presName="ellipse" presStyleLbl="trBgShp" presStyleIdx="0" presStyleCnt="1"/>
      <dgm:spPr/>
    </dgm:pt>
    <dgm:pt modelId="{7D68DE29-C458-B448-A9AA-FBE2336FDB03}" type="pres">
      <dgm:prSet presAssocID="{8FB44FDC-1831-E84C-81D1-3CC2122611C9}" presName="arrow1" presStyleLbl="fgShp" presStyleIdx="0" presStyleCnt="1"/>
      <dgm:spPr/>
      <dgm:t>
        <a:bodyPr/>
        <a:lstStyle/>
        <a:p>
          <a:endParaRPr lang="nl-NL"/>
        </a:p>
      </dgm:t>
    </dgm:pt>
    <dgm:pt modelId="{4BFF015D-2408-4E41-91AE-AE85C465AA0A}" type="pres">
      <dgm:prSet presAssocID="{8FB44FDC-1831-E84C-81D1-3CC2122611C9}" presName="rectangle" presStyleLbl="revTx" presStyleIdx="0" presStyleCnt="1">
        <dgm:presLayoutVars>
          <dgm:bulletEnabled val="1"/>
        </dgm:presLayoutVars>
      </dgm:prSet>
      <dgm:spPr/>
    </dgm:pt>
    <dgm:pt modelId="{8987052B-D593-B84D-B30C-754CF2941862}" type="pres">
      <dgm:prSet presAssocID="{5472174C-DE1F-464C-99A5-05AE2E501903}" presName="item1" presStyleLbl="node1" presStyleIdx="0" presStyleCnt="3">
        <dgm:presLayoutVars>
          <dgm:bulletEnabled val="1"/>
        </dgm:presLayoutVars>
      </dgm:prSet>
      <dgm:spPr/>
    </dgm:pt>
    <dgm:pt modelId="{2A3A8575-F57B-F547-9F1C-2B2903CFE154}" type="pres">
      <dgm:prSet presAssocID="{E725EA6A-71E7-FA4F-A4D8-7D4F570BF1C7}" presName="item2" presStyleLbl="node1" presStyleIdx="1" presStyleCnt="3">
        <dgm:presLayoutVars>
          <dgm:bulletEnabled val="1"/>
        </dgm:presLayoutVars>
      </dgm:prSet>
      <dgm:spPr/>
    </dgm:pt>
    <dgm:pt modelId="{0DF401A3-5A6C-5B42-AE1F-598CFCAA891A}" type="pres">
      <dgm:prSet presAssocID="{973E70BF-20B1-A14F-9B1B-79638495540B}" presName="item3" presStyleLbl="node1" presStyleIdx="2" presStyleCnt="3">
        <dgm:presLayoutVars>
          <dgm:bulletEnabled val="1"/>
        </dgm:presLayoutVars>
      </dgm:prSet>
      <dgm:spPr/>
    </dgm:pt>
    <dgm:pt modelId="{C58E4E7C-0EDD-B94A-86BB-1373FFE567AC}" type="pres">
      <dgm:prSet presAssocID="{8FB44FDC-1831-E84C-81D1-3CC2122611C9}" presName="funnel" presStyleLbl="trAlignAcc1" presStyleIdx="0" presStyleCnt="1"/>
      <dgm:spPr/>
    </dgm:pt>
  </dgm:ptLst>
  <dgm:cxnLst>
    <dgm:cxn modelId="{521980BF-04D9-C347-85DD-FB88A05D81AB}" srcId="{8FB44FDC-1831-E84C-81D1-3CC2122611C9}" destId="{74D0D171-8DD2-CC41-B168-0D7E0331283C}" srcOrd="0" destOrd="0" parTransId="{D087F193-83D6-924F-8B90-A282FCA7237C}" sibTransId="{F0F0A472-94A5-F14C-948A-CAA99F600FD4}"/>
    <dgm:cxn modelId="{F435728B-8078-9748-B27D-0D18DE466207}" type="presOf" srcId="{5472174C-DE1F-464C-99A5-05AE2E501903}" destId="{2A3A8575-F57B-F547-9F1C-2B2903CFE154}" srcOrd="0" destOrd="0" presId="urn:microsoft.com/office/officeart/2005/8/layout/funnel1"/>
    <dgm:cxn modelId="{7BDE1ADA-C305-C946-92DB-C587A024E939}" srcId="{8FB44FDC-1831-E84C-81D1-3CC2122611C9}" destId="{5472174C-DE1F-464C-99A5-05AE2E501903}" srcOrd="1" destOrd="0" parTransId="{D7ABED5F-AFDA-1943-ABC9-4F902C9F5BE5}" sibTransId="{C4707464-1CAF-3F4B-95BB-5139ACE05C3A}"/>
    <dgm:cxn modelId="{F6C73791-4819-6241-8891-ED11CE32F710}" type="presOf" srcId="{973E70BF-20B1-A14F-9B1B-79638495540B}" destId="{4BFF015D-2408-4E41-91AE-AE85C465AA0A}" srcOrd="0" destOrd="0" presId="urn:microsoft.com/office/officeart/2005/8/layout/funnel1"/>
    <dgm:cxn modelId="{FC5C440C-EF5B-EA4F-BDA8-D9E5D2718033}" type="presOf" srcId="{74D0D171-8DD2-CC41-B168-0D7E0331283C}" destId="{0DF401A3-5A6C-5B42-AE1F-598CFCAA891A}" srcOrd="0" destOrd="0" presId="urn:microsoft.com/office/officeart/2005/8/layout/funnel1"/>
    <dgm:cxn modelId="{AA0DA643-80BE-ED4A-AE6C-14E8B929FFB8}" type="presOf" srcId="{8FB44FDC-1831-E84C-81D1-3CC2122611C9}" destId="{BF048365-36C5-5545-A3AD-56FE6708B418}" srcOrd="0" destOrd="0" presId="urn:microsoft.com/office/officeart/2005/8/layout/funnel1"/>
    <dgm:cxn modelId="{724FB673-1471-D342-959E-98636E08ABD8}" type="presOf" srcId="{E725EA6A-71E7-FA4F-A4D8-7D4F570BF1C7}" destId="{8987052B-D593-B84D-B30C-754CF2941862}" srcOrd="0" destOrd="0" presId="urn:microsoft.com/office/officeart/2005/8/layout/funnel1"/>
    <dgm:cxn modelId="{31519AC3-B7E1-0B40-9A60-E0230D497E44}" srcId="{8FB44FDC-1831-E84C-81D1-3CC2122611C9}" destId="{973E70BF-20B1-A14F-9B1B-79638495540B}" srcOrd="3" destOrd="0" parTransId="{5EE8F4AA-AD11-3848-B05B-282E2E1BC636}" sibTransId="{39088BB2-C2B0-0C49-9010-37125F113263}"/>
    <dgm:cxn modelId="{67F32012-EFEE-BE48-A9EF-C68B6C8F0549}" srcId="{8FB44FDC-1831-E84C-81D1-3CC2122611C9}" destId="{E725EA6A-71E7-FA4F-A4D8-7D4F570BF1C7}" srcOrd="2" destOrd="0" parTransId="{DA44241B-B8AD-C340-BC92-2583CA22111D}" sibTransId="{E667A1C4-5D9E-4147-8FAE-BF11A92B57DA}"/>
    <dgm:cxn modelId="{19B3DB77-6D15-924C-9919-826B6877C64D}" type="presParOf" srcId="{BF048365-36C5-5545-A3AD-56FE6708B418}" destId="{2042B463-E8E5-1844-8023-E9C6B6BA537D}" srcOrd="0" destOrd="0" presId="urn:microsoft.com/office/officeart/2005/8/layout/funnel1"/>
    <dgm:cxn modelId="{4320DC07-34F9-5E43-AA46-FAEC24FDFB03}" type="presParOf" srcId="{BF048365-36C5-5545-A3AD-56FE6708B418}" destId="{7D68DE29-C458-B448-A9AA-FBE2336FDB03}" srcOrd="1" destOrd="0" presId="urn:microsoft.com/office/officeart/2005/8/layout/funnel1"/>
    <dgm:cxn modelId="{66F8FF1F-E403-B746-9A92-1D25534E87BF}" type="presParOf" srcId="{BF048365-36C5-5545-A3AD-56FE6708B418}" destId="{4BFF015D-2408-4E41-91AE-AE85C465AA0A}" srcOrd="2" destOrd="0" presId="urn:microsoft.com/office/officeart/2005/8/layout/funnel1"/>
    <dgm:cxn modelId="{127E5972-9C0A-264B-AE3B-2BEC3273EF64}" type="presParOf" srcId="{BF048365-36C5-5545-A3AD-56FE6708B418}" destId="{8987052B-D593-B84D-B30C-754CF2941862}" srcOrd="3" destOrd="0" presId="urn:microsoft.com/office/officeart/2005/8/layout/funnel1"/>
    <dgm:cxn modelId="{725702B4-9E28-654F-A97E-C99DE059B819}" type="presParOf" srcId="{BF048365-36C5-5545-A3AD-56FE6708B418}" destId="{2A3A8575-F57B-F547-9F1C-2B2903CFE154}" srcOrd="4" destOrd="0" presId="urn:microsoft.com/office/officeart/2005/8/layout/funnel1"/>
    <dgm:cxn modelId="{CD8064DB-953E-C44A-BA7C-629E4363C4FC}" type="presParOf" srcId="{BF048365-36C5-5545-A3AD-56FE6708B418}" destId="{0DF401A3-5A6C-5B42-AE1F-598CFCAA891A}" srcOrd="5" destOrd="0" presId="urn:microsoft.com/office/officeart/2005/8/layout/funnel1"/>
    <dgm:cxn modelId="{65E042BE-9673-094A-8CAE-1A3D4ED4CAE9}" type="presParOf" srcId="{BF048365-36C5-5545-A3AD-56FE6708B418}" destId="{C58E4E7C-0EDD-B94A-86BB-1373FFE567A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BD068-6D3A-C14B-B3E3-71EF06FC4B5D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</dgm:pt>
    <dgm:pt modelId="{F73B51DC-8BA9-8E4F-B3C5-A590BB75DEC9}">
      <dgm:prSet phldrT="[Tekst]"/>
      <dgm:spPr/>
      <dgm:t>
        <a:bodyPr/>
        <a:lstStyle/>
        <a:p>
          <a:r>
            <a:rPr lang="nl-NL" dirty="0" smtClean="0"/>
            <a:t>XML-RPC</a:t>
          </a:r>
          <a:endParaRPr lang="nl-NL" dirty="0"/>
        </a:p>
      </dgm:t>
    </dgm:pt>
    <dgm:pt modelId="{C771F12C-E3CF-9C41-88AC-9828B1E56A28}" type="parTrans" cxnId="{B87B8609-706E-7745-B2D7-1C966730B0DF}">
      <dgm:prSet/>
      <dgm:spPr/>
      <dgm:t>
        <a:bodyPr/>
        <a:lstStyle/>
        <a:p>
          <a:endParaRPr lang="nl-NL"/>
        </a:p>
      </dgm:t>
    </dgm:pt>
    <dgm:pt modelId="{027D5E1B-72D9-BB4C-8E87-4D6C9F221531}" type="sibTrans" cxnId="{B87B8609-706E-7745-B2D7-1C966730B0DF}">
      <dgm:prSet/>
      <dgm:spPr/>
      <dgm:t>
        <a:bodyPr/>
        <a:lstStyle/>
        <a:p>
          <a:endParaRPr lang="nl-NL"/>
        </a:p>
      </dgm:t>
    </dgm:pt>
    <dgm:pt modelId="{5AF1D3F0-C035-A840-B1D6-57F913F0793E}">
      <dgm:prSet phldrT="[Tekst]"/>
      <dgm:spPr/>
      <dgm:t>
        <a:bodyPr/>
        <a:lstStyle/>
        <a:p>
          <a:r>
            <a:rPr lang="nl-NL" dirty="0" smtClean="0"/>
            <a:t>ASP.NET website</a:t>
          </a:r>
          <a:endParaRPr lang="nl-NL" dirty="0"/>
        </a:p>
      </dgm:t>
    </dgm:pt>
    <dgm:pt modelId="{1DE18BC9-F2D7-6B43-BD4B-AE9FA7AAE8A2}" type="parTrans" cxnId="{413664F8-ED34-0544-9E9F-CC9B43E84C6B}">
      <dgm:prSet/>
      <dgm:spPr/>
      <dgm:t>
        <a:bodyPr/>
        <a:lstStyle/>
        <a:p>
          <a:endParaRPr lang="nl-NL"/>
        </a:p>
      </dgm:t>
    </dgm:pt>
    <dgm:pt modelId="{E31B755E-BD87-864B-8F45-84C13EEE8687}" type="sibTrans" cxnId="{413664F8-ED34-0544-9E9F-CC9B43E84C6B}">
      <dgm:prSet/>
      <dgm:spPr/>
      <dgm:t>
        <a:bodyPr/>
        <a:lstStyle/>
        <a:p>
          <a:endParaRPr lang="nl-NL"/>
        </a:p>
      </dgm:t>
    </dgm:pt>
    <dgm:pt modelId="{14307530-A896-6843-A155-A0167B422032}" type="pres">
      <dgm:prSet presAssocID="{982BD068-6D3A-C14B-B3E3-71EF06FC4B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BE28C13-2FCC-524B-AC1F-2882531BDF07}" type="pres">
      <dgm:prSet presAssocID="{F73B51DC-8BA9-8E4F-B3C5-A590BB75DEC9}" presName="gear1" presStyleLbl="node1" presStyleIdx="0" presStyleCnt="2">
        <dgm:presLayoutVars>
          <dgm:chMax val="1"/>
          <dgm:bulletEnabled val="1"/>
        </dgm:presLayoutVars>
      </dgm:prSet>
      <dgm:spPr/>
    </dgm:pt>
    <dgm:pt modelId="{5EE99F2B-BF51-AB46-83DA-F3D948400E6C}" type="pres">
      <dgm:prSet presAssocID="{F73B51DC-8BA9-8E4F-B3C5-A590BB75DEC9}" presName="gear1srcNode" presStyleLbl="node1" presStyleIdx="0" presStyleCnt="2"/>
      <dgm:spPr/>
    </dgm:pt>
    <dgm:pt modelId="{370DBBC7-1F18-6A44-893A-E515025C135D}" type="pres">
      <dgm:prSet presAssocID="{F73B51DC-8BA9-8E4F-B3C5-A590BB75DEC9}" presName="gear1dstNode" presStyleLbl="node1" presStyleIdx="0" presStyleCnt="2"/>
      <dgm:spPr/>
    </dgm:pt>
    <dgm:pt modelId="{C7B89A43-7C4C-7B4F-ACA3-962C4037E4C6}" type="pres">
      <dgm:prSet presAssocID="{5AF1D3F0-C035-A840-B1D6-57F913F0793E}" presName="gear2" presStyleLbl="node1" presStyleIdx="1" presStyleCnt="2">
        <dgm:presLayoutVars>
          <dgm:chMax val="1"/>
          <dgm:bulletEnabled val="1"/>
        </dgm:presLayoutVars>
      </dgm:prSet>
      <dgm:spPr/>
    </dgm:pt>
    <dgm:pt modelId="{3148B80F-8E32-9040-A1D5-FA5092FBD6B7}" type="pres">
      <dgm:prSet presAssocID="{5AF1D3F0-C035-A840-B1D6-57F913F0793E}" presName="gear2srcNode" presStyleLbl="node1" presStyleIdx="1" presStyleCnt="2"/>
      <dgm:spPr/>
    </dgm:pt>
    <dgm:pt modelId="{428B4109-832A-0F4B-9DC6-F862D4F7C18A}" type="pres">
      <dgm:prSet presAssocID="{5AF1D3F0-C035-A840-B1D6-57F913F0793E}" presName="gear2dstNode" presStyleLbl="node1" presStyleIdx="1" presStyleCnt="2"/>
      <dgm:spPr/>
    </dgm:pt>
    <dgm:pt modelId="{642F1318-C281-7643-993C-BEFA6351506E}" type="pres">
      <dgm:prSet presAssocID="{027D5E1B-72D9-BB4C-8E87-4D6C9F221531}" presName="connector1" presStyleLbl="sibTrans2D1" presStyleIdx="0" presStyleCnt="2"/>
      <dgm:spPr/>
    </dgm:pt>
    <dgm:pt modelId="{EF710E0F-5E5C-884C-941C-4C52F5536DB6}" type="pres">
      <dgm:prSet presAssocID="{E31B755E-BD87-864B-8F45-84C13EEE8687}" presName="connector2" presStyleLbl="sibTrans2D1" presStyleIdx="1" presStyleCnt="2"/>
      <dgm:spPr/>
    </dgm:pt>
  </dgm:ptLst>
  <dgm:cxnLst>
    <dgm:cxn modelId="{03B3BEA0-A6F7-1F4B-A31D-1BA76C48DB5D}" type="presOf" srcId="{F73B51DC-8BA9-8E4F-B3C5-A590BB75DEC9}" destId="{3BE28C13-2FCC-524B-AC1F-2882531BDF07}" srcOrd="0" destOrd="0" presId="urn:microsoft.com/office/officeart/2005/8/layout/gear1"/>
    <dgm:cxn modelId="{B87B8609-706E-7745-B2D7-1C966730B0DF}" srcId="{982BD068-6D3A-C14B-B3E3-71EF06FC4B5D}" destId="{F73B51DC-8BA9-8E4F-B3C5-A590BB75DEC9}" srcOrd="0" destOrd="0" parTransId="{C771F12C-E3CF-9C41-88AC-9828B1E56A28}" sibTransId="{027D5E1B-72D9-BB4C-8E87-4D6C9F221531}"/>
    <dgm:cxn modelId="{5104C1EC-AEFE-8B4D-A0F0-3D4E393949C2}" type="presOf" srcId="{E31B755E-BD87-864B-8F45-84C13EEE8687}" destId="{EF710E0F-5E5C-884C-941C-4C52F5536DB6}" srcOrd="0" destOrd="0" presId="urn:microsoft.com/office/officeart/2005/8/layout/gear1"/>
    <dgm:cxn modelId="{9F72520B-ED01-7549-9E4C-AA56FC6C4040}" type="presOf" srcId="{5AF1D3F0-C035-A840-B1D6-57F913F0793E}" destId="{C7B89A43-7C4C-7B4F-ACA3-962C4037E4C6}" srcOrd="0" destOrd="0" presId="urn:microsoft.com/office/officeart/2005/8/layout/gear1"/>
    <dgm:cxn modelId="{DFE93775-549B-A044-8210-28D0E53649BB}" type="presOf" srcId="{982BD068-6D3A-C14B-B3E3-71EF06FC4B5D}" destId="{14307530-A896-6843-A155-A0167B422032}" srcOrd="0" destOrd="0" presId="urn:microsoft.com/office/officeart/2005/8/layout/gear1"/>
    <dgm:cxn modelId="{BF693505-2E85-874B-8C01-0DD5F6D9C044}" type="presOf" srcId="{F73B51DC-8BA9-8E4F-B3C5-A590BB75DEC9}" destId="{5EE99F2B-BF51-AB46-83DA-F3D948400E6C}" srcOrd="1" destOrd="0" presId="urn:microsoft.com/office/officeart/2005/8/layout/gear1"/>
    <dgm:cxn modelId="{6DD7F6EE-32AB-C743-83CF-70DDFA6BA678}" type="presOf" srcId="{5AF1D3F0-C035-A840-B1D6-57F913F0793E}" destId="{3148B80F-8E32-9040-A1D5-FA5092FBD6B7}" srcOrd="1" destOrd="0" presId="urn:microsoft.com/office/officeart/2005/8/layout/gear1"/>
    <dgm:cxn modelId="{DE533349-FA45-F142-97DD-D5BD139BDF9C}" type="presOf" srcId="{5AF1D3F0-C035-A840-B1D6-57F913F0793E}" destId="{428B4109-832A-0F4B-9DC6-F862D4F7C18A}" srcOrd="2" destOrd="0" presId="urn:microsoft.com/office/officeart/2005/8/layout/gear1"/>
    <dgm:cxn modelId="{9608901C-3E3E-B94C-A2C0-D7A18B3DD421}" type="presOf" srcId="{F73B51DC-8BA9-8E4F-B3C5-A590BB75DEC9}" destId="{370DBBC7-1F18-6A44-893A-E515025C135D}" srcOrd="2" destOrd="0" presId="urn:microsoft.com/office/officeart/2005/8/layout/gear1"/>
    <dgm:cxn modelId="{413664F8-ED34-0544-9E9F-CC9B43E84C6B}" srcId="{982BD068-6D3A-C14B-B3E3-71EF06FC4B5D}" destId="{5AF1D3F0-C035-A840-B1D6-57F913F0793E}" srcOrd="1" destOrd="0" parTransId="{1DE18BC9-F2D7-6B43-BD4B-AE9FA7AAE8A2}" sibTransId="{E31B755E-BD87-864B-8F45-84C13EEE8687}"/>
    <dgm:cxn modelId="{796D49CB-D018-1E4F-B560-8110D6E0370B}" type="presOf" srcId="{027D5E1B-72D9-BB4C-8E87-4D6C9F221531}" destId="{642F1318-C281-7643-993C-BEFA6351506E}" srcOrd="0" destOrd="0" presId="urn:microsoft.com/office/officeart/2005/8/layout/gear1"/>
    <dgm:cxn modelId="{B7A1B6A8-C62D-E640-B557-97E35A810C84}" type="presParOf" srcId="{14307530-A896-6843-A155-A0167B422032}" destId="{3BE28C13-2FCC-524B-AC1F-2882531BDF07}" srcOrd="0" destOrd="0" presId="urn:microsoft.com/office/officeart/2005/8/layout/gear1"/>
    <dgm:cxn modelId="{41416E06-BBE2-0D4F-B9AA-950796067FB5}" type="presParOf" srcId="{14307530-A896-6843-A155-A0167B422032}" destId="{5EE99F2B-BF51-AB46-83DA-F3D948400E6C}" srcOrd="1" destOrd="0" presId="urn:microsoft.com/office/officeart/2005/8/layout/gear1"/>
    <dgm:cxn modelId="{155F7AAE-602F-1943-97B5-D0E586B33BD1}" type="presParOf" srcId="{14307530-A896-6843-A155-A0167B422032}" destId="{370DBBC7-1F18-6A44-893A-E515025C135D}" srcOrd="2" destOrd="0" presId="urn:microsoft.com/office/officeart/2005/8/layout/gear1"/>
    <dgm:cxn modelId="{497D7ECB-E30B-2048-8A3A-3C9EA3A4AD06}" type="presParOf" srcId="{14307530-A896-6843-A155-A0167B422032}" destId="{C7B89A43-7C4C-7B4F-ACA3-962C4037E4C6}" srcOrd="3" destOrd="0" presId="urn:microsoft.com/office/officeart/2005/8/layout/gear1"/>
    <dgm:cxn modelId="{AEC0FCEA-B267-3E40-90B8-47A9A9649A3B}" type="presParOf" srcId="{14307530-A896-6843-A155-A0167B422032}" destId="{3148B80F-8E32-9040-A1D5-FA5092FBD6B7}" srcOrd="4" destOrd="0" presId="urn:microsoft.com/office/officeart/2005/8/layout/gear1"/>
    <dgm:cxn modelId="{CB1D357C-B393-AA42-9528-BFD51240C951}" type="presParOf" srcId="{14307530-A896-6843-A155-A0167B422032}" destId="{428B4109-832A-0F4B-9DC6-F862D4F7C18A}" srcOrd="5" destOrd="0" presId="urn:microsoft.com/office/officeart/2005/8/layout/gear1"/>
    <dgm:cxn modelId="{393B666C-E9EB-8C4A-B272-4D590BAD2D17}" type="presParOf" srcId="{14307530-A896-6843-A155-A0167B422032}" destId="{642F1318-C281-7643-993C-BEFA6351506E}" srcOrd="6" destOrd="0" presId="urn:microsoft.com/office/officeart/2005/8/layout/gear1"/>
    <dgm:cxn modelId="{256A0B29-B40F-E443-80A0-81C8D7F952FF}" type="presParOf" srcId="{14307530-A896-6843-A155-A0167B422032}" destId="{EF710E0F-5E5C-884C-941C-4C52F5536DB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B2425C-A7A0-DE4F-BF2C-21A3F4EBE0A9}">
      <dsp:nvSpPr>
        <dsp:cNvPr id="0" name=""/>
        <dsp:cNvSpPr/>
      </dsp:nvSpPr>
      <dsp:spPr>
        <a:xfrm>
          <a:off x="3954780" y="2811780"/>
          <a:ext cx="3436620" cy="34366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XML-RPC</a:t>
          </a:r>
          <a:endParaRPr lang="nl-NL" sz="2200" kern="1200" dirty="0"/>
        </a:p>
      </dsp:txBody>
      <dsp:txXfrm>
        <a:off x="3954780" y="2811780"/>
        <a:ext cx="3436620" cy="3436620"/>
      </dsp:txXfrm>
    </dsp:sp>
    <dsp:sp modelId="{7FFB32F5-1B15-CF46-8762-41BF73713403}">
      <dsp:nvSpPr>
        <dsp:cNvPr id="0" name=""/>
        <dsp:cNvSpPr/>
      </dsp:nvSpPr>
      <dsp:spPr>
        <a:xfrm>
          <a:off x="1955292" y="1999488"/>
          <a:ext cx="2499360" cy="249936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Business </a:t>
          </a:r>
          <a:r>
            <a:rPr lang="nl-NL" sz="2200" kern="1200" dirty="0" err="1" smtClean="0"/>
            <a:t>Objects</a:t>
          </a:r>
          <a:endParaRPr lang="nl-NL" sz="2200" kern="1200" dirty="0"/>
        </a:p>
      </dsp:txBody>
      <dsp:txXfrm>
        <a:off x="1955292" y="1999488"/>
        <a:ext cx="2499360" cy="2499360"/>
      </dsp:txXfrm>
    </dsp:sp>
    <dsp:sp modelId="{F0FDE20D-E011-854C-A025-A572BA0EFFF7}">
      <dsp:nvSpPr>
        <dsp:cNvPr id="0" name=""/>
        <dsp:cNvSpPr/>
      </dsp:nvSpPr>
      <dsp:spPr>
        <a:xfrm rot="20700000">
          <a:off x="3355188" y="275184"/>
          <a:ext cx="2448862" cy="2448862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Oracle Database</a:t>
          </a:r>
          <a:endParaRPr lang="nl-NL" sz="2200" kern="1200" dirty="0"/>
        </a:p>
      </dsp:txBody>
      <dsp:txXfrm>
        <a:off x="3892296" y="812292"/>
        <a:ext cx="1374648" cy="1374648"/>
      </dsp:txXfrm>
    </dsp:sp>
    <dsp:sp modelId="{78657032-F907-754A-AF6D-8D22636814DE}">
      <dsp:nvSpPr>
        <dsp:cNvPr id="0" name=""/>
        <dsp:cNvSpPr/>
      </dsp:nvSpPr>
      <dsp:spPr>
        <a:xfrm>
          <a:off x="3713682" y="2279923"/>
          <a:ext cx="4398873" cy="4398873"/>
        </a:xfrm>
        <a:prstGeom prst="circularArrow">
          <a:avLst>
            <a:gd name="adj1" fmla="val 4688"/>
            <a:gd name="adj2" fmla="val 299029"/>
            <a:gd name="adj3" fmla="val 2550244"/>
            <a:gd name="adj4" fmla="val 15789725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4F3AF5-B8F2-CF40-9047-118BB7674467}">
      <dsp:nvSpPr>
        <dsp:cNvPr id="0" name=""/>
        <dsp:cNvSpPr/>
      </dsp:nvSpPr>
      <dsp:spPr>
        <a:xfrm>
          <a:off x="1512660" y="1437658"/>
          <a:ext cx="3196056" cy="31960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18F31-06A4-314A-9A4E-964D2A7355EB}">
      <dsp:nvSpPr>
        <dsp:cNvPr id="0" name=""/>
        <dsp:cNvSpPr/>
      </dsp:nvSpPr>
      <dsp:spPr>
        <a:xfrm>
          <a:off x="2788741" y="-270023"/>
          <a:ext cx="3445992" cy="344599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3B8F3E-ACE7-BD47-992C-FA4462639B8A}">
      <dsp:nvSpPr>
        <dsp:cNvPr id="0" name=""/>
        <dsp:cNvSpPr/>
      </dsp:nvSpPr>
      <dsp:spPr>
        <a:xfrm>
          <a:off x="628649" y="0"/>
          <a:ext cx="7124700" cy="61721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7A8992-CDD2-F346-A1A0-C84314AD96A7}">
      <dsp:nvSpPr>
        <dsp:cNvPr id="0" name=""/>
        <dsp:cNvSpPr/>
      </dsp:nvSpPr>
      <dsp:spPr>
        <a:xfrm>
          <a:off x="9004" y="1851660"/>
          <a:ext cx="2697956" cy="246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smtClean="0"/>
            <a:t>ASP.NET Component</a:t>
          </a:r>
          <a:endParaRPr lang="nl-NL" sz="3200" kern="1200" dirty="0"/>
        </a:p>
      </dsp:txBody>
      <dsp:txXfrm>
        <a:off x="9004" y="1851660"/>
        <a:ext cx="2697956" cy="2468880"/>
      </dsp:txXfrm>
    </dsp:sp>
    <dsp:sp modelId="{B06E6C94-2477-E646-9560-EC8F28BB16AA}">
      <dsp:nvSpPr>
        <dsp:cNvPr id="0" name=""/>
        <dsp:cNvSpPr/>
      </dsp:nvSpPr>
      <dsp:spPr>
        <a:xfrm>
          <a:off x="2842021" y="1851660"/>
          <a:ext cx="2697956" cy="246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smtClean="0"/>
            <a:t>Eigen </a:t>
          </a:r>
          <a:r>
            <a:rPr lang="nl-NL" sz="3200" kern="1200" dirty="0" err="1" smtClean="0"/>
            <a:t>Render</a:t>
          </a:r>
          <a:endParaRPr lang="nl-NL" sz="3200" kern="1200" dirty="0"/>
        </a:p>
      </dsp:txBody>
      <dsp:txXfrm>
        <a:off x="2842021" y="1851660"/>
        <a:ext cx="2697956" cy="2468880"/>
      </dsp:txXfrm>
    </dsp:sp>
    <dsp:sp modelId="{A2580C53-E65E-6249-897A-96A68F532C7C}">
      <dsp:nvSpPr>
        <dsp:cNvPr id="0" name=""/>
        <dsp:cNvSpPr/>
      </dsp:nvSpPr>
      <dsp:spPr>
        <a:xfrm>
          <a:off x="5675039" y="1844055"/>
          <a:ext cx="2697956" cy="246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smtClean="0"/>
            <a:t>HTML</a:t>
          </a:r>
          <a:endParaRPr lang="nl-NL" sz="3200" kern="1200" dirty="0"/>
        </a:p>
      </dsp:txBody>
      <dsp:txXfrm>
        <a:off x="5675039" y="1844055"/>
        <a:ext cx="2697956" cy="24688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7850F0-647D-1344-AF53-70E28ABF6FC4}">
      <dsp:nvSpPr>
        <dsp:cNvPr id="0" name=""/>
        <dsp:cNvSpPr/>
      </dsp:nvSpPr>
      <dsp:spPr>
        <a:xfrm>
          <a:off x="2667" y="1784190"/>
          <a:ext cx="260032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Status</a:t>
          </a:r>
          <a:endParaRPr lang="nl-NL" sz="2100" kern="1200" dirty="0"/>
        </a:p>
      </dsp:txBody>
      <dsp:txXfrm>
        <a:off x="2667" y="1784190"/>
        <a:ext cx="2600324" cy="604800"/>
      </dsp:txXfrm>
    </dsp:sp>
    <dsp:sp modelId="{15844171-4739-4B4A-A72E-5E63287CA559}">
      <dsp:nvSpPr>
        <dsp:cNvPr id="0" name=""/>
        <dsp:cNvSpPr/>
      </dsp:nvSpPr>
      <dsp:spPr>
        <a:xfrm>
          <a:off x="2667" y="2388990"/>
          <a:ext cx="2600324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bekijken van de status van de modules</a:t>
          </a:r>
          <a:endParaRPr lang="nl-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modules (her)starten of stoppen</a:t>
          </a:r>
          <a:endParaRPr lang="nl-NL" sz="2100" kern="1200" dirty="0"/>
        </a:p>
      </dsp:txBody>
      <dsp:txXfrm>
        <a:off x="2667" y="2388990"/>
        <a:ext cx="2600324" cy="2075220"/>
      </dsp:txXfrm>
    </dsp:sp>
    <dsp:sp modelId="{FA7785C0-73B5-B642-A268-C866212144EB}">
      <dsp:nvSpPr>
        <dsp:cNvPr id="0" name=""/>
        <dsp:cNvSpPr/>
      </dsp:nvSpPr>
      <dsp:spPr>
        <a:xfrm>
          <a:off x="2967037" y="1784190"/>
          <a:ext cx="260032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Effectenbeheer</a:t>
          </a:r>
          <a:endParaRPr lang="nl-NL" sz="2100" kern="1200" dirty="0"/>
        </a:p>
      </dsp:txBody>
      <dsp:txXfrm>
        <a:off x="2967037" y="1784190"/>
        <a:ext cx="2600324" cy="604800"/>
      </dsp:txXfrm>
    </dsp:sp>
    <dsp:sp modelId="{9A0A0E30-BAD7-AF40-9DED-8343A1047A76}">
      <dsp:nvSpPr>
        <dsp:cNvPr id="0" name=""/>
        <dsp:cNvSpPr/>
      </dsp:nvSpPr>
      <dsp:spPr>
        <a:xfrm>
          <a:off x="2967037" y="2388990"/>
          <a:ext cx="2600324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effecten uitschakelen</a:t>
          </a:r>
          <a:endParaRPr lang="nl-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effecten verwijderen</a:t>
          </a:r>
          <a:endParaRPr lang="nl-NL" sz="2100" kern="1200" dirty="0"/>
        </a:p>
      </dsp:txBody>
      <dsp:txXfrm>
        <a:off x="2967037" y="2388990"/>
        <a:ext cx="2600324" cy="2075220"/>
      </dsp:txXfrm>
    </dsp:sp>
    <dsp:sp modelId="{204EA816-A615-5C4C-B079-EA3E2367A5FF}">
      <dsp:nvSpPr>
        <dsp:cNvPr id="0" name=""/>
        <dsp:cNvSpPr/>
      </dsp:nvSpPr>
      <dsp:spPr>
        <a:xfrm>
          <a:off x="5931407" y="1784190"/>
          <a:ext cx="260032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Gebruikersbeheer</a:t>
          </a:r>
          <a:endParaRPr lang="nl-NL" sz="2100" kern="1200" dirty="0"/>
        </a:p>
      </dsp:txBody>
      <dsp:txXfrm>
        <a:off x="5931407" y="1784190"/>
        <a:ext cx="2600324" cy="604800"/>
      </dsp:txXfrm>
    </dsp:sp>
    <dsp:sp modelId="{F24C86F6-02AF-E747-A7F8-51D7E46D4E35}">
      <dsp:nvSpPr>
        <dsp:cNvPr id="0" name=""/>
        <dsp:cNvSpPr/>
      </dsp:nvSpPr>
      <dsp:spPr>
        <a:xfrm>
          <a:off x="5931407" y="2388990"/>
          <a:ext cx="2600324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gefilterde overzichten bekijken</a:t>
          </a:r>
          <a:endParaRPr lang="nl-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aanpassen</a:t>
          </a:r>
          <a:endParaRPr lang="nl-NL" sz="2100" kern="1200" dirty="0"/>
        </a:p>
      </dsp:txBody>
      <dsp:txXfrm>
        <a:off x="5931407" y="2388990"/>
        <a:ext cx="2600324" cy="20752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E3F2E0-D4AF-1C43-B302-B36D0806FA27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gradFill flip="none" rotWithShape="1">
          <a:gsLst>
            <a:gs pos="0">
              <a:srgbClr val="005D00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Scrolwielzoom</a:t>
          </a:r>
          <a:endParaRPr lang="nl-NL" sz="1800" kern="1200" dirty="0"/>
        </a:p>
      </dsp:txBody>
      <dsp:txXfrm>
        <a:off x="0" y="126999"/>
        <a:ext cx="1904999" cy="1143000"/>
      </dsp:txXfrm>
    </dsp:sp>
    <dsp:sp modelId="{2C4CBF42-C682-3747-B3ED-1ED06679985F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gradFill rotWithShape="0">
          <a:gsLst>
            <a:gs pos="0">
              <a:srgbClr val="FF0000"/>
            </a:gs>
            <a:gs pos="100000">
              <a:srgbClr val="EEEEEE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Dubbelklikzoom</a:t>
          </a:r>
          <a:endParaRPr lang="nl-NL" sz="1800" kern="1200" dirty="0"/>
        </a:p>
      </dsp:txBody>
      <dsp:txXfrm>
        <a:off x="2095500" y="126999"/>
        <a:ext cx="1904999" cy="1143000"/>
      </dsp:txXfrm>
    </dsp:sp>
    <dsp:sp modelId="{6CFAB455-644B-DC43-B819-0EA782CAEEAC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gradFill flip="none" rotWithShape="1">
          <a:gsLst>
            <a:gs pos="0">
              <a:srgbClr val="FF0000"/>
            </a:gs>
            <a:gs pos="100000">
              <a:schemeClr val="tx1"/>
            </a:gs>
          </a:gsLst>
          <a:lin ang="16200000" scaled="0"/>
          <a:tileRect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Uitzoomen met knop</a:t>
          </a:r>
          <a:endParaRPr lang="nl-NL" sz="1800" kern="1200" dirty="0"/>
        </a:p>
      </dsp:txBody>
      <dsp:txXfrm>
        <a:off x="4191000" y="126999"/>
        <a:ext cx="1904999" cy="1143000"/>
      </dsp:txXfrm>
    </dsp:sp>
    <dsp:sp modelId="{709397D5-525E-304B-8609-95AE9B46F2A6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gradFill rotWithShape="0">
          <a:gsLst>
            <a:gs pos="0">
              <a:srgbClr val="005D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Vastnemen en verslepen</a:t>
          </a:r>
          <a:endParaRPr lang="nl-NL" sz="1800" kern="1200" dirty="0"/>
        </a:p>
      </dsp:txBody>
      <dsp:txXfrm>
        <a:off x="0" y="1460500"/>
        <a:ext cx="1904999" cy="1143000"/>
      </dsp:txXfrm>
    </dsp:sp>
    <dsp:sp modelId="{2EF8121C-344D-5C48-9E0F-F9A214D81C2D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gradFill rotWithShape="0">
          <a:gsLst>
            <a:gs pos="0">
              <a:srgbClr val="0080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Modus wisselen</a:t>
          </a:r>
          <a:endParaRPr lang="nl-NL" sz="1800" kern="1200" dirty="0"/>
        </a:p>
      </dsp:txBody>
      <dsp:txXfrm>
        <a:off x="2095500" y="1460499"/>
        <a:ext cx="1904999" cy="1143000"/>
      </dsp:txXfrm>
    </dsp:sp>
    <dsp:sp modelId="{05F366E7-6701-C24D-81A9-763D28FF13EA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gradFill rotWithShape="0">
          <a:gsLst>
            <a:gs pos="0">
              <a:srgbClr val="FF00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Gekoppelde grafiek</a:t>
          </a:r>
          <a:endParaRPr lang="nl-NL" sz="1800" kern="1200" dirty="0"/>
        </a:p>
      </dsp:txBody>
      <dsp:txXfrm>
        <a:off x="4191000" y="1460499"/>
        <a:ext cx="1904999" cy="1143000"/>
      </dsp:txXfrm>
    </dsp:sp>
    <dsp:sp modelId="{78C83A78-C447-9341-918E-039E0668D0BC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gradFill rotWithShape="0">
          <a:gsLst>
            <a:gs pos="0">
              <a:schemeClr val="bg1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Referentie toevoegen</a:t>
          </a:r>
          <a:endParaRPr lang="nl-NL" sz="1800" kern="1200" dirty="0"/>
        </a:p>
      </dsp:txBody>
      <dsp:txXfrm>
        <a:off x="0" y="2793999"/>
        <a:ext cx="1904999" cy="1143000"/>
      </dsp:txXfrm>
    </dsp:sp>
    <dsp:sp modelId="{5AC9C74F-6E7A-4245-B694-B4C05764BB72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Undo</a:t>
          </a:r>
          <a:endParaRPr lang="nl-NL" sz="1800" kern="1200" dirty="0"/>
        </a:p>
      </dsp:txBody>
      <dsp:txXfrm>
        <a:off x="2095500" y="2793999"/>
        <a:ext cx="1904999" cy="1143000"/>
      </dsp:txXfrm>
    </dsp:sp>
    <dsp:sp modelId="{C4096704-047F-7045-961F-A7DE7BF6AABC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Cache van punten</a:t>
          </a:r>
          <a:endParaRPr lang="nl-NL" sz="1800" kern="1200" dirty="0"/>
        </a:p>
      </dsp:txBody>
      <dsp:txXfrm>
        <a:off x="4191000" y="2794000"/>
        <a:ext cx="1904999" cy="1143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42B463-E8E5-1844-8023-E9C6B6BA537D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8DE29-C458-B448-A9AA-FBE2336FDB03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BFF015D-2408-4E41-91AE-AE85C465AA0A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700" kern="1200" dirty="0" smtClean="0"/>
            <a:t>Filter Object</a:t>
          </a:r>
          <a:endParaRPr lang="nl-NL" sz="2700" kern="1200" dirty="0"/>
        </a:p>
      </dsp:txBody>
      <dsp:txXfrm>
        <a:off x="1524000" y="3276600"/>
        <a:ext cx="3048000" cy="762000"/>
      </dsp:txXfrm>
    </dsp:sp>
    <dsp:sp modelId="{8987052B-D593-B84D-B30C-754CF2941862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String</a:t>
          </a:r>
          <a:endParaRPr lang="nl-NL" sz="2000" kern="1200" dirty="0"/>
        </a:p>
      </dsp:txBody>
      <dsp:txXfrm>
        <a:off x="2595880" y="1390904"/>
        <a:ext cx="1143000" cy="1143000"/>
      </dsp:txXfrm>
    </dsp:sp>
    <dsp:sp modelId="{2A3A8575-F57B-F547-9F1C-2B2903CFE154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String</a:t>
          </a:r>
          <a:endParaRPr lang="nl-NL" sz="2000" kern="1200" dirty="0"/>
        </a:p>
      </dsp:txBody>
      <dsp:txXfrm>
        <a:off x="1778000" y="533399"/>
        <a:ext cx="1143000" cy="1143000"/>
      </dsp:txXfrm>
    </dsp:sp>
    <dsp:sp modelId="{0DF401A3-5A6C-5B42-AE1F-598CFCAA891A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String</a:t>
          </a:r>
          <a:endParaRPr lang="nl-NL" sz="2000" kern="1200" dirty="0"/>
        </a:p>
      </dsp:txBody>
      <dsp:txXfrm>
        <a:off x="2946400" y="257047"/>
        <a:ext cx="1143000" cy="1143000"/>
      </dsp:txXfrm>
    </dsp:sp>
    <dsp:sp modelId="{C58E4E7C-0EDD-B94A-86BB-1373FFE567AC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E28C13-2FCC-524B-AC1F-2882531BDF07}">
      <dsp:nvSpPr>
        <dsp:cNvPr id="0" name=""/>
        <dsp:cNvSpPr/>
      </dsp:nvSpPr>
      <dsp:spPr>
        <a:xfrm>
          <a:off x="2844800" y="1422399"/>
          <a:ext cx="2235200" cy="223520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/>
            <a:t>XML-RPC</a:t>
          </a:r>
          <a:endParaRPr lang="nl-NL" sz="1300" kern="1200" dirty="0"/>
        </a:p>
      </dsp:txBody>
      <dsp:txXfrm>
        <a:off x="2844800" y="1422399"/>
        <a:ext cx="2235200" cy="2235200"/>
      </dsp:txXfrm>
    </dsp:sp>
    <dsp:sp modelId="{C7B89A43-7C4C-7B4F-ACA3-962C4037E4C6}">
      <dsp:nvSpPr>
        <dsp:cNvPr id="0" name=""/>
        <dsp:cNvSpPr/>
      </dsp:nvSpPr>
      <dsp:spPr>
        <a:xfrm>
          <a:off x="1544320" y="894079"/>
          <a:ext cx="1625600" cy="16256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/>
            <a:t>ASP.NET website</a:t>
          </a:r>
          <a:endParaRPr lang="nl-NL" sz="1300" kern="1200" dirty="0"/>
        </a:p>
      </dsp:txBody>
      <dsp:txXfrm>
        <a:off x="1544320" y="894079"/>
        <a:ext cx="1625600" cy="1625600"/>
      </dsp:txXfrm>
    </dsp:sp>
    <dsp:sp modelId="{642F1318-C281-7643-993C-BEFA6351506E}">
      <dsp:nvSpPr>
        <dsp:cNvPr id="0" name=""/>
        <dsp:cNvSpPr/>
      </dsp:nvSpPr>
      <dsp:spPr>
        <a:xfrm>
          <a:off x="2944297" y="1043710"/>
          <a:ext cx="2749296" cy="2749296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10E0F-5E5C-884C-941C-4C52F5536DB6}">
      <dsp:nvSpPr>
        <dsp:cNvPr id="0" name=""/>
        <dsp:cNvSpPr/>
      </dsp:nvSpPr>
      <dsp:spPr>
        <a:xfrm>
          <a:off x="1256429" y="5349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24ABF5-33E4-4603-9BC4-ED58F3B33F5A}" type="datetimeFigureOut">
              <a:rPr lang="nl-NL"/>
              <a:pPr>
                <a:defRPr/>
              </a:pPr>
              <a:t>21-03-2010</a:t>
            </a:fld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060CEB-2B3E-47F5-8C3F-13A21DBA7479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B19517-5295-4345-9094-B8BAB17B02D1}" type="datetimeFigureOut">
              <a:rPr lang="nl-NL"/>
              <a:pPr>
                <a:defRPr/>
              </a:pPr>
              <a:t>21-03-2010</a:t>
            </a:fld>
            <a:endParaRPr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nl-NL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nl-NL" noProof="0"/>
              <a:t>Klik om de stijlen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F67420-8FB6-4BD6-8717-C7C4FBC20284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25F88E-420B-4939-8791-2EADD58A69C7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lbumoms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/>
            </a:pPr>
            <a:endParaRPr kumimoji="0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kumimoji="0"/>
            </a:pPr>
            <a:endParaRPr kumimoji="0"/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/>
            </a:lvl1pPr>
          </a:lstStyle>
          <a:p>
            <a:pPr eaLnBrk="1" latinLnBrk="0" hangingPunct="1"/>
            <a:endParaRPr kumimoji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7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3D35B48-D663-45B5-91F7-C15C23B34A30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8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2FB823F-A3E9-480C-8B48-6D965FED62B0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  <p:sp>
        <p:nvSpPr>
          <p:cNvPr id="10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ligge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25F0366-C022-4E66-A43F-0A3A085CA841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1C299D3-82FE-4308-815C-267B15BBF756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gemen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9AF73FA-EB22-4910-B96E-AF24D731B04F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2BE2C10-F6E1-4CF1-9B2A-CAD6150F764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staa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85BC26B-9911-42FD-8AFB-379291E8F8A5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9ADC299-6225-4098-834E-5DD9E1799604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ligge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A409ADD-1A55-47D0-B6C3-63ABFF6BCDB0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4F67A0D-6F6B-4D35-A28D-B1C75DB6F718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staand, met groo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2B1EDAA-3E51-4B97-B177-9ADF8845532B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0761B2A-3231-43D1-9B79-ED840D8B0B9D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1 staand, 3 lig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8E48A5C-D791-4AB5-833E-DFE85EE3F201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7C98C75-BEEF-4E77-8A21-D56A6BC88BEC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5 foto's: 3 liggend, 2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54E611F-625F-4B14-BE69-F8C68DA325D6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DF0A223-10C2-4DB3-BCCC-7EBF0C9DD3E8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5 foto's: 3 staand, 2 lig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1B85670-9C03-4364-9CB3-404E92AD1376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6584C93-38AB-4E03-8C1A-053F5BA3DF37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erkan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815FE6-6D3D-42F6-A9DC-0C08F6173303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7DAFDD32-F48D-4D24-B9AE-E68D42CFDE85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vierkant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2CCC76D-D481-48A5-93DA-23CABCE6DAA4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4CBFE8D-F2ED-4671-A1B6-62BB7A26995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Liggen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C9B4AA-12C5-4792-B5DB-C0580A6069B7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0EECE574-33C7-4800-9D0C-15C7CE475E2D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7977A2F-67DD-4E07-913F-723D82998CC9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C4F90AF-31C3-4F62-A9FB-92FBB1CC6C4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endParaRPr kumimoji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44F8FAA-D54E-4DD3-A6A9-4CA59EF399FA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08FE086-A393-4761-99BD-BE4874E7DC0F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 preserve="1">
  <p:cSld name="Staan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A1D341A-9641-4A1B-BFAF-E79857EAB50F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7C17D0D9-5C9E-4C25-A28F-249BB285932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iggend (volledig scher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lbum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</a:lstStyle>
          <a:p>
            <a:pPr eaLnBrk="1" latinLnBrk="0" hangingPunct="1"/>
            <a:endParaRPr kumimoji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sz="180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D2E5648-73C5-483E-8976-5052913BB774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01B8652-1FA9-4B3F-BA88-3B0040165D22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 preserve="1">
  <p:cSld name="2 foto's: staa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8B1CBDA-2191-425B-B5AF-9867CC6A4B58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160FD0B-55E8-499A-95A9-96F22319F2A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ligge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00131DD5-696A-432A-9034-8DB3877D2717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1CCAB27-5244-4F21-8990-43F633F811A1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gemeng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664FE-19BE-495B-961A-05B237DB9819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F0897F-A400-4284-BB27-2F454C8381F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staa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19D8D53-655C-473C-AF5E-A8E067D00EC0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3AB1013-550C-44D6-9789-69F13E72CC33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en-US" smtClean="0"/>
              <a:t>Titelstijl van model bewerken</a:t>
            </a:r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en-US" smtClean="0"/>
              <a:t>Klik om de tekststijl van het model te bewerken</a:t>
            </a:r>
          </a:p>
          <a:p>
            <a:pPr lvl="1" eaLnBrk="1" latinLnBrk="0" hangingPunct="1"/>
            <a:r>
              <a:rPr kumimoji="0" lang="en-US" smtClean="0"/>
              <a:t>Tweede niveau</a:t>
            </a:r>
          </a:p>
          <a:p>
            <a:pPr lvl="2" eaLnBrk="1" latinLnBrk="0" hangingPunct="1"/>
            <a:r>
              <a:rPr kumimoji="0" lang="en-US" smtClean="0"/>
              <a:t>Derde niveau</a:t>
            </a:r>
          </a:p>
          <a:p>
            <a:pPr lvl="3" eaLnBrk="1" latinLnBrk="0" hangingPunct="1"/>
            <a:r>
              <a:rPr kumimoji="0" lang="en-US" smtClean="0"/>
              <a:t>Vierde niveau</a:t>
            </a:r>
          </a:p>
          <a:p>
            <a:pPr lvl="4" eaLnBrk="1" latinLnBrk="0" hangingPunct="1"/>
            <a:r>
              <a:rPr kumimoji="0" lang="en-US" smtClean="0"/>
              <a:t>Vijfde niveau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fld id="{7BBED01C-91FB-43A0-A37B-75AF101FE324}" type="datetimeFigureOut">
              <a:rPr kumimoji="0" lang="nl-NL"/>
              <a:pPr>
                <a:defRPr kumimoji="0"/>
              </a:pPr>
              <a:t>21-03-2010</a:t>
            </a:fld>
            <a:endParaRPr kumimoji="0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fld id="{59403B87-8795-4DFE-83FC-7572BDB7BDC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0" sz="3200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97863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Stockplay eerste iteratie</a:t>
            </a:r>
            <a:endParaRPr dirty="0"/>
          </a:p>
        </p:txBody>
      </p:sp>
      <p:sp>
        <p:nvSpPr>
          <p:cNvPr id="26627" name="Rectangle 16"/>
          <p:cNvSpPr>
            <a:spLocks noGrp="1"/>
          </p:cNvSpPr>
          <p:nvPr>
            <p:ph type="body" sz="quarter" idx="10"/>
          </p:nvPr>
        </p:nvSpPr>
        <p:spPr>
          <a:xfrm>
            <a:off x="2133600" y="3810000"/>
            <a:ext cx="6386513" cy="1219200"/>
          </a:xfrm>
        </p:spPr>
        <p:txBody>
          <a:bodyPr/>
          <a:lstStyle/>
          <a:p>
            <a:r>
              <a:rPr lang="nl-NL" dirty="0" smtClean="0"/>
              <a:t>Tim BESARD</a:t>
            </a:r>
          </a:p>
          <a:p>
            <a:r>
              <a:rPr lang="nl-NL" dirty="0" err="1" smtClean="0"/>
              <a:t>Dieter</a:t>
            </a:r>
            <a:r>
              <a:rPr lang="nl-NL" dirty="0" smtClean="0"/>
              <a:t> DEFORCE</a:t>
            </a:r>
          </a:p>
          <a:p>
            <a:r>
              <a:rPr lang="nl-NL" dirty="0" smtClean="0"/>
              <a:t>Laurens VAN ACKER</a:t>
            </a:r>
          </a:p>
          <a:p>
            <a:r>
              <a:rPr lang="nl-NL" dirty="0" smtClean="0"/>
              <a:t>Thijs WALCARIUS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(23 maart 2010 – 14u25 – B211)</a:t>
            </a:r>
            <a:endParaRPr dirty="0" smtClean="0"/>
          </a:p>
        </p:txBody>
      </p:sp>
      <p:pic>
        <p:nvPicPr>
          <p:cNvPr id="11" name="Tijdelijke aanduiding voor afbeelding 9" descr="logo.png"/>
          <p:cNvPicPr>
            <a:picLocks noChangeAspect="1"/>
          </p:cNvPicPr>
          <p:nvPr/>
        </p:nvPicPr>
        <p:blipFill>
          <a:blip r:embed="rId3"/>
          <a:srcRect t="-25000" b="-25000"/>
          <a:stretch>
            <a:fillRect/>
          </a:stretch>
        </p:blipFill>
        <p:spPr bwMode="auto">
          <a:xfrm>
            <a:off x="6096000" y="1676400"/>
            <a:ext cx="2286000" cy="685800"/>
          </a:xfrm>
          <a:prstGeom prst="rect">
            <a:avLst/>
          </a:prstGeom>
          <a:solidFill>
            <a:schemeClr val="tx1"/>
          </a:solidFill>
          <a:ln w="38100" cap="sq" cmpd="sng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15" name="Tijdelijke aanduiding voor afbeelding 14" descr="hg-aug.jpg"/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-6049" r="-6049"/>
          <a:stretch>
            <a:fillRect/>
          </a:stretch>
        </p:blipFill>
        <p:spPr>
          <a:xfrm>
            <a:off x="3581400" y="1676400"/>
            <a:ext cx="2286000" cy="685800"/>
          </a:xfrm>
          <a:solidFill>
            <a:schemeClr val="tx1"/>
          </a:solidFill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</a:t>
            </a:r>
            <a:r>
              <a:rPr lang="nl-BE" dirty="0" smtClean="0"/>
              <a:t> scraper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 smtClean="0"/>
              <a:t>Perl</a:t>
            </a:r>
            <a:endParaRPr lang="nl-NL" dirty="0"/>
          </a:p>
        </p:txBody>
      </p:sp>
      <p:pic>
        <p:nvPicPr>
          <p:cNvPr id="11" name="Tijdelijke aanduiding voor afbeelding 10" descr="12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13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5" name="Tijdelijke aanduiding voor afbeelding 14" descr="14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Het abstract filter object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  <p:pic>
        <p:nvPicPr>
          <p:cNvPr id="10" name="Tijdelijke aanduiding voor afbeelding 9" descr="17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16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15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3581400" y="9906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Pijl omlaag 8"/>
          <p:cNvSpPr/>
          <p:nvPr/>
        </p:nvSpPr>
        <p:spPr>
          <a:xfrm>
            <a:off x="6299200" y="5029200"/>
            <a:ext cx="635000" cy="406400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eperen 9"/>
          <p:cNvGrpSpPr/>
          <p:nvPr/>
        </p:nvGrpSpPr>
        <p:grpSpPr>
          <a:xfrm>
            <a:off x="3810000" y="5410200"/>
            <a:ext cx="5562600" cy="762000"/>
            <a:chOff x="1524000" y="3276600"/>
            <a:chExt cx="3581400" cy="762000"/>
          </a:xfrm>
        </p:grpSpPr>
        <p:sp>
          <p:nvSpPr>
            <p:cNvPr id="11" name="Rechthoek 10"/>
            <p:cNvSpPr/>
            <p:nvPr/>
          </p:nvSpPr>
          <p:spPr>
            <a:xfrm>
              <a:off x="1524000" y="3276600"/>
              <a:ext cx="3048000" cy="762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hthoek 11"/>
            <p:cNvSpPr/>
            <p:nvPr/>
          </p:nvSpPr>
          <p:spPr>
            <a:xfrm>
              <a:off x="1524000" y="3276600"/>
              <a:ext cx="3581400" cy="76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700" kern="1200" dirty="0" smtClean="0"/>
                <a:t>Oracle WHERE </a:t>
              </a:r>
              <a:r>
                <a:rPr lang="nl-NL" sz="2700" kern="1200" dirty="0" err="1" smtClean="0"/>
                <a:t>clause</a:t>
              </a:r>
              <a:endParaRPr lang="nl-NL" sz="2700" kern="1200" dirty="0"/>
            </a:p>
          </p:txBody>
        </p:sp>
      </p:grpSp>
      <p:graphicFrame>
        <p:nvGraphicFramePr>
          <p:cNvPr id="13" name="Diagram 12"/>
          <p:cNvGraphicFramePr/>
          <p:nvPr/>
        </p:nvGraphicFramePr>
        <p:xfrm>
          <a:off x="-1066800" y="-4064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backend</a:t>
            </a:r>
            <a:endParaRPr dirty="0"/>
          </a:p>
        </p:txBody>
      </p:sp>
      <p:pic>
        <p:nvPicPr>
          <p:cNvPr id="11" name="Tijdelijke aanduiding voor afbeelding 10" descr="1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2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5" name="Tijdelijke aanduiding voor afbeelding 14" descr="3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228600" y="228600"/>
          <a:ext cx="8534400" cy="6248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</a:t>
            </a:r>
            <a:r>
              <a:rPr lang="nl-BE" dirty="0" smtClean="0"/>
              <a:t> interactieve </a:t>
            </a:r>
            <a:r>
              <a:rPr lang="nl-BE" dirty="0" smtClean="0"/>
              <a:t>website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ASP.NET</a:t>
            </a:r>
            <a:endParaRPr lang="nl-NL" dirty="0"/>
          </a:p>
        </p:txBody>
      </p:sp>
      <p:pic>
        <p:nvPicPr>
          <p:cNvPr id="10" name="Tijdelijke aanduiding voor afbeelding 9" descr="4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5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6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381000" y="304800"/>
          <a:ext cx="8382000" cy="6172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</a:t>
            </a:r>
            <a:r>
              <a:rPr lang="nl-BE" dirty="0" smtClean="0"/>
              <a:t> desktop applicatie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  <p:pic>
        <p:nvPicPr>
          <p:cNvPr id="15" name="Tijdelijke aanduiding voor afbeelding 14" descr="7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8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1" name="Tijdelijke aanduiding voor afbeelding 10" descr="9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304800" y="304800"/>
          <a:ext cx="8534400" cy="6248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</a:t>
            </a:r>
            <a:r>
              <a:rPr lang="nl-BE" dirty="0" smtClean="0"/>
              <a:t> mobiele applicatie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  <p:pic>
        <p:nvPicPr>
          <p:cNvPr id="15" name="Tijdelijke aanduiding voor afbeelding 14" descr="7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8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1" name="Tijdelijke aanduiding voor afbeelding 10" descr="9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</a:t>
            </a:r>
            <a:r>
              <a:rPr lang="nl-BE" dirty="0" smtClean="0"/>
              <a:t> interactieve grafieken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 smtClean="0"/>
              <a:t>JavaScript</a:t>
            </a:r>
            <a:endParaRPr lang="nl-NL" dirty="0"/>
          </a:p>
        </p:txBody>
      </p:sp>
      <p:pic>
        <p:nvPicPr>
          <p:cNvPr id="10" name="Tijdelijke aanduiding voor afbeelding 9" descr="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10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11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toalbum - Klassiek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Fotoalbum - Klassiek.potx</Template>
  <TotalTime>0</TotalTime>
  <Words>602</Words>
  <Application>Microsoft Macintosh PowerPoint</Application>
  <PresentationFormat>Diavoorstelling (4:3)</PresentationFormat>
  <Paragraphs>92</Paragraphs>
  <Slides>13</Slides>
  <Notes>9</Notes>
  <HiddenSlides>0</HiddenSlides>
  <MMClips>0</MMClips>
  <ScaleCrop>false</ScaleCrop>
  <HeadingPairs>
    <vt:vector size="4" baseType="variant">
      <vt:variant>
        <vt:lpstr>Ontwerpsjabloon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Fotoalbum - Klassiek</vt:lpstr>
      <vt:lpstr>Stockplay eerste iteratie</vt:lpstr>
      <vt:lpstr>De backend</vt:lpstr>
      <vt:lpstr>Dia 3</vt:lpstr>
      <vt:lpstr>De interactieve website</vt:lpstr>
      <vt:lpstr>Dia 5</vt:lpstr>
      <vt:lpstr>De desktop applicatie</vt:lpstr>
      <vt:lpstr>Dia 7</vt:lpstr>
      <vt:lpstr>De mobiele applicatie</vt:lpstr>
      <vt:lpstr>De interactieve grafieken</vt:lpstr>
      <vt:lpstr>Dia 10</vt:lpstr>
      <vt:lpstr>De scraper</vt:lpstr>
      <vt:lpstr>Het abstract filter object</vt:lpstr>
      <vt:lpstr>Dia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Laurens Van Acker</dc:creator>
  <cp:lastModifiedBy/>
  <cp:revision>1</cp:revision>
  <dcterms:created xsi:type="dcterms:W3CDTF">2010-03-21T21:02:39Z</dcterms:created>
  <dcterms:modified xsi:type="dcterms:W3CDTF">2010-03-21T22:06:15Z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1043</vt:i4>
  </property>
  <property fmtid="{D5CDD505-2E9C-101B-9397-08002B2CF9AE}" pid="3" name="_Version">
    <vt:lpwstr>12.0.4518</vt:lpwstr>
  </property>
</Properties>
</file>