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pmPRSettings.xml" ContentType="application/vnd.ms-powerpoint.pmPRSettings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9" r:id="rId2"/>
    <p:sldId id="341" r:id="rId3"/>
    <p:sldId id="342" r:id="rId4"/>
    <p:sldId id="343" r:id="rId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783</real>
						<real>559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824</real>
						<real>577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iso-a4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783</real>
						<real>559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824</real>
						<real>577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A4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   &  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3473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781" autoAdjust="0"/>
    <p:restoredTop sz="89286" autoAdjust="0"/>
  </p:normalViewPr>
  <p:slideViewPr>
    <p:cSldViewPr>
      <p:cViewPr varScale="1">
        <p:scale>
          <a:sx n="100" d="100"/>
          <a:sy n="100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6" Type="http://schemas.openxmlformats.org/officeDocument/2006/relationships/pmPRSettings" Target="pmPRSetting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48AFB-BB17-CB4B-AFC1-513E91A3B96A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</dgm:pt>
    <dgm:pt modelId="{A012DDD0-C2B3-3D48-92A8-A8182D6699AC}">
      <dgm:prSet phldrT="[Tekst]"/>
      <dgm:spPr/>
      <dgm:t>
        <a:bodyPr/>
        <a:lstStyle/>
        <a:p>
          <a:r>
            <a:rPr lang="nl-NL" dirty="0" smtClean="0"/>
            <a:t>XML-RPC</a:t>
          </a:r>
          <a:endParaRPr lang="nl-NL" dirty="0"/>
        </a:p>
      </dgm:t>
    </dgm:pt>
    <dgm:pt modelId="{4C257E7B-6911-F143-934E-E1DC6028D80F}" type="parTrans" cxnId="{7183C3F1-F8ED-0A4E-AED4-41DFAC957B81}">
      <dgm:prSet/>
      <dgm:spPr/>
      <dgm:t>
        <a:bodyPr/>
        <a:lstStyle/>
        <a:p>
          <a:endParaRPr lang="nl-NL"/>
        </a:p>
      </dgm:t>
    </dgm:pt>
    <dgm:pt modelId="{9730E6B3-EFB1-5345-A503-DE9F3799780A}" type="sibTrans" cxnId="{7183C3F1-F8ED-0A4E-AED4-41DFAC957B81}">
      <dgm:prSet/>
      <dgm:spPr/>
      <dgm:t>
        <a:bodyPr/>
        <a:lstStyle/>
        <a:p>
          <a:endParaRPr lang="nl-NL"/>
        </a:p>
      </dgm:t>
    </dgm:pt>
    <dgm:pt modelId="{F0EF46D9-5ACA-1D4E-98C0-7D8DF49335ED}">
      <dgm:prSet phldrT="[Tekst]"/>
      <dgm:spPr/>
      <dgm:t>
        <a:bodyPr/>
        <a:lstStyle/>
        <a:p>
          <a:r>
            <a:rPr lang="nl-NL" dirty="0" smtClean="0"/>
            <a:t>Business </a:t>
          </a:r>
          <a:r>
            <a:rPr lang="nl-NL" dirty="0" err="1" smtClean="0"/>
            <a:t>Objects</a:t>
          </a:r>
          <a:endParaRPr lang="nl-NL" dirty="0"/>
        </a:p>
      </dgm:t>
    </dgm:pt>
    <dgm:pt modelId="{029E56EA-70EC-494E-B4C9-08BB3F89F532}" type="parTrans" cxnId="{1F618A35-E7D2-1944-82DC-1BB1F4BFB81E}">
      <dgm:prSet/>
      <dgm:spPr/>
      <dgm:t>
        <a:bodyPr/>
        <a:lstStyle/>
        <a:p>
          <a:endParaRPr lang="nl-NL"/>
        </a:p>
      </dgm:t>
    </dgm:pt>
    <dgm:pt modelId="{60A5455B-D121-344E-950D-68FEA9D1E64E}" type="sibTrans" cxnId="{1F618A35-E7D2-1944-82DC-1BB1F4BFB81E}">
      <dgm:prSet/>
      <dgm:spPr/>
      <dgm:t>
        <a:bodyPr/>
        <a:lstStyle/>
        <a:p>
          <a:endParaRPr lang="nl-NL"/>
        </a:p>
      </dgm:t>
    </dgm:pt>
    <dgm:pt modelId="{0BE1D2AE-4731-664B-85E3-49587052A3AC}">
      <dgm:prSet phldrT="[Tekst]"/>
      <dgm:spPr/>
      <dgm:t>
        <a:bodyPr/>
        <a:lstStyle/>
        <a:p>
          <a:r>
            <a:rPr lang="nl-NL" dirty="0" smtClean="0"/>
            <a:t>Oracle Database</a:t>
          </a:r>
          <a:endParaRPr lang="nl-NL" dirty="0"/>
        </a:p>
      </dgm:t>
    </dgm:pt>
    <dgm:pt modelId="{843ABA03-36CB-9746-AE0B-C2C213929B28}" type="parTrans" cxnId="{3732B15C-10B8-8846-A05E-00FCB64706B3}">
      <dgm:prSet/>
      <dgm:spPr/>
      <dgm:t>
        <a:bodyPr/>
        <a:lstStyle/>
        <a:p>
          <a:endParaRPr lang="nl-NL"/>
        </a:p>
      </dgm:t>
    </dgm:pt>
    <dgm:pt modelId="{007A9BC6-F108-2649-9F16-8627E55B68E8}" type="sibTrans" cxnId="{3732B15C-10B8-8846-A05E-00FCB64706B3}">
      <dgm:prSet/>
      <dgm:spPr/>
      <dgm:t>
        <a:bodyPr/>
        <a:lstStyle/>
        <a:p>
          <a:endParaRPr lang="nl-NL"/>
        </a:p>
      </dgm:t>
    </dgm:pt>
    <dgm:pt modelId="{67AC6071-CA32-8240-96C4-8EEE5C9099B5}" type="pres">
      <dgm:prSet presAssocID="{80248AFB-BB17-CB4B-AFC1-513E91A3B96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B2425C-A7A0-DE4F-BF2C-21A3F4EBE0A9}" type="pres">
      <dgm:prSet presAssocID="{A012DDD0-C2B3-3D48-92A8-A8182D6699AC}" presName="gear1" presStyleLbl="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DFD78F7-3A92-2E43-A9E1-4B7602EF66A8}" type="pres">
      <dgm:prSet presAssocID="{A012DDD0-C2B3-3D48-92A8-A8182D6699AC}" presName="gear1srcNode" presStyleLbl="node1" presStyleIdx="0" presStyleCnt="3"/>
      <dgm:spPr/>
      <dgm:t>
        <a:bodyPr/>
        <a:lstStyle/>
        <a:p>
          <a:endParaRPr lang="nl-NL"/>
        </a:p>
      </dgm:t>
    </dgm:pt>
    <dgm:pt modelId="{6CB7455C-CCA8-9D4F-BBB2-E646EBD9121D}" type="pres">
      <dgm:prSet presAssocID="{A012DDD0-C2B3-3D48-92A8-A8182D6699AC}" presName="gear1dstNode" presStyleLbl="node1" presStyleIdx="0" presStyleCnt="3"/>
      <dgm:spPr/>
      <dgm:t>
        <a:bodyPr/>
        <a:lstStyle/>
        <a:p>
          <a:endParaRPr lang="nl-NL"/>
        </a:p>
      </dgm:t>
    </dgm:pt>
    <dgm:pt modelId="{7FFB32F5-1B15-CF46-8762-41BF73713403}" type="pres">
      <dgm:prSet presAssocID="{F0EF46D9-5ACA-1D4E-98C0-7D8DF49335E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64EB2D0-E6DE-7C45-B6C1-CAAA4A0107C2}" type="pres">
      <dgm:prSet presAssocID="{F0EF46D9-5ACA-1D4E-98C0-7D8DF49335ED}" presName="gear2srcNode" presStyleLbl="node1" presStyleIdx="1" presStyleCnt="3"/>
      <dgm:spPr/>
      <dgm:t>
        <a:bodyPr/>
        <a:lstStyle/>
        <a:p>
          <a:endParaRPr lang="nl-NL"/>
        </a:p>
      </dgm:t>
    </dgm:pt>
    <dgm:pt modelId="{77F14EDB-CF2B-DF4B-98E1-6B6E588D466D}" type="pres">
      <dgm:prSet presAssocID="{F0EF46D9-5ACA-1D4E-98C0-7D8DF49335ED}" presName="gear2dstNode" presStyleLbl="node1" presStyleIdx="1" presStyleCnt="3"/>
      <dgm:spPr/>
      <dgm:t>
        <a:bodyPr/>
        <a:lstStyle/>
        <a:p>
          <a:endParaRPr lang="nl-NL"/>
        </a:p>
      </dgm:t>
    </dgm:pt>
    <dgm:pt modelId="{F0FDE20D-E011-854C-A025-A572BA0EFFF7}" type="pres">
      <dgm:prSet presAssocID="{0BE1D2AE-4731-664B-85E3-49587052A3AC}" presName="gear3" presStyleLbl="node1" presStyleIdx="2" presStyleCnt="3"/>
      <dgm:spPr/>
      <dgm:t>
        <a:bodyPr/>
        <a:lstStyle/>
        <a:p>
          <a:endParaRPr lang="nl-NL"/>
        </a:p>
      </dgm:t>
    </dgm:pt>
    <dgm:pt modelId="{5D729069-0686-164D-A313-00846CFC0629}" type="pres">
      <dgm:prSet presAssocID="{0BE1D2AE-4731-664B-85E3-49587052A3A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E09C976-85D2-C043-804C-8B939FF936C0}" type="pres">
      <dgm:prSet presAssocID="{0BE1D2AE-4731-664B-85E3-49587052A3AC}" presName="gear3srcNode" presStyleLbl="node1" presStyleIdx="2" presStyleCnt="3"/>
      <dgm:spPr/>
      <dgm:t>
        <a:bodyPr/>
        <a:lstStyle/>
        <a:p>
          <a:endParaRPr lang="nl-NL"/>
        </a:p>
      </dgm:t>
    </dgm:pt>
    <dgm:pt modelId="{BB309C8F-FF66-A94A-A5FF-7F9B41F2543E}" type="pres">
      <dgm:prSet presAssocID="{0BE1D2AE-4731-664B-85E3-49587052A3AC}" presName="gear3dstNode" presStyleLbl="node1" presStyleIdx="2" presStyleCnt="3"/>
      <dgm:spPr/>
      <dgm:t>
        <a:bodyPr/>
        <a:lstStyle/>
        <a:p>
          <a:endParaRPr lang="nl-NL"/>
        </a:p>
      </dgm:t>
    </dgm:pt>
    <dgm:pt modelId="{78657032-F907-754A-AF6D-8D22636814DE}" type="pres">
      <dgm:prSet presAssocID="{9730E6B3-EFB1-5345-A503-DE9F3799780A}" presName="connector1" presStyleLbl="sibTrans2D1" presStyleIdx="0" presStyleCnt="3"/>
      <dgm:spPr/>
      <dgm:t>
        <a:bodyPr/>
        <a:lstStyle/>
        <a:p>
          <a:endParaRPr lang="nl-NL"/>
        </a:p>
      </dgm:t>
    </dgm:pt>
    <dgm:pt modelId="{444F3AF5-B8F2-CF40-9047-118BB7674467}" type="pres">
      <dgm:prSet presAssocID="{60A5455B-D121-344E-950D-68FEA9D1E64E}" presName="connector2" presStyleLbl="sibTrans2D1" presStyleIdx="1" presStyleCnt="3"/>
      <dgm:spPr/>
      <dgm:t>
        <a:bodyPr/>
        <a:lstStyle/>
        <a:p>
          <a:endParaRPr lang="nl-NL"/>
        </a:p>
      </dgm:t>
    </dgm:pt>
    <dgm:pt modelId="{03418F31-06A4-314A-9A4E-964D2A7355EB}" type="pres">
      <dgm:prSet presAssocID="{007A9BC6-F108-2649-9F16-8627E55B68E8}" presName="connector3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7183C3F1-F8ED-0A4E-AED4-41DFAC957B81}" srcId="{80248AFB-BB17-CB4B-AFC1-513E91A3B96A}" destId="{A012DDD0-C2B3-3D48-92A8-A8182D6699AC}" srcOrd="0" destOrd="0" parTransId="{4C257E7B-6911-F143-934E-E1DC6028D80F}" sibTransId="{9730E6B3-EFB1-5345-A503-DE9F3799780A}"/>
    <dgm:cxn modelId="{DF005ED9-688A-5D42-9D00-F45568AC4BD6}" type="presOf" srcId="{F0EF46D9-5ACA-1D4E-98C0-7D8DF49335ED}" destId="{77F14EDB-CF2B-DF4B-98E1-6B6E588D466D}" srcOrd="2" destOrd="0" presId="urn:microsoft.com/office/officeart/2005/8/layout/gear1"/>
    <dgm:cxn modelId="{F557377D-5366-C64E-A222-5E3738DD2FD7}" type="presOf" srcId="{F0EF46D9-5ACA-1D4E-98C0-7D8DF49335ED}" destId="{F64EB2D0-E6DE-7C45-B6C1-CAAA4A0107C2}" srcOrd="1" destOrd="0" presId="urn:microsoft.com/office/officeart/2005/8/layout/gear1"/>
    <dgm:cxn modelId="{4E856122-FC84-134D-AE5A-CDB3D0DE4720}" type="presOf" srcId="{0BE1D2AE-4731-664B-85E3-49587052A3AC}" destId="{F0FDE20D-E011-854C-A025-A572BA0EFFF7}" srcOrd="0" destOrd="0" presId="urn:microsoft.com/office/officeart/2005/8/layout/gear1"/>
    <dgm:cxn modelId="{A79DC55A-960E-4849-BD1A-BD0F115D3D76}" type="presOf" srcId="{60A5455B-D121-344E-950D-68FEA9D1E64E}" destId="{444F3AF5-B8F2-CF40-9047-118BB7674467}" srcOrd="0" destOrd="0" presId="urn:microsoft.com/office/officeart/2005/8/layout/gear1"/>
    <dgm:cxn modelId="{30A97247-5DA4-3F48-A067-EF81B01DE91D}" type="presOf" srcId="{9730E6B3-EFB1-5345-A503-DE9F3799780A}" destId="{78657032-F907-754A-AF6D-8D22636814DE}" srcOrd="0" destOrd="0" presId="urn:microsoft.com/office/officeart/2005/8/layout/gear1"/>
    <dgm:cxn modelId="{FE935D57-1DB6-3F42-A5FB-59DEA8E552A0}" type="presOf" srcId="{0BE1D2AE-4731-664B-85E3-49587052A3AC}" destId="{DE09C976-85D2-C043-804C-8B939FF936C0}" srcOrd="2" destOrd="0" presId="urn:microsoft.com/office/officeart/2005/8/layout/gear1"/>
    <dgm:cxn modelId="{1F618A35-E7D2-1944-82DC-1BB1F4BFB81E}" srcId="{80248AFB-BB17-CB4B-AFC1-513E91A3B96A}" destId="{F0EF46D9-5ACA-1D4E-98C0-7D8DF49335ED}" srcOrd="1" destOrd="0" parTransId="{029E56EA-70EC-494E-B4C9-08BB3F89F532}" sibTransId="{60A5455B-D121-344E-950D-68FEA9D1E64E}"/>
    <dgm:cxn modelId="{EAB7F6A5-2D3A-2249-8DF8-F3D64114A5DF}" type="presOf" srcId="{A012DDD0-C2B3-3D48-92A8-A8182D6699AC}" destId="{6CB7455C-CCA8-9D4F-BBB2-E646EBD9121D}" srcOrd="2" destOrd="0" presId="urn:microsoft.com/office/officeart/2005/8/layout/gear1"/>
    <dgm:cxn modelId="{743752B4-191F-B04F-A4B6-AA0DFC29D475}" type="presOf" srcId="{0BE1D2AE-4731-664B-85E3-49587052A3AC}" destId="{BB309C8F-FF66-A94A-A5FF-7F9B41F2543E}" srcOrd="3" destOrd="0" presId="urn:microsoft.com/office/officeart/2005/8/layout/gear1"/>
    <dgm:cxn modelId="{C1159177-932B-3F48-8A5C-119CEBACDD81}" type="presOf" srcId="{A012DDD0-C2B3-3D48-92A8-A8182D6699AC}" destId="{F0B2425C-A7A0-DE4F-BF2C-21A3F4EBE0A9}" srcOrd="0" destOrd="0" presId="urn:microsoft.com/office/officeart/2005/8/layout/gear1"/>
    <dgm:cxn modelId="{3732B15C-10B8-8846-A05E-00FCB64706B3}" srcId="{80248AFB-BB17-CB4B-AFC1-513E91A3B96A}" destId="{0BE1D2AE-4731-664B-85E3-49587052A3AC}" srcOrd="2" destOrd="0" parTransId="{843ABA03-36CB-9746-AE0B-C2C213929B28}" sibTransId="{007A9BC6-F108-2649-9F16-8627E55B68E8}"/>
    <dgm:cxn modelId="{8F45C5EA-48EE-AE42-8230-26163CEF0771}" type="presOf" srcId="{0BE1D2AE-4731-664B-85E3-49587052A3AC}" destId="{5D729069-0686-164D-A313-00846CFC0629}" srcOrd="1" destOrd="0" presId="urn:microsoft.com/office/officeart/2005/8/layout/gear1"/>
    <dgm:cxn modelId="{96074282-6DF2-A848-9E99-8094296C834D}" type="presOf" srcId="{80248AFB-BB17-CB4B-AFC1-513E91A3B96A}" destId="{67AC6071-CA32-8240-96C4-8EEE5C9099B5}" srcOrd="0" destOrd="0" presId="urn:microsoft.com/office/officeart/2005/8/layout/gear1"/>
    <dgm:cxn modelId="{90EE283D-480E-F34D-A604-116A632D55CC}" type="presOf" srcId="{A012DDD0-C2B3-3D48-92A8-A8182D6699AC}" destId="{3DFD78F7-3A92-2E43-A9E1-4B7602EF66A8}" srcOrd="1" destOrd="0" presId="urn:microsoft.com/office/officeart/2005/8/layout/gear1"/>
    <dgm:cxn modelId="{D09D5341-CA72-3C42-9756-9B71237B2465}" type="presOf" srcId="{F0EF46D9-5ACA-1D4E-98C0-7D8DF49335ED}" destId="{7FFB32F5-1B15-CF46-8762-41BF73713403}" srcOrd="0" destOrd="0" presId="urn:microsoft.com/office/officeart/2005/8/layout/gear1"/>
    <dgm:cxn modelId="{830C58A8-7890-8F41-A6FF-DA9DADFA3098}" type="presOf" srcId="{007A9BC6-F108-2649-9F16-8627E55B68E8}" destId="{03418F31-06A4-314A-9A4E-964D2A7355EB}" srcOrd="0" destOrd="0" presId="urn:microsoft.com/office/officeart/2005/8/layout/gear1"/>
    <dgm:cxn modelId="{FF15C21D-B3F1-FD45-8061-49279324799D}" type="presParOf" srcId="{67AC6071-CA32-8240-96C4-8EEE5C9099B5}" destId="{F0B2425C-A7A0-DE4F-BF2C-21A3F4EBE0A9}" srcOrd="0" destOrd="0" presId="urn:microsoft.com/office/officeart/2005/8/layout/gear1"/>
    <dgm:cxn modelId="{30158088-0B82-0648-BC78-49CFBCFD5FBD}" type="presParOf" srcId="{67AC6071-CA32-8240-96C4-8EEE5C9099B5}" destId="{3DFD78F7-3A92-2E43-A9E1-4B7602EF66A8}" srcOrd="1" destOrd="0" presId="urn:microsoft.com/office/officeart/2005/8/layout/gear1"/>
    <dgm:cxn modelId="{C7E73F46-179F-1649-A37F-B1CDDA7E13D7}" type="presParOf" srcId="{67AC6071-CA32-8240-96C4-8EEE5C9099B5}" destId="{6CB7455C-CCA8-9D4F-BBB2-E646EBD9121D}" srcOrd="2" destOrd="0" presId="urn:microsoft.com/office/officeart/2005/8/layout/gear1"/>
    <dgm:cxn modelId="{41A46003-1C99-2641-97BE-A3469E0C23EE}" type="presParOf" srcId="{67AC6071-CA32-8240-96C4-8EEE5C9099B5}" destId="{7FFB32F5-1B15-CF46-8762-41BF73713403}" srcOrd="3" destOrd="0" presId="urn:microsoft.com/office/officeart/2005/8/layout/gear1"/>
    <dgm:cxn modelId="{F502FC9C-D542-2845-B9F1-08A7564B1EF9}" type="presParOf" srcId="{67AC6071-CA32-8240-96C4-8EEE5C9099B5}" destId="{F64EB2D0-E6DE-7C45-B6C1-CAAA4A0107C2}" srcOrd="4" destOrd="0" presId="urn:microsoft.com/office/officeart/2005/8/layout/gear1"/>
    <dgm:cxn modelId="{34E22301-4167-4749-8B0F-AF674FA15EBB}" type="presParOf" srcId="{67AC6071-CA32-8240-96C4-8EEE5C9099B5}" destId="{77F14EDB-CF2B-DF4B-98E1-6B6E588D466D}" srcOrd="5" destOrd="0" presId="urn:microsoft.com/office/officeart/2005/8/layout/gear1"/>
    <dgm:cxn modelId="{7BF11DA9-87D3-6247-86D4-C95064B35C77}" type="presParOf" srcId="{67AC6071-CA32-8240-96C4-8EEE5C9099B5}" destId="{F0FDE20D-E011-854C-A025-A572BA0EFFF7}" srcOrd="6" destOrd="0" presId="urn:microsoft.com/office/officeart/2005/8/layout/gear1"/>
    <dgm:cxn modelId="{923E794D-26D4-5342-9852-3A8D7A4DA56F}" type="presParOf" srcId="{67AC6071-CA32-8240-96C4-8EEE5C9099B5}" destId="{5D729069-0686-164D-A313-00846CFC0629}" srcOrd="7" destOrd="0" presId="urn:microsoft.com/office/officeart/2005/8/layout/gear1"/>
    <dgm:cxn modelId="{CEEDB1F7-FDB0-4C4E-9BD0-DD3D25A3522F}" type="presParOf" srcId="{67AC6071-CA32-8240-96C4-8EEE5C9099B5}" destId="{DE09C976-85D2-C043-804C-8B939FF936C0}" srcOrd="8" destOrd="0" presId="urn:microsoft.com/office/officeart/2005/8/layout/gear1"/>
    <dgm:cxn modelId="{39FCFA7B-9421-C34D-941A-8565459BF317}" type="presParOf" srcId="{67AC6071-CA32-8240-96C4-8EEE5C9099B5}" destId="{BB309C8F-FF66-A94A-A5FF-7F9B41F2543E}" srcOrd="9" destOrd="0" presId="urn:microsoft.com/office/officeart/2005/8/layout/gear1"/>
    <dgm:cxn modelId="{5D5C7F8F-D8F5-F447-8127-C443271538A1}" type="presParOf" srcId="{67AC6071-CA32-8240-96C4-8EEE5C9099B5}" destId="{78657032-F907-754A-AF6D-8D22636814DE}" srcOrd="10" destOrd="0" presId="urn:microsoft.com/office/officeart/2005/8/layout/gear1"/>
    <dgm:cxn modelId="{51FBE291-1060-494A-8005-E34FBAE68745}" type="presParOf" srcId="{67AC6071-CA32-8240-96C4-8EEE5C9099B5}" destId="{444F3AF5-B8F2-CF40-9047-118BB7674467}" srcOrd="11" destOrd="0" presId="urn:microsoft.com/office/officeart/2005/8/layout/gear1"/>
    <dgm:cxn modelId="{099081E3-7D05-0A4E-B0E8-8FEF39654E69}" type="presParOf" srcId="{67AC6071-CA32-8240-96C4-8EEE5C9099B5}" destId="{03418F31-06A4-314A-9A4E-964D2A7355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B2425C-A7A0-DE4F-BF2C-21A3F4EBE0A9}">
      <dsp:nvSpPr>
        <dsp:cNvPr id="0" name=""/>
        <dsp:cNvSpPr/>
      </dsp:nvSpPr>
      <dsp:spPr>
        <a:xfrm>
          <a:off x="3954780" y="2811780"/>
          <a:ext cx="3436620" cy="34366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XML-RPC</a:t>
          </a:r>
          <a:endParaRPr lang="nl-NL" sz="2200" kern="1200" dirty="0"/>
        </a:p>
      </dsp:txBody>
      <dsp:txXfrm>
        <a:off x="3954780" y="2811780"/>
        <a:ext cx="3436620" cy="3436620"/>
      </dsp:txXfrm>
    </dsp:sp>
    <dsp:sp modelId="{7FFB32F5-1B15-CF46-8762-41BF73713403}">
      <dsp:nvSpPr>
        <dsp:cNvPr id="0" name=""/>
        <dsp:cNvSpPr/>
      </dsp:nvSpPr>
      <dsp:spPr>
        <a:xfrm>
          <a:off x="1955292" y="1999488"/>
          <a:ext cx="2499360" cy="249936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Business </a:t>
          </a:r>
          <a:r>
            <a:rPr lang="nl-NL" sz="2200" kern="1200" dirty="0" err="1" smtClean="0"/>
            <a:t>Objects</a:t>
          </a:r>
          <a:endParaRPr lang="nl-NL" sz="2200" kern="1200" dirty="0"/>
        </a:p>
      </dsp:txBody>
      <dsp:txXfrm>
        <a:off x="1955292" y="1999488"/>
        <a:ext cx="2499360" cy="2499360"/>
      </dsp:txXfrm>
    </dsp:sp>
    <dsp:sp modelId="{F0FDE20D-E011-854C-A025-A572BA0EFFF7}">
      <dsp:nvSpPr>
        <dsp:cNvPr id="0" name=""/>
        <dsp:cNvSpPr/>
      </dsp:nvSpPr>
      <dsp:spPr>
        <a:xfrm rot="20700000">
          <a:off x="3355188" y="275184"/>
          <a:ext cx="2448862" cy="244886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Oracle Database</a:t>
          </a:r>
          <a:endParaRPr lang="nl-NL" sz="2200" kern="1200" dirty="0"/>
        </a:p>
      </dsp:txBody>
      <dsp:txXfrm>
        <a:off x="3892296" y="812292"/>
        <a:ext cx="1374648" cy="1374648"/>
      </dsp:txXfrm>
    </dsp:sp>
    <dsp:sp modelId="{78657032-F907-754A-AF6D-8D22636814DE}">
      <dsp:nvSpPr>
        <dsp:cNvPr id="0" name=""/>
        <dsp:cNvSpPr/>
      </dsp:nvSpPr>
      <dsp:spPr>
        <a:xfrm>
          <a:off x="3713682" y="2279923"/>
          <a:ext cx="4398873" cy="4398873"/>
        </a:xfrm>
        <a:prstGeom prst="circularArrow">
          <a:avLst>
            <a:gd name="adj1" fmla="val 4688"/>
            <a:gd name="adj2" fmla="val 299029"/>
            <a:gd name="adj3" fmla="val 2550244"/>
            <a:gd name="adj4" fmla="val 15789725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4F3AF5-B8F2-CF40-9047-118BB7674467}">
      <dsp:nvSpPr>
        <dsp:cNvPr id="0" name=""/>
        <dsp:cNvSpPr/>
      </dsp:nvSpPr>
      <dsp:spPr>
        <a:xfrm>
          <a:off x="1512660" y="1437658"/>
          <a:ext cx="3196056" cy="31960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18F31-06A4-314A-9A4E-964D2A7355EB}">
      <dsp:nvSpPr>
        <dsp:cNvPr id="0" name=""/>
        <dsp:cNvSpPr/>
      </dsp:nvSpPr>
      <dsp:spPr>
        <a:xfrm>
          <a:off x="2788741" y="-270023"/>
          <a:ext cx="3445992" cy="34459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24ABF5-33E4-4603-9BC4-ED58F3B33F5A}" type="datetimeFigureOut">
              <a:rPr lang="nl-NL"/>
              <a:pPr>
                <a:defRPr/>
              </a:pPr>
              <a:t>21-03-2010</a:t>
            </a:fld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060CEB-2B3E-47F5-8C3F-13A21DBA7479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B19517-5295-4345-9094-B8BAB17B02D1}" type="datetimeFigureOut">
              <a:rPr lang="nl-NL"/>
              <a:pPr>
                <a:defRPr/>
              </a:pPr>
              <a:t>21-03-2010</a:t>
            </a:fld>
            <a:endParaRPr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nl-NL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nl-NL" noProof="0"/>
              <a:t>Klik om de stijlen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F67420-8FB6-4BD6-8717-C7C4FBC20284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25F88E-420B-4939-8791-2EADD58A69C7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lbumoms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/>
            </a:pPr>
            <a:endParaRPr kumimoji="0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kumimoji="0"/>
            </a:pPr>
            <a:endParaRPr kumimoji="0"/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/>
            </a:lvl1pPr>
          </a:lstStyle>
          <a:p>
            <a:pPr eaLnBrk="1" latinLnBrk="0" hangingPunct="1"/>
            <a:endParaRPr kumimoji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7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3D35B48-D663-45B5-91F7-C15C23B34A30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8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2FB823F-A3E9-480C-8B48-6D965FED62B0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  <p:sp>
        <p:nvSpPr>
          <p:cNvPr id="10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ligge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25F0366-C022-4E66-A43F-0A3A085CA841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1C299D3-82FE-4308-815C-267B15BBF756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gemen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9AF73FA-EB22-4910-B96E-AF24D731B04F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2BE2C10-F6E1-4CF1-9B2A-CAD6150F764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staa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85BC26B-9911-42FD-8AFB-379291E8F8A5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9ADC299-6225-4098-834E-5DD9E1799604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ligge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A409ADD-1A55-47D0-B6C3-63ABFF6BCDB0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4F67A0D-6F6B-4D35-A28D-B1C75DB6F718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staand, met groo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2B1EDAA-3E51-4B97-B177-9ADF8845532B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0761B2A-3231-43D1-9B79-ED840D8B0B9D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1 staand, 3 lig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8E48A5C-D791-4AB5-833E-DFE85EE3F201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7C98C75-BEEF-4E77-8A21-D56A6BC88BEC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5 foto's: 3 liggend, 2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54E611F-625F-4B14-BE69-F8C68DA325D6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DF0A223-10C2-4DB3-BCCC-7EBF0C9DD3E8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5 foto's: 3 staand, 2 lig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1B85670-9C03-4364-9CB3-404E92AD1376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6584C93-38AB-4E03-8C1A-053F5BA3DF37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erkan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815FE6-6D3D-42F6-A9DC-0C08F6173303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7DAFDD32-F48D-4D24-B9AE-E68D42CFDE85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vierkant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2CCC76D-D481-48A5-93DA-23CABCE6DAA4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4CBFE8D-F2ED-4671-A1B6-62BB7A26995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Liggen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C9B4AA-12C5-4792-B5DB-C0580A6069B7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0EECE574-33C7-4800-9D0C-15C7CE475E2D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7977A2F-67DD-4E07-913F-723D82998CC9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C4F90AF-31C3-4F62-A9FB-92FBB1CC6C4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endParaRPr kumimoji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44F8FAA-D54E-4DD3-A6A9-4CA59EF399FA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08FE086-A393-4761-99BD-BE4874E7DC0F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 preserve="1">
  <p:cSld name="Staan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A1D341A-9641-4A1B-BFAF-E79857EAB50F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7C17D0D9-5C9E-4C25-A28F-249BB285932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iggend (volledig scher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lbum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</a:lstStyle>
          <a:p>
            <a:pPr eaLnBrk="1" latinLnBrk="0" hangingPunct="1"/>
            <a:endParaRPr kumimoji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sz="180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D2E5648-73C5-483E-8976-5052913BB774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01B8652-1FA9-4B3F-BA88-3B0040165D22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 preserve="1">
  <p:cSld name="2 foto's: staa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8B1CBDA-2191-425B-B5AF-9867CC6A4B58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160FD0B-55E8-499A-95A9-96F22319F2A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ligge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00131DD5-696A-432A-9034-8DB3877D2717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1CCAB27-5244-4F21-8990-43F633F811A1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gemeng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664FE-19BE-495B-961A-05B237DB9819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F0897F-A400-4284-BB27-2F454C8381F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staa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19D8D53-655C-473C-AF5E-A8E067D00EC0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3AB1013-550C-44D6-9789-69F13E72CC33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en-US" smtClean="0"/>
              <a:t>Titelstijl van model bewerken</a:t>
            </a:r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en-US" smtClean="0"/>
              <a:t>Klik om de tekststijl van het model te bewerken</a:t>
            </a:r>
          </a:p>
          <a:p>
            <a:pPr lvl="1" eaLnBrk="1" latinLnBrk="0" hangingPunct="1"/>
            <a:r>
              <a:rPr kumimoji="0" lang="en-US" smtClean="0"/>
              <a:t>Tweede niveau</a:t>
            </a:r>
          </a:p>
          <a:p>
            <a:pPr lvl="2" eaLnBrk="1" latinLnBrk="0" hangingPunct="1"/>
            <a:r>
              <a:rPr kumimoji="0" lang="en-US" smtClean="0"/>
              <a:t>Derde niveau</a:t>
            </a:r>
          </a:p>
          <a:p>
            <a:pPr lvl="3" eaLnBrk="1" latinLnBrk="0" hangingPunct="1"/>
            <a:r>
              <a:rPr kumimoji="0" lang="en-US" smtClean="0"/>
              <a:t>Vierde niveau</a:t>
            </a:r>
          </a:p>
          <a:p>
            <a:pPr lvl="4" eaLnBrk="1" latinLnBrk="0" hangingPunct="1"/>
            <a:r>
              <a:rPr kumimoji="0" lang="en-US" smtClean="0"/>
              <a:t>Vijfde niveau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fld id="{7BBED01C-91FB-43A0-A37B-75AF101FE324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fld id="{59403B87-8795-4DFE-83FC-7572BDB7BDC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0" sz="3200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97863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Stockplay eerste iteratie</a:t>
            </a:r>
            <a:endParaRPr dirty="0"/>
          </a:p>
        </p:txBody>
      </p:sp>
      <p:sp>
        <p:nvSpPr>
          <p:cNvPr id="26627" name="Rectangle 16"/>
          <p:cNvSpPr>
            <a:spLocks noGrp="1"/>
          </p:cNvSpPr>
          <p:nvPr>
            <p:ph type="body" sz="quarter" idx="10"/>
          </p:nvPr>
        </p:nvSpPr>
        <p:spPr>
          <a:xfrm>
            <a:off x="2133600" y="3810000"/>
            <a:ext cx="6386513" cy="1219200"/>
          </a:xfrm>
        </p:spPr>
        <p:txBody>
          <a:bodyPr/>
          <a:lstStyle/>
          <a:p>
            <a:r>
              <a:rPr lang="nl-NL" dirty="0" smtClean="0"/>
              <a:t>Tim BESARD</a:t>
            </a:r>
          </a:p>
          <a:p>
            <a:r>
              <a:rPr lang="nl-NL" dirty="0" err="1" smtClean="0"/>
              <a:t>Dieter</a:t>
            </a:r>
            <a:r>
              <a:rPr lang="nl-NL" dirty="0" smtClean="0"/>
              <a:t> DEFORCE</a:t>
            </a:r>
          </a:p>
          <a:p>
            <a:r>
              <a:rPr lang="nl-NL" dirty="0" smtClean="0"/>
              <a:t>Laurens VAN ACKER</a:t>
            </a:r>
          </a:p>
          <a:p>
            <a:r>
              <a:rPr lang="nl-NL" dirty="0" smtClean="0"/>
              <a:t>Thijs WALCARIUS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(23 maart 2010 – 14u25 – B211)</a:t>
            </a:r>
            <a:endParaRPr dirty="0" smtClean="0"/>
          </a:p>
        </p:txBody>
      </p:sp>
      <p:pic>
        <p:nvPicPr>
          <p:cNvPr id="11" name="Tijdelijke aanduiding voor afbeelding 9" descr="logo.png"/>
          <p:cNvPicPr>
            <a:picLocks noChangeAspect="1"/>
          </p:cNvPicPr>
          <p:nvPr/>
        </p:nvPicPr>
        <p:blipFill>
          <a:blip r:embed="rId3"/>
          <a:srcRect t="-25000" b="-25000"/>
          <a:stretch>
            <a:fillRect/>
          </a:stretch>
        </p:blipFill>
        <p:spPr bwMode="auto">
          <a:xfrm>
            <a:off x="6096000" y="1676400"/>
            <a:ext cx="2286000" cy="685800"/>
          </a:xfrm>
          <a:prstGeom prst="rect">
            <a:avLst/>
          </a:prstGeom>
          <a:solidFill>
            <a:schemeClr val="tx1"/>
          </a:solidFill>
          <a:ln w="38100" cap="sq" cmpd="sng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15" name="Tijdelijke aanduiding voor afbeelding 14" descr="hg-aug.jpg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-6049" r="-6049"/>
          <a:stretch>
            <a:fillRect/>
          </a:stretch>
        </p:blipFill>
        <p:spPr>
          <a:xfrm>
            <a:off x="3581400" y="1676400"/>
            <a:ext cx="2286000" cy="685800"/>
          </a:xfrm>
          <a:solidFill>
            <a:schemeClr val="tx1"/>
          </a:solidFill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backend</a:t>
            </a:r>
            <a:endParaRPr dirty="0"/>
          </a:p>
        </p:txBody>
      </p:sp>
      <p:pic>
        <p:nvPicPr>
          <p:cNvPr id="11" name="Tijdelijke aanduiding voor afbeelding 10" descr="1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228600" y="228600"/>
          <a:ext cx="8534400" cy="624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ASP.net website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" name="Tijdelijke aanduiding voor afbeelding 9" descr="4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5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6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toalbum - Klassiek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Fotoalbum - Klassiek.potx</Template>
  <TotalTime>0</TotalTime>
  <Words>155</Words>
  <Application>Microsoft Macintosh PowerPoint</Application>
  <PresentationFormat>Diavoorstelling (4:3)</PresentationFormat>
  <Paragraphs>22</Paragraphs>
  <Slides>4</Slides>
  <Notes>3</Notes>
  <HiddenSlides>0</HiddenSlides>
  <MMClips>0</MMClips>
  <ScaleCrop>false</ScaleCrop>
  <HeadingPairs>
    <vt:vector size="4" baseType="variant">
      <vt:variant>
        <vt:lpstr>Ontwerpsjabloon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Fotoalbum - Klassiek</vt:lpstr>
      <vt:lpstr>Stockplay eerste iteratie</vt:lpstr>
      <vt:lpstr>De backend</vt:lpstr>
      <vt:lpstr>Dia 3</vt:lpstr>
      <vt:lpstr>De ASP.net website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Laurens Van Acker</dc:creator>
  <cp:lastModifiedBy/>
  <cp:revision>1</cp:revision>
  <dcterms:created xsi:type="dcterms:W3CDTF">2010-03-21T21:02:39Z</dcterms:created>
  <dcterms:modified xsi:type="dcterms:W3CDTF">2010-03-21T21:03:14Z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1043</vt:i4>
  </property>
  <property fmtid="{D5CDD505-2E9C-101B-9397-08002B2CF9AE}" pid="3" name="_Version">
    <vt:lpwstr>12.0.4518</vt:lpwstr>
  </property>
</Properties>
</file>