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48E17-D40D-492F-9F56-E11108B7E04C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2A7F5-41DD-4985-8E19-001F67F1FF19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1CEE-D94C-418D-B7F4-D989AB149FA2}" type="datetime1">
              <a:rPr lang="de-DE" smtClean="0"/>
              <a:t>20.05.2011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31C-1D20-4403-BD89-E9493B3CFB47}" type="datetime1">
              <a:rPr lang="de-DE" smtClean="0"/>
              <a:t>20.05.2011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CECC-CA91-4E53-B227-C03021E6A453}" type="datetime1">
              <a:rPr lang="de-DE" smtClean="0"/>
              <a:t>20.05.2011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D529-16B0-49ED-916B-91E4869F6F17}" type="datetime1">
              <a:rPr lang="de-DE" smtClean="0"/>
              <a:t>20.05.2011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0AF1-CA74-4DEA-91EF-17BAB705C928}" type="datetime1">
              <a:rPr lang="de-DE" smtClean="0"/>
              <a:t>20.05.2011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81C9-EB70-4753-B62D-D4C6FCE1B248}" type="datetime1">
              <a:rPr lang="de-DE" smtClean="0"/>
              <a:t>20.05.2011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313-BEAB-4982-9721-67B2C8E25681}" type="datetime1">
              <a:rPr lang="de-DE" smtClean="0"/>
              <a:t>20.05.2011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8FF5-D2B9-4674-80D2-8E6050669B44}" type="datetime1">
              <a:rPr lang="de-DE" smtClean="0"/>
              <a:t>20.05.2011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DBB-9EDF-4C50-BD8A-10B20C6FBAC7}" type="datetime1">
              <a:rPr lang="de-DE" smtClean="0"/>
              <a:t>20.05.2011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9B0-1702-4912-B319-24801EE6BA50}" type="datetime1">
              <a:rPr lang="de-DE" smtClean="0"/>
              <a:t>20.05.2011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02D-C64B-4E4A-90BB-51E79DB7953C}" type="datetime1">
              <a:rPr lang="de-DE" smtClean="0"/>
              <a:t>20.05.2011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92AF-3F96-4EBF-B62C-C2A4CC8F2170}" type="datetime1">
              <a:rPr lang="de-DE" smtClean="0"/>
              <a:t>20.05.2011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C588-FC4A-4067-B6B5-1831B1D8DE2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clipse.org/GMF/Tips" TargetMode="External"/><Relationship Id="rId2" Type="http://schemas.openxmlformats.org/officeDocument/2006/relationships/hyperlink" Target="http://code.google.com/p/gmftools/wiki/SharedEditingDo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Funktion des „Traces“ </a:t>
            </a:r>
            <a:r>
              <a:rPr lang="de-DE" i="1" dirty="0" smtClean="0"/>
              <a:t>(&lt;Projektname&gt;.trace) </a:t>
            </a:r>
            <a:r>
              <a:rPr lang="de-DE" dirty="0" smtClean="0"/>
              <a:t>eines GMF-Projekts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509120"/>
            <a:ext cx="6048672" cy="360040"/>
          </a:xfrm>
        </p:spPr>
        <p:txBody>
          <a:bodyPr>
            <a:normAutofit/>
          </a:bodyPr>
          <a:lstStyle/>
          <a:p>
            <a:r>
              <a:rPr lang="de-DE" sz="1400" dirty="0" smtClean="0"/>
              <a:t>Theo </a:t>
            </a:r>
            <a:r>
              <a:rPr lang="de-DE" sz="1400" dirty="0" smtClean="0"/>
              <a:t>Kischka, Dominic Scheurer, </a:t>
            </a:r>
            <a:r>
              <a:rPr lang="de-DE" sz="1400" dirty="0" smtClean="0"/>
              <a:t>Thomas Schulz, </a:t>
            </a:r>
            <a:r>
              <a:rPr lang="de-DE" sz="1400" dirty="0" smtClean="0"/>
              <a:t>Alexander Weitzmann</a:t>
            </a:r>
            <a:r>
              <a:rPr lang="de-DE" sz="1400" dirty="0" smtClean="0"/>
              <a:t> </a:t>
            </a:r>
            <a:endParaRPr lang="de-DE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887960" cy="365125"/>
          </a:xfrm>
        </p:spPr>
        <p:txBody>
          <a:bodyPr/>
          <a:lstStyle/>
          <a:p>
            <a:r>
              <a:rPr lang="de-DE" dirty="0" smtClean="0"/>
              <a:t>TU Darmstadt SS11 Bachelorpraktikum Vespucci-Projekt (</a:t>
            </a:r>
            <a:r>
              <a:rPr lang="de-DE" dirty="0" smtClean="0"/>
              <a:t>Dr.-Ing</a:t>
            </a:r>
            <a:r>
              <a:rPr lang="de-DE" dirty="0" smtClean="0"/>
              <a:t>. Michael Eichberg, Dipl.-Inform. Ralf Mitschke)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Wie und wo wird der Trace erzeugt?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Wie ist der Trace aufgebaut?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Wie kann man den Trace einsetzen?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TU Darmstadt SS11 Bachelorpraktikum Vespucci-Projekt (Dr.-Ing. Michael Eichberg, Dipl.-Inform. Ralf Mitschke)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Erzeugung der Trace-Datei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Plugin: </a:t>
            </a:r>
            <a:r>
              <a:rPr lang="de-DE" i="1" dirty="0" smtClean="0"/>
              <a:t>org.eclipse.gmf.bridge.trace</a:t>
            </a:r>
            <a:r>
              <a:rPr lang="de-DE" dirty="0" smtClean="0"/>
              <a:t> (im GMF-SDK mitgeliefert)</a:t>
            </a:r>
          </a:p>
          <a:p>
            <a:r>
              <a:rPr lang="de-DE" dirty="0" smtClean="0"/>
              <a:t>Wird beim Erzeugen des Generator-Models automatisch im selben Ordner erzeugt</a:t>
            </a:r>
          </a:p>
          <a:p>
            <a:r>
              <a:rPr lang="de-DE" dirty="0" smtClean="0"/>
              <a:t>(Durch Auswählen von „</a:t>
            </a:r>
            <a:r>
              <a:rPr lang="de-DE" b="1" i="1" dirty="0" smtClean="0"/>
              <a:t>Create generator model</a:t>
            </a:r>
            <a:r>
              <a:rPr lang="de-DE" dirty="0" smtClean="0"/>
              <a:t>“ im Popupmenu bei Rechtsklick auf das Mapping-Model)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00808"/>
            <a:ext cx="42420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836712"/>
            <a:ext cx="583264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Aufbau des Traces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XML-Format</a:t>
            </a:r>
          </a:p>
          <a:p>
            <a:r>
              <a:rPr lang="de-DE" dirty="0" smtClean="0"/>
              <a:t>Beschreibt wie grafische Repräsentationen des Domänemodells aus ihren GEF-“Bauteilen“ (Compartments, Nodes, Links, ...) zusammengesetzt sind</a:t>
            </a:r>
          </a:p>
          <a:p>
            <a:r>
              <a:rPr lang="de-DE" dirty="0" smtClean="0"/>
              <a:t>Jedes Bauteil erhält eine ID</a:t>
            </a:r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3460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Teile des Domänemodells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44672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29337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Beschreibung durch GEF-Komponenten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Auszug: Beschreibung von Ensemble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396044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Funktion des Traces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Protokolliert visuelle ID</a:t>
            </a:r>
          </a:p>
          <a:p>
            <a:r>
              <a:rPr lang="de-DE" dirty="0" smtClean="0"/>
              <a:t>ID‘s werden für das Generator-Modell übernommen -&gt; Änderungen der ID‘s in der Trace-Datei wirken sich bei Neugenerierung auf das Generator-Modell aus</a:t>
            </a:r>
          </a:p>
          <a:p>
            <a:r>
              <a:rPr lang="de-DE" dirty="0" smtClean="0"/>
              <a:t>Problem: Für jedes Diagramm basierend auf einem einzigen Domänemodell werden jeweils eigene Instanzen erzeugt (schlecht wenn Synchronization gewünscht)</a:t>
            </a:r>
          </a:p>
          <a:p>
            <a:r>
              <a:rPr lang="de-DE" dirty="0" smtClean="0"/>
              <a:t>Durch Manipulation der ID‘s in der Trace-Datei und den Generatormodellen kann gemeinsame Verwendung von Instanzen erzwungen werden 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„</a:t>
            </a:r>
            <a:r>
              <a:rPr lang="de-DE" b="1" dirty="0" smtClean="0"/>
              <a:t>Shared Editing Domain</a:t>
            </a:r>
            <a:r>
              <a:rPr lang="de-DE" dirty="0" smtClean="0"/>
              <a:t>“ </a:t>
            </a:r>
            <a:r>
              <a:rPr lang="de-DE" dirty="0" smtClean="0">
                <a:hlinkClick r:id="rId2"/>
              </a:rPr>
              <a:t>http://code.google.com/p/gmftools/wiki/SharedEditingDomain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>
                <a:hlinkClick r:id="rId3"/>
              </a:rPr>
              <a:t>http://wiki.eclipse.org/GMF/Tips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TU Darmstadt SS11 Bachelorpraktikum Vespucci-Projekt (Dr.-Ing. Michael Eichberg, Dipl.-Inform. Ralf Mitschke)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Funktion des „Traces“ (&lt;Projektname&gt;.trace) eines GMF-Projekts</vt:lpstr>
      <vt:lpstr>Slide 2</vt:lpstr>
      <vt:lpstr>1. Erzeugung der Trace-Datei</vt:lpstr>
      <vt:lpstr>Slide 4</vt:lpstr>
      <vt:lpstr>2. Aufbau des Traces</vt:lpstr>
      <vt:lpstr>Teile des Domänemodells</vt:lpstr>
      <vt:lpstr>Beschreibung durch GEF-Komponenten</vt:lpstr>
      <vt:lpstr>3. Funktion des Traces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der „trace“-Datei eines GMF-Projekts</dc:title>
  <dc:creator>Theo</dc:creator>
  <cp:lastModifiedBy>Theo</cp:lastModifiedBy>
  <cp:revision>32</cp:revision>
  <dcterms:created xsi:type="dcterms:W3CDTF">2011-05-19T07:41:41Z</dcterms:created>
  <dcterms:modified xsi:type="dcterms:W3CDTF">2011-05-20T09:44:22Z</dcterms:modified>
</cp:coreProperties>
</file>