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00" r:id="rId3"/>
    <p:sldId id="309" r:id="rId4"/>
    <p:sldId id="302" r:id="rId5"/>
    <p:sldId id="303" r:id="rId6"/>
    <p:sldId id="304" r:id="rId7"/>
    <p:sldId id="308" r:id="rId8"/>
    <p:sldId id="306" r:id="rId9"/>
    <p:sldId id="307" r:id="rId10"/>
    <p:sldId id="310" r:id="rId11"/>
    <p:sldId id="305" r:id="rId1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803"/>
    <a:srgbClr val="E53D09"/>
    <a:srgbClr val="E54D09"/>
    <a:srgbClr val="E55D09"/>
    <a:srgbClr val="FAE8E5"/>
    <a:srgbClr val="840200"/>
    <a:srgbClr val="F57E1B"/>
    <a:srgbClr val="F68E38"/>
    <a:srgbClr val="FFCC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3" autoAdjust="0"/>
    <p:restoredTop sz="67395" autoAdjust="0"/>
  </p:normalViewPr>
  <p:slideViewPr>
    <p:cSldViewPr>
      <p:cViewPr varScale="1">
        <p:scale>
          <a:sx n="47" d="100"/>
          <a:sy n="47" d="100"/>
        </p:scale>
        <p:origin x="-156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770C5-50B1-4017-8384-CA51988A7F0C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E77B3-7305-48AE-9B41-F8AEDAD2F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210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77B3-7305-48AE-9B41-F8AEDAD2F2AA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5031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76286B0-60B7-4FD7-B94C-B0421D9B2B26}" type="datetimeFigureOut">
              <a:rPr lang="es-PE" smtClean="0"/>
              <a:t>17/06/2013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EB83838-4189-4DEF-9985-18A89CAE0903}" type="slidenum">
              <a:rPr lang="es-PE" smtClean="0"/>
              <a:t>‹Nº›</a:t>
            </a:fld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827584" y="1628800"/>
            <a:ext cx="7560840" cy="1944216"/>
          </a:xfrm>
        </p:spPr>
        <p:txBody>
          <a:bodyPr/>
          <a:lstStyle/>
          <a:p>
            <a:r>
              <a:rPr lang="es-PE" sz="11500" b="1" dirty="0" err="1" smtClean="0">
                <a:solidFill>
                  <a:srgbClr val="0070C0"/>
                </a:solidFill>
              </a:rPr>
              <a:t>Design</a:t>
            </a:r>
            <a:r>
              <a:rPr lang="es-PE" sz="11500" b="1" dirty="0" smtClean="0">
                <a:solidFill>
                  <a:srgbClr val="0070C0"/>
                </a:solidFill>
              </a:rPr>
              <a:t/>
            </a:r>
            <a:br>
              <a:rPr lang="es-PE" sz="11500" b="1" dirty="0" smtClean="0">
                <a:solidFill>
                  <a:srgbClr val="0070C0"/>
                </a:solidFill>
              </a:rPr>
            </a:br>
            <a:r>
              <a:rPr lang="es-PE" sz="11500" b="1" dirty="0" err="1" smtClean="0">
                <a:solidFill>
                  <a:srgbClr val="0070C0"/>
                </a:solidFill>
              </a:rPr>
              <a:t>Patterns</a:t>
            </a:r>
            <a:r>
              <a:rPr lang="es-PE" sz="11500" b="1" dirty="0" smtClean="0">
                <a:solidFill>
                  <a:srgbClr val="0070C0"/>
                </a:solidFill>
              </a:rPr>
              <a:t> </a:t>
            </a:r>
            <a:endParaRPr lang="es-ES" sz="11500" b="1" dirty="0">
              <a:solidFill>
                <a:srgbClr val="0070C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71621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15072" y="5221649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bg2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  <a:endParaRPr lang="en-US" sz="2000" b="1" dirty="0">
              <a:solidFill>
                <a:schemeClr val="bg2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bg2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</a:t>
            </a:r>
            <a:r>
              <a:rPr lang="en-US" sz="2000" b="1" dirty="0">
                <a:solidFill>
                  <a:schemeClr val="bg2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://</a:t>
            </a:r>
            <a:r>
              <a:rPr lang="en-US" sz="2000" b="1" dirty="0" smtClean="0">
                <a:solidFill>
                  <a:schemeClr val="bg2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bg2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b="1" dirty="0" err="1" smtClean="0">
                <a:solidFill>
                  <a:schemeClr val="bg2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b="1" dirty="0" smtClean="0">
                <a:solidFill>
                  <a:schemeClr val="bg2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680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3528392"/>
          </a:xfrm>
        </p:spPr>
        <p:txBody>
          <a:bodyPr/>
          <a:lstStyle/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grupos enlazar cada patrón con su definición.</a:t>
            </a:r>
          </a:p>
          <a:p>
            <a:pPr lvl="1">
              <a:buSzPct val="100000"/>
              <a:buFont typeface="Courier New" pitchFamily="49" charset="0"/>
              <a:buChar char="o"/>
            </a:pP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Tiempo: 15 minutos.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39552" y="260648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Design</a:t>
            </a:r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44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Patterns</a:t>
            </a:r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44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Categories</a:t>
            </a:r>
            <a:endParaRPr lang="es-PE" sz="44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5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2 Marcador de contenido"/>
          <p:cNvSpPr>
            <a:spLocks noGrp="1"/>
          </p:cNvSpPr>
          <p:nvPr>
            <p:ph idx="1"/>
          </p:nvPr>
        </p:nvSpPr>
        <p:spPr>
          <a:xfrm>
            <a:off x="467544" y="1995230"/>
            <a:ext cx="8352928" cy="3089954"/>
          </a:xfrm>
        </p:spPr>
        <p:txBody>
          <a:bodyPr/>
          <a:lstStyle/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 cada grupo se le ha repartido una descripción con las categorías de </a:t>
            </a:r>
            <a:r>
              <a:rPr lang="es-PE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Patrone</a:t>
            </a: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 Diseño que existen.</a:t>
            </a:r>
          </a:p>
          <a:p>
            <a:pPr>
              <a:buSzPct val="100000"/>
            </a:pP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Cada grupo deberá encontrar a que</a:t>
            </a:r>
          </a:p>
          <a:p>
            <a:pPr lvl="1">
              <a:buSzPct val="100000"/>
              <a:buFont typeface="Courier New" pitchFamily="49" charset="0"/>
              <a:buChar char="o"/>
            </a:pP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Tiempo: 15 minutos.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39552" y="260648"/>
            <a:ext cx="8136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Beneficios de los Patrones de Diseño</a:t>
            </a:r>
          </a:p>
        </p:txBody>
      </p:sp>
    </p:spTree>
    <p:extLst>
      <p:ext uri="{BB962C8B-B14F-4D97-AF65-F5344CB8AC3E}">
        <p14:creationId xmlns:p14="http://schemas.microsoft.com/office/powerpoint/2010/main" val="375870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2 Marcador de contenido"/>
          <p:cNvSpPr>
            <a:spLocks noGrp="1"/>
          </p:cNvSpPr>
          <p:nvPr>
            <p:ph idx="1"/>
          </p:nvPr>
        </p:nvSpPr>
        <p:spPr>
          <a:xfrm>
            <a:off x="467544" y="1988840"/>
            <a:ext cx="8352928" cy="2736304"/>
          </a:xfrm>
        </p:spPr>
        <p:txBody>
          <a:bodyPr/>
          <a:lstStyle/>
          <a:p>
            <a:pPr marL="0" indent="0" algn="ctr">
              <a:buSzPct val="100000"/>
              <a:buNone/>
            </a:pPr>
            <a:r>
              <a:rPr lang="es-PE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 una solución repetible a un problema de diseño que ocurre </a:t>
            </a:r>
            <a:r>
              <a:rPr lang="es-PE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comunmente</a:t>
            </a:r>
            <a:r>
              <a:rPr lang="es-PE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 algn="ctr">
              <a:buSzPct val="100000"/>
              <a:buNone/>
            </a:pPr>
            <a:endParaRPr lang="es-PE" sz="28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SzPct val="100000"/>
              <a:buNone/>
            </a:pPr>
            <a:r>
              <a:rPr lang="es-PE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No es una guía que puede ser transformada directamente en código, es una descripción de cómo solucionar un problema en diferentes situaciones.</a:t>
            </a:r>
            <a:endParaRPr lang="es-PE" sz="28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SzPct val="100000"/>
              <a:buNone/>
            </a:pPr>
            <a:endParaRPr lang="es-PE" sz="28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908720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¿Qué es un </a:t>
            </a:r>
            <a:r>
              <a:rPr lang="es-PE" sz="44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Design</a:t>
            </a:r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44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Pattern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es-PE" sz="44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4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352928" cy="5184576"/>
          </a:xfrm>
        </p:spPr>
        <p:txBody>
          <a:bodyPr/>
          <a:lstStyle/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Nos dividiremos en grupos y cada grupo se le dará la descripción de un requerimiento de desarrollo.</a:t>
            </a:r>
          </a:p>
          <a:p>
            <a:pPr>
              <a:buSzPct val="100000"/>
            </a:pP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Cada grupo deberá analizar la descripción del requerimiento y responder las preguntas que se encuentran en el material.</a:t>
            </a:r>
          </a:p>
          <a:p>
            <a:pPr>
              <a:buSzPct val="100000"/>
            </a:pP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Tiempo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15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minutos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endParaRPr lang="es-PE" sz="20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260648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Entender el problema</a:t>
            </a:r>
          </a:p>
        </p:txBody>
      </p:sp>
    </p:spTree>
    <p:extLst>
      <p:ext uri="{BB962C8B-B14F-4D97-AF65-F5344CB8AC3E}">
        <p14:creationId xmlns:p14="http://schemas.microsoft.com/office/powerpoint/2010/main" val="231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2 Marcador de contenido"/>
          <p:cNvSpPr>
            <a:spLocks noGrp="1"/>
          </p:cNvSpPr>
          <p:nvPr>
            <p:ph idx="1"/>
          </p:nvPr>
        </p:nvSpPr>
        <p:spPr>
          <a:xfrm>
            <a:off x="467544" y="1988840"/>
            <a:ext cx="8352928" cy="4536504"/>
          </a:xfrm>
        </p:spPr>
        <p:txBody>
          <a:bodyPr/>
          <a:lstStyle/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 cada grupo se le dará la descripción de varios patrones de diseño.</a:t>
            </a:r>
          </a:p>
          <a:p>
            <a:pPr>
              <a:buSzPct val="100000"/>
            </a:pP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grupos deberán encontrar cuál es el patrón que mejor resuelve el problema de su requerimiento.</a:t>
            </a:r>
          </a:p>
          <a:p>
            <a:pPr>
              <a:buSzPct val="100000"/>
            </a:pPr>
            <a:endParaRPr lang="es-PE" sz="24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Tiempo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20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minutos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endParaRPr lang="es-PE" sz="20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260648"/>
            <a:ext cx="8136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Encontrar el Patrón para el Problema</a:t>
            </a:r>
          </a:p>
        </p:txBody>
      </p:sp>
    </p:spTree>
    <p:extLst>
      <p:ext uri="{BB962C8B-B14F-4D97-AF65-F5344CB8AC3E}">
        <p14:creationId xmlns:p14="http://schemas.microsoft.com/office/powerpoint/2010/main" val="56502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352928" cy="4464496"/>
          </a:xfrm>
        </p:spPr>
        <p:txBody>
          <a:bodyPr/>
          <a:lstStyle/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Cada grupo deberá dibujar el diagrama de clases del diseño final de la aplicación luego de haber aplicado el patrón de diseño.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Tiempo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15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minutos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endParaRPr lang="es-PE" sz="20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260648"/>
            <a:ext cx="8136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Diagrama de Clases de la Solución</a:t>
            </a:r>
          </a:p>
        </p:txBody>
      </p:sp>
    </p:spTree>
    <p:extLst>
      <p:ext uri="{BB962C8B-B14F-4D97-AF65-F5344CB8AC3E}">
        <p14:creationId xmlns:p14="http://schemas.microsoft.com/office/powerpoint/2010/main" val="230582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3528392"/>
          </a:xfrm>
        </p:spPr>
        <p:txBody>
          <a:bodyPr/>
          <a:lstStyle/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Cada grupo deberá buscar un ejemplo dentro del API de .NET que ya implemente el mismo patrón del grupo para realizar alguna funcionalidad.</a:t>
            </a:r>
            <a:b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* 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Puede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ser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que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algunos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patrones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no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han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sido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utilizados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dentro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API de .NET.</a:t>
            </a: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buSzPct val="100000"/>
              <a:buFont typeface="Courier New" pitchFamily="49" charset="0"/>
              <a:buChar char="o"/>
            </a:pP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Tiempo: 15 minutos.</a:t>
            </a:r>
          </a:p>
          <a:p>
            <a:pPr marL="0" indent="0">
              <a:buSzPct val="100000"/>
              <a:buNone/>
            </a:pPr>
            <a:endParaRPr lang="es-PE" sz="20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260648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Ejercicio – Ejemplos en .NET </a:t>
            </a:r>
          </a:p>
        </p:txBody>
      </p:sp>
    </p:spTree>
    <p:extLst>
      <p:ext uri="{BB962C8B-B14F-4D97-AF65-F5344CB8AC3E}">
        <p14:creationId xmlns:p14="http://schemas.microsoft.com/office/powerpoint/2010/main" val="3222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3528392"/>
          </a:xfrm>
        </p:spPr>
        <p:txBody>
          <a:bodyPr/>
          <a:lstStyle/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Cada grupo deberá prepara una presentación visual de su trabajo:</a:t>
            </a:r>
          </a:p>
          <a:p>
            <a:pPr lvl="1">
              <a:buSzPct val="100000"/>
              <a:buFont typeface="Courier New" pitchFamily="49" charset="0"/>
              <a:buChar char="o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Requerimiento a implementar.</a:t>
            </a:r>
          </a:p>
          <a:p>
            <a:pPr lvl="1">
              <a:buSzPct val="100000"/>
              <a:buFont typeface="Courier New" pitchFamily="49" charset="0"/>
              <a:buChar char="o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Qué problemas encontraron en el diseño inicial.</a:t>
            </a:r>
          </a:p>
          <a:p>
            <a:pPr lvl="1">
              <a:buSzPct val="100000"/>
              <a:buFont typeface="Courier New" pitchFamily="49" charset="0"/>
              <a:buChar char="o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Qué patrón utilizaron, explicación del patrón  y porqué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SzPct val="100000"/>
              <a:buFont typeface="Courier New" pitchFamily="49" charset="0"/>
              <a:buChar char="o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 existe algún ejemplo en el .NET Framework que también utilice el patrón.</a:t>
            </a:r>
          </a:p>
          <a:p>
            <a:pPr marL="0" indent="0">
              <a:buSzPct val="100000"/>
              <a:buNone/>
            </a:pPr>
            <a:endParaRPr lang="es-PE" sz="24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260648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Preparar una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18099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3528392"/>
          </a:xfrm>
        </p:spPr>
        <p:txBody>
          <a:bodyPr/>
          <a:lstStyle/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Cada </a:t>
            </a:r>
            <a:r>
              <a:rPr lang="es-PE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grupo decide cómo organizarse y cuál es la mejor manera de presentar el tema para </a:t>
            </a: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todos</a:t>
            </a:r>
            <a:r>
              <a:rPr lang="es-PE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(texto, gráficos, diagramas, </a:t>
            </a:r>
            <a:r>
              <a:rPr lang="es-PE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slides</a:t>
            </a: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PE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papelógrafo</a:t>
            </a: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PE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etc</a:t>
            </a: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buSzPct val="100000"/>
              <a:buFont typeface="Courier New" pitchFamily="49" charset="0"/>
              <a:buChar char="o"/>
            </a:pP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Tiempo: 20 minutos.</a:t>
            </a:r>
            <a:endParaRPr lang="es-PE" sz="24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endParaRPr lang="es-PE" sz="24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Al finalizar la presentación realizaremos un ejercicio de código.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39552" y="260648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Preparar una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06689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3528392"/>
          </a:xfrm>
        </p:spPr>
        <p:txBody>
          <a:bodyPr/>
          <a:lstStyle/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grupos enlazar cada patrón con su definición.</a:t>
            </a:r>
          </a:p>
          <a:p>
            <a:pPr lvl="1">
              <a:buSzPct val="100000"/>
              <a:buFont typeface="Courier New" pitchFamily="49" charset="0"/>
              <a:buChar char="o"/>
            </a:pPr>
            <a:endParaRPr lang="es-PE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s-PE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Tiempo: 15 minutos.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39552" y="260648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Design</a:t>
            </a:r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44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Patterns</a:t>
            </a:r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44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Review</a:t>
            </a:r>
            <a:endParaRPr lang="es-PE" sz="44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6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4711</TotalTime>
  <Words>386</Words>
  <Application>Microsoft Office PowerPoint</Application>
  <PresentationFormat>Presentación en pantalla (4:3)</PresentationFormat>
  <Paragraphs>66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BlackTheme</vt:lpstr>
      <vt:lpstr>Design Patterns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Snahider</dc:creator>
  <cp:lastModifiedBy>Snahider</cp:lastModifiedBy>
  <cp:revision>192</cp:revision>
  <dcterms:created xsi:type="dcterms:W3CDTF">2012-05-28T22:31:28Z</dcterms:created>
  <dcterms:modified xsi:type="dcterms:W3CDTF">2013-06-18T00:04:29Z</dcterms:modified>
</cp:coreProperties>
</file>