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41E65-D753-4759-8B06-65DD9C0CCC42}" v="65" dt="2021-10-25T16:46:11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8378" autoAdjust="0"/>
  </p:normalViewPr>
  <p:slideViewPr>
    <p:cSldViewPr snapToGrid="0">
      <p:cViewPr varScale="1">
        <p:scale>
          <a:sx n="98" d="100"/>
          <a:sy n="98" d="100"/>
        </p:scale>
        <p:origin x="9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2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7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E9E9-8B93-4A4D-BE24-450A76D2D8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E7FC-872E-4E23-8026-CB4A69892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57456-19A9-4E32-9C39-09D8EE1DB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6" y="1431042"/>
            <a:ext cx="4055899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Online Voting for College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C5F02-43C4-4D94-BDEC-6B8BBA679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100" y="1542801"/>
            <a:ext cx="5034096" cy="474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Subject Code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19CS3503 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Prepared By,              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B.Vijay Kumar Kakra(ENG19CS0059)                                                                                                                                                                      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Dheeraj Kumar(ENG19CS0085)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1E04F-76DA-4624-A176-28B9DACD2439}"/>
              </a:ext>
            </a:extLst>
          </p:cNvPr>
          <p:cNvSpPr txBox="1"/>
          <p:nvPr/>
        </p:nvSpPr>
        <p:spPr>
          <a:xfrm>
            <a:off x="1060508" y="823603"/>
            <a:ext cx="3850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SUBJECT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OODJ(Object Oriented Design &amp; Programming with java)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9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BD1D-8251-499A-BCC4-E64D16CE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3BD-2AC7-4796-BC5C-9C8C842E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82" y="1207522"/>
            <a:ext cx="5873678" cy="4786878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 the time spend in making long queues at the polling stations during voting.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reduce the cases of vote miscounts.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Allowing students of their respective colleges to vote from any part of the globe.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Keeping record  of the students in the database who has voted.</a:t>
            </a:r>
          </a:p>
        </p:txBody>
      </p:sp>
    </p:spTree>
    <p:extLst>
      <p:ext uri="{BB962C8B-B14F-4D97-AF65-F5344CB8AC3E}">
        <p14:creationId xmlns:p14="http://schemas.microsoft.com/office/powerpoint/2010/main" val="166043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BA19-7E0E-4978-AC6C-4940C6EC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Tools &amp; Technologies :-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D960-6DD1-41DF-B1E5-7029D6FA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883" y="1440029"/>
            <a:ext cx="3927826" cy="3995916"/>
          </a:xfrm>
        </p:spPr>
        <p:txBody>
          <a:bodyPr anchor="ctr">
            <a:normAutofit/>
          </a:bodyPr>
          <a:lstStyle/>
          <a:p>
            <a:pPr algn="just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</a:p>
          <a:p>
            <a:pPr algn="just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IntelliJ idea</a:t>
            </a:r>
          </a:p>
          <a:p>
            <a:pPr algn="just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MySQL </a:t>
            </a:r>
          </a:p>
          <a:p>
            <a:pPr algn="just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JavaFX</a:t>
            </a:r>
          </a:p>
        </p:txBody>
      </p:sp>
    </p:spTree>
    <p:extLst>
      <p:ext uri="{BB962C8B-B14F-4D97-AF65-F5344CB8AC3E}">
        <p14:creationId xmlns:p14="http://schemas.microsoft.com/office/powerpoint/2010/main" val="13918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B3FC2-E2B6-41CB-B10F-97F6CB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Project Functionalities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C3E6-0050-468E-A98E-BE8A20C1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214009"/>
            <a:ext cx="6116320" cy="6498076"/>
          </a:xfrm>
        </p:spPr>
        <p:txBody>
          <a:bodyPr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It’s a web-based application developed on Java using JavaFX, IntelliJ idea and MYSQL.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core functionality of the application is to perform voting between 2 or more than two parties.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Users can vote according to there interest to there respective candidate.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 can check the result and announce the result at the end of the election.</a:t>
            </a:r>
          </a:p>
        </p:txBody>
      </p:sp>
    </p:spTree>
    <p:extLst>
      <p:ext uri="{BB962C8B-B14F-4D97-AF65-F5344CB8AC3E}">
        <p14:creationId xmlns:p14="http://schemas.microsoft.com/office/powerpoint/2010/main" val="78432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E439F6-13F7-4023-941E-228799C3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353789"/>
              </p:ext>
            </p:extLst>
          </p:nvPr>
        </p:nvGraphicFramePr>
        <p:xfrm>
          <a:off x="274320" y="1839794"/>
          <a:ext cx="5139111" cy="453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666">
                  <a:extLst>
                    <a:ext uri="{9D8B030D-6E8A-4147-A177-3AD203B41FA5}">
                      <a16:colId xmlns:a16="http://schemas.microsoft.com/office/drawing/2014/main" val="2520713297"/>
                    </a:ext>
                  </a:extLst>
                </a:gridCol>
                <a:gridCol w="1437839">
                  <a:extLst>
                    <a:ext uri="{9D8B030D-6E8A-4147-A177-3AD203B41FA5}">
                      <a16:colId xmlns:a16="http://schemas.microsoft.com/office/drawing/2014/main" val="64197947"/>
                    </a:ext>
                  </a:extLst>
                </a:gridCol>
                <a:gridCol w="2235606">
                  <a:extLst>
                    <a:ext uri="{9D8B030D-6E8A-4147-A177-3AD203B41FA5}">
                      <a16:colId xmlns:a16="http://schemas.microsoft.com/office/drawing/2014/main" val="2700948889"/>
                    </a:ext>
                  </a:extLst>
                </a:gridCol>
              </a:tblGrid>
              <a:tr h="420289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 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94067"/>
                  </a:ext>
                </a:extLst>
              </a:tr>
              <a:tr h="105072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 ID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admin(Primary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71175"/>
                  </a:ext>
                </a:extLst>
              </a:tr>
              <a:tr h="105072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Varchar(45)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 id for Admin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91757"/>
                  </a:ext>
                </a:extLst>
              </a:tr>
              <a:tr h="105072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Varchar(45)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of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04963"/>
                  </a:ext>
                </a:extLst>
              </a:tr>
              <a:tr h="95936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for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479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DE61EB-7EEE-4F9F-8461-B66E02395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62705"/>
              </p:ext>
            </p:extLst>
          </p:nvPr>
        </p:nvGraphicFramePr>
        <p:xfrm>
          <a:off x="6563359" y="1839795"/>
          <a:ext cx="5139111" cy="289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317">
                  <a:extLst>
                    <a:ext uri="{9D8B030D-6E8A-4147-A177-3AD203B41FA5}">
                      <a16:colId xmlns:a16="http://schemas.microsoft.com/office/drawing/2014/main" val="1288354693"/>
                    </a:ext>
                  </a:extLst>
                </a:gridCol>
                <a:gridCol w="1548959">
                  <a:extLst>
                    <a:ext uri="{9D8B030D-6E8A-4147-A177-3AD203B41FA5}">
                      <a16:colId xmlns:a16="http://schemas.microsoft.com/office/drawing/2014/main" val="4247880417"/>
                    </a:ext>
                  </a:extLst>
                </a:gridCol>
                <a:gridCol w="1602835">
                  <a:extLst>
                    <a:ext uri="{9D8B030D-6E8A-4147-A177-3AD203B41FA5}">
                      <a16:colId xmlns:a16="http://schemas.microsoft.com/office/drawing/2014/main" val="3758206782"/>
                    </a:ext>
                  </a:extLst>
                </a:gridCol>
              </a:tblGrid>
              <a:tr h="1092169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 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 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4861"/>
                  </a:ext>
                </a:extLst>
              </a:tr>
              <a:tr h="8992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16521"/>
                  </a:ext>
                </a:extLst>
              </a:tr>
              <a:tr h="89927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980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00F5E51-B862-45BF-AF27-CC23AC48EF30}"/>
              </a:ext>
            </a:extLst>
          </p:cNvPr>
          <p:cNvSpPr txBox="1"/>
          <p:nvPr/>
        </p:nvSpPr>
        <p:spPr>
          <a:xfrm>
            <a:off x="274320" y="1157620"/>
            <a:ext cx="443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1.Admin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73DEB-6DC1-447D-B327-74727F7A5082}"/>
              </a:ext>
            </a:extLst>
          </p:cNvPr>
          <p:cNvSpPr txBox="1"/>
          <p:nvPr/>
        </p:nvSpPr>
        <p:spPr>
          <a:xfrm>
            <a:off x="6563359" y="1157620"/>
            <a:ext cx="461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2.Candidates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70F7D-0F5B-4BEF-B2A3-79EB5AB225EA}"/>
              </a:ext>
            </a:extLst>
          </p:cNvPr>
          <p:cNvSpPr/>
          <p:nvPr/>
        </p:nvSpPr>
        <p:spPr>
          <a:xfrm>
            <a:off x="2494280" y="0"/>
            <a:ext cx="6556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318498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63F5-D3E2-4FB5-B64F-94D86FC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Field name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 type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Description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33925C79-FA3B-4D3A-B306-2735989C5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31474"/>
              </p:ext>
            </p:extLst>
          </p:nvPr>
        </p:nvGraphicFramePr>
        <p:xfrm>
          <a:off x="3596640" y="1561831"/>
          <a:ext cx="499872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3810287581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3691757703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3309628134"/>
                    </a:ext>
                  </a:extLst>
                </a:gridCol>
              </a:tblGrid>
              <a:tr h="58342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67445"/>
                  </a:ext>
                </a:extLst>
              </a:tr>
              <a:tr h="6110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25879"/>
                  </a:ext>
                </a:extLst>
              </a:tr>
              <a:tr h="611065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80659"/>
                  </a:ext>
                </a:extLst>
              </a:tr>
              <a:tr h="611065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46897"/>
                  </a:ext>
                </a:extLst>
              </a:tr>
              <a:tr h="611065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11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74BA28-2F7E-48A9-AB86-6BBDBC4E194D}"/>
              </a:ext>
            </a:extLst>
          </p:cNvPr>
          <p:cNvSpPr txBox="1"/>
          <p:nvPr/>
        </p:nvSpPr>
        <p:spPr>
          <a:xfrm>
            <a:off x="3982720" y="681037"/>
            <a:ext cx="422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3.Member(Student) Table</a:t>
            </a:r>
          </a:p>
        </p:txBody>
      </p:sp>
    </p:spTree>
    <p:extLst>
      <p:ext uri="{BB962C8B-B14F-4D97-AF65-F5344CB8AC3E}">
        <p14:creationId xmlns:p14="http://schemas.microsoft.com/office/powerpoint/2010/main" val="338296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6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1B7B3-FC61-410A-8949-0F16709D9662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Rockwell" panose="02060603020205020403" pitchFamily="18" charset="0"/>
                <a:ea typeface="GulimChe" panose="020B0503020000020004" pitchFamily="49" charset="-127"/>
                <a:cs typeface="+mj-cs"/>
              </a:rPr>
              <a:t>Thank You</a:t>
            </a:r>
            <a:endParaRPr lang="en-US" sz="9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4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Rockwell" panose="02060603020205020403" pitchFamily="18" charset="0"/>
              <a:ea typeface="GulimChe" panose="020B0503020000020004" pitchFamily="49" charset="-127"/>
              <a:cs typeface="+mj-cs"/>
            </a:endParaRPr>
          </a:p>
        </p:txBody>
      </p:sp>
      <p:sp>
        <p:nvSpPr>
          <p:cNvPr id="117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8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264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Office Theme</vt:lpstr>
      <vt:lpstr>Online Voting for College Election</vt:lpstr>
      <vt:lpstr>PROBLEM STATEMENT :-</vt:lpstr>
      <vt:lpstr>Tools &amp; Technologies :- </vt:lpstr>
      <vt:lpstr>Project Functionalities :-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for College Election</dc:title>
  <dc:creator>Dheeraj</dc:creator>
  <cp:lastModifiedBy>B.Vijay Kumar Kakra</cp:lastModifiedBy>
  <cp:revision>3</cp:revision>
  <dcterms:created xsi:type="dcterms:W3CDTF">2021-10-21T08:54:59Z</dcterms:created>
  <dcterms:modified xsi:type="dcterms:W3CDTF">2021-11-25T16:26:44Z</dcterms:modified>
</cp:coreProperties>
</file>