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2829-EB66-0448-99B5-7C2AF49D35A9}" type="datetimeFigureOut">
              <a:rPr lang="en-US" smtClean="0"/>
              <a:t>08/03/16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874B-4C00-744F-A573-8AF83413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8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2829-EB66-0448-99B5-7C2AF49D35A9}" type="datetimeFigureOut">
              <a:rPr lang="en-US" smtClean="0"/>
              <a:t>08/03/16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874B-4C00-744F-A573-8AF83413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0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2829-EB66-0448-99B5-7C2AF49D35A9}" type="datetimeFigureOut">
              <a:rPr lang="en-US" smtClean="0"/>
              <a:t>08/03/16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874B-4C00-744F-A573-8AF83413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2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2829-EB66-0448-99B5-7C2AF49D35A9}" type="datetimeFigureOut">
              <a:rPr lang="en-US" smtClean="0"/>
              <a:t>08/03/16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874B-4C00-744F-A573-8AF83413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3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2829-EB66-0448-99B5-7C2AF49D35A9}" type="datetimeFigureOut">
              <a:rPr lang="en-US" smtClean="0"/>
              <a:t>08/03/16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874B-4C00-744F-A573-8AF83413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0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2829-EB66-0448-99B5-7C2AF49D35A9}" type="datetimeFigureOut">
              <a:rPr lang="en-US" smtClean="0"/>
              <a:t>08/03/16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874B-4C00-744F-A573-8AF83413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2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2829-EB66-0448-99B5-7C2AF49D35A9}" type="datetimeFigureOut">
              <a:rPr lang="en-US" smtClean="0"/>
              <a:t>08/03/16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874B-4C00-744F-A573-8AF83413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0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2829-EB66-0448-99B5-7C2AF49D35A9}" type="datetimeFigureOut">
              <a:rPr lang="en-US" smtClean="0"/>
              <a:t>08/03/16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874B-4C00-744F-A573-8AF83413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8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2829-EB66-0448-99B5-7C2AF49D35A9}" type="datetimeFigureOut">
              <a:rPr lang="en-US" smtClean="0"/>
              <a:t>08/03/16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874B-4C00-744F-A573-8AF83413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5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2829-EB66-0448-99B5-7C2AF49D35A9}" type="datetimeFigureOut">
              <a:rPr lang="en-US" smtClean="0"/>
              <a:t>08/03/16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874B-4C00-744F-A573-8AF83413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85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2829-EB66-0448-99B5-7C2AF49D35A9}" type="datetimeFigureOut">
              <a:rPr lang="en-US" smtClean="0"/>
              <a:t>08/03/16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874B-4C00-744F-A573-8AF83413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0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E2829-EB66-0448-99B5-7C2AF49D35A9}" type="datetimeFigureOut">
              <a:rPr lang="en-US" smtClean="0"/>
              <a:t>08/03/16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874B-4C00-744F-A573-8AF83413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6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228"/>
            <a:ext cx="9144000" cy="1470025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Renda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02750"/>
            <a:ext cx="9144000" cy="5355249"/>
          </a:xfrm>
        </p:spPr>
        <p:txBody>
          <a:bodyPr/>
          <a:lstStyle/>
          <a:p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Renda</a:t>
            </a:r>
            <a:endParaRPr lang="en-US" dirty="0" smtClean="0"/>
          </a:p>
          <a:p>
            <a:r>
              <a:rPr lang="en-US" dirty="0" smtClean="0"/>
              <a:t>Nome, Valor, Data, </a:t>
            </a:r>
            <a:r>
              <a:rPr lang="en-US" dirty="0" err="1" smtClean="0"/>
              <a:t>Conta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089342" y="1774295"/>
            <a:ext cx="800235" cy="7653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39896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404040"/>
          </a:solidFill>
        </p:spPr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Despesa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440362"/>
          </a:xfrm>
        </p:spPr>
        <p:txBody>
          <a:bodyPr/>
          <a:lstStyle/>
          <a:p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despesas</a:t>
            </a:r>
            <a:endParaRPr lang="en-US" dirty="0" smtClean="0"/>
          </a:p>
          <a:p>
            <a:r>
              <a:rPr lang="en-US" dirty="0" smtClean="0"/>
              <a:t>Nome, Valor, Data, </a:t>
            </a:r>
            <a:r>
              <a:rPr lang="en-US" dirty="0" err="1" smtClean="0"/>
              <a:t>Conta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880584" y="1687320"/>
            <a:ext cx="922011" cy="9045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713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404040"/>
          </a:solidFill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Historico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440362"/>
          </a:xfrm>
        </p:spPr>
        <p:txBody>
          <a:bodyPr/>
          <a:lstStyle/>
          <a:p>
            <a:r>
              <a:rPr lang="en-US" dirty="0" err="1" smtClean="0"/>
              <a:t>Informacoes</a:t>
            </a:r>
            <a:r>
              <a:rPr lang="en-US" dirty="0" smtClean="0"/>
              <a:t> da </a:t>
            </a:r>
            <a:r>
              <a:rPr lang="en-US" dirty="0" err="1" smtClean="0"/>
              <a:t>conta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Nome da </a:t>
            </a:r>
            <a:r>
              <a:rPr lang="en-US" dirty="0" err="1" smtClean="0"/>
              <a:t>conta</a:t>
            </a:r>
            <a:r>
              <a:rPr lang="en-US" dirty="0" smtClean="0"/>
              <a:t>(</a:t>
            </a:r>
            <a:r>
              <a:rPr lang="en-US" dirty="0" err="1" smtClean="0"/>
              <a:t>Carteira</a:t>
            </a:r>
            <a:r>
              <a:rPr lang="en-US" dirty="0" smtClean="0"/>
              <a:t>, </a:t>
            </a:r>
            <a:r>
              <a:rPr lang="en-US" dirty="0" err="1" smtClean="0"/>
              <a:t>Itau</a:t>
            </a:r>
            <a:r>
              <a:rPr lang="en-US" dirty="0" smtClean="0"/>
              <a:t>, HSBC</a:t>
            </a:r>
            <a:r>
              <a:rPr lang="is-IS" dirty="0" smtClean="0"/>
              <a:t>…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 smtClean="0"/>
              <a:t>Controle</a:t>
            </a:r>
            <a:r>
              <a:rPr lang="en-US" dirty="0" smtClean="0"/>
              <a:t> de </a:t>
            </a:r>
            <a:r>
              <a:rPr lang="en-US" smtClean="0"/>
              <a:t>saldo(</a:t>
            </a:r>
            <a:r>
              <a:rPr lang="en-US" dirty="0" err="1" smtClean="0"/>
              <a:t>Vinculado</a:t>
            </a:r>
            <a:r>
              <a:rPr lang="en-US" dirty="0" smtClean="0"/>
              <a:t> a </a:t>
            </a:r>
            <a:r>
              <a:rPr lang="en-US" dirty="0" err="1" smtClean="0"/>
              <a:t>conta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 smtClean="0"/>
              <a:t>Dividido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meses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Botao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adicionar</a:t>
            </a:r>
            <a:r>
              <a:rPr lang="en-US" dirty="0" smtClean="0"/>
              <a:t> </a:t>
            </a:r>
            <a:r>
              <a:rPr lang="en-US" dirty="0" err="1" smtClean="0"/>
              <a:t>conta</a:t>
            </a:r>
            <a:r>
              <a:rPr lang="en-US" dirty="0" smtClean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002019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58</Words>
  <Application>Microsoft Macintosh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Renda</vt:lpstr>
      <vt:lpstr>Despesa</vt:lpstr>
      <vt:lpstr>Historico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Renda</dc:title>
  <dc:creator>Vijay Lopes Kapoor</dc:creator>
  <cp:lastModifiedBy>Vijay Lopes Kapoor</cp:lastModifiedBy>
  <cp:revision>3</cp:revision>
  <dcterms:created xsi:type="dcterms:W3CDTF">2016-03-08T18:11:43Z</dcterms:created>
  <dcterms:modified xsi:type="dcterms:W3CDTF">2016-03-08T20:41:10Z</dcterms:modified>
</cp:coreProperties>
</file>