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NAME:  VARUN KUMAR .T.K</a:t>
            </a:r>
          </a:p>
          <a:p>
            <a:r>
              <a:rPr lang="en-US" sz="2400" i="1" dirty="0"/>
              <a:t>REGISTER NO: 122204503&amp; asunm1711122204503</a:t>
            </a:r>
          </a:p>
          <a:p>
            <a:r>
              <a:rPr lang="en-US" sz="2400" i="1" dirty="0"/>
              <a:t>DEPARTMENT: B.COM (CORPORATE SECRETARYSHIP)</a:t>
            </a:r>
          </a:p>
          <a:p>
            <a:r>
              <a:rPr lang="en-US" sz="2400" i="1" dirty="0"/>
              <a:t>COLLEGE: S.A COLLEGE OF ARTS &amp; SCIENCE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910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Vijay Krishna</cp:lastModifiedBy>
  <cp:revision>20</cp:revision>
  <dcterms:created xsi:type="dcterms:W3CDTF">2024-03-29T15:07:22Z</dcterms:created>
  <dcterms:modified xsi:type="dcterms:W3CDTF">2024-09-23T14:45:55Z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