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1" r:id="rId4"/>
    <p:sldId id="272" r:id="rId5"/>
    <p:sldId id="270" r:id="rId6"/>
    <p:sldId id="268" r:id="rId7"/>
    <p:sldId id="269" r:id="rId8"/>
    <p:sldId id="273" r:id="rId9"/>
    <p:sldId id="27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content management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3491504"/>
            <a:ext cx="4762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Content Management System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87929" y="3643311"/>
            <a:ext cx="4762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1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to Medium Enterprise customers</a:t>
            </a:r>
          </a:p>
          <a:p>
            <a:r>
              <a:rPr lang="en-US" dirty="0" smtClean="0"/>
              <a:t>Customers who want a subset of features of “SharePoint”, but cannot afford it due to its high cost of ownership and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“content”</a:t>
            </a:r>
          </a:p>
          <a:p>
            <a:pPr lvl="1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Multimedia files</a:t>
            </a:r>
          </a:p>
          <a:p>
            <a:pPr lvl="1"/>
            <a:r>
              <a:rPr lang="en-US" dirty="0" smtClean="0"/>
              <a:t>Web pages/sites</a:t>
            </a:r>
          </a:p>
          <a:p>
            <a:pPr lvl="1"/>
            <a:r>
              <a:rPr lang="en-US" dirty="0" smtClean="0"/>
              <a:t>Any file you can place on your computer’s hard drive can be placed into Corkscrew’s file system.</a:t>
            </a:r>
          </a:p>
          <a:p>
            <a:r>
              <a:rPr lang="en-US" dirty="0" smtClean="0"/>
              <a:t>Apply business process workflows (out of the box or custom made) to content</a:t>
            </a:r>
          </a:p>
          <a:p>
            <a:r>
              <a:rPr lang="en-US" dirty="0" smtClean="0"/>
              <a:t>Apply strict security and access control to content</a:t>
            </a:r>
          </a:p>
          <a:p>
            <a:r>
              <a:rPr lang="en-US" dirty="0" smtClean="0"/>
              <a:t>Maintain detailed change-audit logs for all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6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small – Installer is barely 19 MB in size!</a:t>
            </a:r>
          </a:p>
          <a:p>
            <a:r>
              <a:rPr lang="en-US" dirty="0" smtClean="0"/>
              <a:t>Easy to set up and administer</a:t>
            </a:r>
          </a:p>
          <a:p>
            <a:r>
              <a:rPr lang="en-US" dirty="0" smtClean="0"/>
              <a:t>Very rich object model, easy to create custom apps</a:t>
            </a:r>
          </a:p>
          <a:p>
            <a:r>
              <a:rPr lang="en-US" dirty="0" smtClean="0"/>
              <a:t>Does not need a “web” presence to work</a:t>
            </a:r>
          </a:p>
          <a:p>
            <a:r>
              <a:rPr lang="en-US" dirty="0" smtClean="0"/>
              <a:t>Supports WF 3.0, WF 4.0 and Corkscrew workflows out of the box</a:t>
            </a:r>
          </a:p>
          <a:p>
            <a:r>
              <a:rPr lang="en-US" dirty="0" smtClean="0"/>
              <a:t>Supports MS SQL Server 2008 R2+ and MySQL Server 5.7+ as backend</a:t>
            </a:r>
          </a:p>
          <a:p>
            <a:r>
              <a:rPr lang="en-US" dirty="0" smtClean="0"/>
              <a:t>Extensible backend model – developers can add their own</a:t>
            </a:r>
          </a:p>
          <a:p>
            <a:r>
              <a:rPr lang="en-US" dirty="0" smtClean="0"/>
              <a:t>Both SDK and Web service model available to developers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87929" y="3643311"/>
            <a:ext cx="4762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3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– configuration, sites</a:t>
            </a:r>
          </a:p>
          <a:p>
            <a:r>
              <a:rPr lang="en-US" dirty="0" smtClean="0"/>
              <a:t>Workflow service</a:t>
            </a:r>
          </a:p>
          <a:p>
            <a:r>
              <a:rPr lang="en-US" dirty="0" smtClean="0"/>
              <a:t>Command-line tools</a:t>
            </a:r>
          </a:p>
          <a:p>
            <a:r>
              <a:rPr lang="en-US" dirty="0" smtClean="0"/>
              <a:t>Explorer</a:t>
            </a:r>
          </a:p>
          <a:p>
            <a:r>
              <a:rPr lang="en-US" dirty="0" smtClean="0"/>
              <a:t>Drive</a:t>
            </a:r>
          </a:p>
          <a:p>
            <a:r>
              <a:rPr lang="en-US" dirty="0" smtClean="0"/>
              <a:t>Control Center</a:t>
            </a:r>
          </a:p>
          <a:p>
            <a:r>
              <a:rPr lang="en-US" dirty="0" smtClean="0"/>
              <a:t>API Service</a:t>
            </a:r>
          </a:p>
          <a:p>
            <a:r>
              <a:rPr lang="en-US" dirty="0" smtClean="0"/>
              <a:t>SDK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87929" y="3643311"/>
            <a:ext cx="4762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2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database engine support – optimize your cost of ownership!</a:t>
            </a:r>
          </a:p>
          <a:p>
            <a:r>
              <a:rPr lang="en-US" dirty="0" smtClean="0"/>
              <a:t>Small footprint, clean install/uninstall</a:t>
            </a:r>
          </a:p>
          <a:p>
            <a:r>
              <a:rPr lang="en-US" dirty="0" smtClean="0"/>
              <a:t>Minimal third-party dependencies – all are free and bundled</a:t>
            </a:r>
          </a:p>
          <a:p>
            <a:r>
              <a:rPr lang="en-US" dirty="0" smtClean="0"/>
              <a:t>Can run on Windows 7 / 2008 R2 to latest Windows versions (TESTED !)</a:t>
            </a:r>
            <a:endParaRPr lang="en-US" dirty="0"/>
          </a:p>
          <a:p>
            <a:r>
              <a:rPr lang="en-US" dirty="0" smtClean="0"/>
              <a:t>Highly customizable to Enterprise needs</a:t>
            </a:r>
          </a:p>
          <a:p>
            <a:r>
              <a:rPr lang="en-US" dirty="0" smtClean="0"/>
              <a:t>One of the view content management systems that supports workflows beyond “document” management.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87929" y="3643311"/>
            <a:ext cx="4762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4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Edition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Single database only</a:t>
            </a:r>
          </a:p>
          <a:p>
            <a:r>
              <a:rPr lang="en-US" dirty="0" smtClean="0"/>
              <a:t>Trial Edition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Time-limited to 180 days (3 months). On expiry, will stop working.</a:t>
            </a:r>
          </a:p>
          <a:p>
            <a:pPr lvl="1"/>
            <a:r>
              <a:rPr lang="en-US" dirty="0" smtClean="0"/>
              <a:t>Same feature-set as Enterprise edition</a:t>
            </a:r>
          </a:p>
          <a:p>
            <a:r>
              <a:rPr lang="en-US" dirty="0" smtClean="0"/>
              <a:t>Enterprise Edition</a:t>
            </a:r>
          </a:p>
          <a:p>
            <a:pPr lvl="1"/>
            <a:r>
              <a:rPr lang="en-US" dirty="0" smtClean="0"/>
              <a:t>Priced</a:t>
            </a:r>
          </a:p>
          <a:p>
            <a:pPr lvl="1"/>
            <a:r>
              <a:rPr lang="en-US" dirty="0" smtClean="0"/>
              <a:t>Full featured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87929" y="3643311"/>
            <a:ext cx="4762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5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and 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applies to Enterprise edition.</a:t>
            </a:r>
          </a:p>
          <a:p>
            <a:r>
              <a:rPr lang="en-US" dirty="0" smtClean="0"/>
              <a:t>Purchase price: </a:t>
            </a:r>
            <a:r>
              <a:rPr lang="en-US" smtClean="0"/>
              <a:t>INR </a:t>
            </a:r>
            <a:r>
              <a:rPr lang="en-US" smtClean="0"/>
              <a:t>??? </a:t>
            </a:r>
            <a:r>
              <a:rPr lang="en-US" dirty="0" smtClean="0"/>
              <a:t>Lakhs + taxes</a:t>
            </a:r>
          </a:p>
          <a:p>
            <a:r>
              <a:rPr lang="en-US" dirty="0" smtClean="0"/>
              <a:t>Unlimited seats, sites and objects</a:t>
            </a:r>
          </a:p>
          <a:p>
            <a:r>
              <a:rPr lang="en-US" dirty="0" smtClean="0"/>
              <a:t>Included technical support for 1 year, renewable at (TBD) price</a:t>
            </a:r>
          </a:p>
          <a:p>
            <a:endParaRPr lang="en-US" dirty="0"/>
          </a:p>
          <a:p>
            <a:r>
              <a:rPr lang="en-US" dirty="0" smtClean="0"/>
              <a:t>Also coming out with a “per seat” and “per object” license model for very small enterprises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87929" y="3643311"/>
            <a:ext cx="4762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88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</TotalTime>
  <Words>368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PowerPoint Presentation</vt:lpstr>
      <vt:lpstr>What is it?</vt:lpstr>
      <vt:lpstr>Who is it for?</vt:lpstr>
      <vt:lpstr>What can it do?</vt:lpstr>
      <vt:lpstr>Features</vt:lpstr>
      <vt:lpstr>Components</vt:lpstr>
      <vt:lpstr>Competitor Edge</vt:lpstr>
      <vt:lpstr>How do I get it?</vt:lpstr>
      <vt:lpstr>Pricing and Licensing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Corkscrew</dc:title>
  <dc:creator>Sujay Sarma</dc:creator>
  <cp:lastModifiedBy>Sujay Sarma</cp:lastModifiedBy>
  <cp:revision>32</cp:revision>
  <dcterms:created xsi:type="dcterms:W3CDTF">2016-08-09T13:03:13Z</dcterms:created>
  <dcterms:modified xsi:type="dcterms:W3CDTF">2016-11-05T14:04:19Z</dcterms:modified>
</cp:coreProperties>
</file>