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2" r:id="rId2"/>
    <p:sldId id="283" r:id="rId3"/>
    <p:sldId id="291" r:id="rId4"/>
    <p:sldId id="317" r:id="rId5"/>
    <p:sldId id="319" r:id="rId6"/>
    <p:sldId id="320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97" r:id="rId15"/>
    <p:sldId id="305" r:id="rId16"/>
    <p:sldId id="306" r:id="rId17"/>
    <p:sldId id="308" r:id="rId18"/>
    <p:sldId id="315" r:id="rId19"/>
    <p:sldId id="313" r:id="rId20"/>
    <p:sldId id="307" r:id="rId21"/>
    <p:sldId id="309" r:id="rId22"/>
    <p:sldId id="314" r:id="rId23"/>
    <p:sldId id="310" r:id="rId24"/>
    <p:sldId id="3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>
        <p:scale>
          <a:sx n="50" d="100"/>
          <a:sy n="50" d="100"/>
        </p:scale>
        <p:origin x="1934" y="9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2018/11/16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2018/11/16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0655455" cy="6858000"/>
          </a:xfrm>
        </p:spPr>
      </p:pic>
      <p:sp>
        <p:nvSpPr>
          <p:cNvPr id="25" name="TextBox 24" descr="Slide accent to title box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837" y="4703291"/>
            <a:ext cx="5193016" cy="925979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ZA" dirty="0"/>
              <a:t>Dormitory Manager</a:t>
            </a:r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26" y="461874"/>
            <a:ext cx="7532444" cy="27701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26" y="3536357"/>
            <a:ext cx="7658355" cy="274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47" y="1301814"/>
            <a:ext cx="6802899" cy="420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3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65" y="433416"/>
            <a:ext cx="8360148" cy="595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2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53" y="470674"/>
            <a:ext cx="7060611" cy="61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Student interface</a:t>
            </a:r>
            <a:r>
              <a:rPr lang="en-ZA" dirty="0"/>
              <a:t>: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/>
              <a:t>Functions:</a:t>
            </a:r>
          </a:p>
          <a:p>
            <a:r>
              <a:rPr lang="en-ZA" dirty="0" smtClean="0"/>
              <a:t>Check room’s status</a:t>
            </a:r>
            <a:endParaRPr lang="en-ZA" dirty="0"/>
          </a:p>
          <a:p>
            <a:r>
              <a:rPr lang="en-ZA" dirty="0" smtClean="0"/>
              <a:t>Check extra fee</a:t>
            </a:r>
            <a:endParaRPr lang="en-ZA" dirty="0"/>
          </a:p>
          <a:p>
            <a:r>
              <a:rPr lang="en-ZA" dirty="0" smtClean="0"/>
              <a:t>Search available room</a:t>
            </a:r>
          </a:p>
          <a:p>
            <a:r>
              <a:rPr lang="en-ZA" dirty="0" smtClean="0"/>
              <a:t>Create request to change room</a:t>
            </a:r>
          </a:p>
          <a:p>
            <a:r>
              <a:rPr lang="en-ZA" dirty="0" smtClean="0"/>
              <a:t>Create request to leave room</a:t>
            </a:r>
          </a:p>
          <a:p>
            <a:r>
              <a:rPr lang="en-ZA" dirty="0" smtClean="0"/>
              <a:t>Create request to inform room’s problem</a:t>
            </a:r>
          </a:p>
          <a:p>
            <a:r>
              <a:rPr lang="en-ZA" dirty="0" smtClean="0"/>
              <a:t>View all requests that have been sent</a:t>
            </a:r>
            <a:endParaRPr lang="en-ZA" dirty="0"/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47" y="1114714"/>
            <a:ext cx="6961905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5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63" y="909952"/>
            <a:ext cx="8571428" cy="5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88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77" y="1428827"/>
            <a:ext cx="5538065" cy="432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1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18</a:t>
            </a:fld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96" y="732897"/>
            <a:ext cx="8418078" cy="513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56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19</a:t>
            </a:fld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87" y="765392"/>
            <a:ext cx="5688895" cy="533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2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Dormitory</a:t>
            </a:r>
            <a:r>
              <a:rPr lang="ja-JP" altLang="en-US" dirty="0"/>
              <a:t> </a:t>
            </a:r>
            <a:r>
              <a:rPr lang="en-US" altLang="ja-JP" dirty="0"/>
              <a:t>Manager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6049348" cy="676742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/>
              <a:t> </a:t>
            </a:r>
            <a:r>
              <a:rPr lang="en-US" altLang="ja-JP" dirty="0"/>
              <a:t>window</a:t>
            </a:r>
            <a:r>
              <a:rPr lang="ja-JP" altLang="en-US" dirty="0"/>
              <a:t> </a:t>
            </a:r>
            <a:r>
              <a:rPr lang="en-US" altLang="ja-JP" dirty="0"/>
              <a:t>form</a:t>
            </a:r>
            <a:r>
              <a:rPr lang="ja-JP" altLang="en-US" dirty="0"/>
              <a:t> </a:t>
            </a:r>
            <a:r>
              <a:rPr lang="en-US" altLang="ja-JP" dirty="0"/>
              <a:t>that</a:t>
            </a:r>
            <a:r>
              <a:rPr lang="ja-JP" altLang="en-US" dirty="0"/>
              <a:t> </a:t>
            </a:r>
            <a:r>
              <a:rPr lang="en-US" altLang="ja-JP" dirty="0"/>
              <a:t>help</a:t>
            </a:r>
            <a:r>
              <a:rPr lang="ja-JP" altLang="en-US" dirty="0"/>
              <a:t> </a:t>
            </a:r>
            <a:r>
              <a:rPr lang="en-US" altLang="ja-JP" dirty="0"/>
              <a:t>FPT</a:t>
            </a:r>
            <a:r>
              <a:rPr lang="ja-JP" altLang="en-US" dirty="0"/>
              <a:t> </a:t>
            </a:r>
            <a:r>
              <a:rPr lang="en-US" altLang="ja-JP" dirty="0"/>
              <a:t>University</a:t>
            </a:r>
            <a:r>
              <a:rPr lang="ja-JP" altLang="en-US" dirty="0"/>
              <a:t> </a:t>
            </a:r>
            <a:r>
              <a:rPr lang="en-US" altLang="ja-JP" dirty="0"/>
              <a:t>manage</a:t>
            </a:r>
            <a:r>
              <a:rPr lang="ja-JP" altLang="en-US" dirty="0"/>
              <a:t> </a:t>
            </a:r>
            <a:r>
              <a:rPr lang="en-US" altLang="ja-JP" dirty="0"/>
              <a:t>the</a:t>
            </a:r>
            <a:r>
              <a:rPr lang="ja-JP" altLang="en-US" dirty="0"/>
              <a:t> </a:t>
            </a:r>
            <a:r>
              <a:rPr lang="en-US" altLang="ja-JP" dirty="0"/>
              <a:t>dormitories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/>
              <a:t>Two interfaces:</a:t>
            </a:r>
          </a:p>
          <a:p>
            <a:r>
              <a:rPr lang="en-ZA" b="1" dirty="0"/>
              <a:t>Student interface</a:t>
            </a:r>
            <a:r>
              <a:rPr lang="en-ZA" dirty="0"/>
              <a:t>: Help student check their room status and request for changing </a:t>
            </a:r>
            <a:r>
              <a:rPr lang="en-ZA" dirty="0" smtClean="0"/>
              <a:t>room, request for leaving room or any problem happens that need the help of manager.</a:t>
            </a:r>
            <a:endParaRPr lang="en-ZA" dirty="0"/>
          </a:p>
          <a:p>
            <a:r>
              <a:rPr lang="en-ZA" b="1" dirty="0" smtClean="0"/>
              <a:t>Manager interface</a:t>
            </a:r>
            <a:r>
              <a:rPr lang="en-ZA" dirty="0"/>
              <a:t>: Help admin manage the requests, rooms and information of dormitories</a:t>
            </a:r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image accent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Solid image accent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20</a:t>
            </a:fld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13" y="437931"/>
            <a:ext cx="7850942" cy="58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47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21</a:t>
            </a:fld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425" y="381628"/>
            <a:ext cx="5116530" cy="62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12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22</a:t>
            </a:fld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33" y="457658"/>
            <a:ext cx="5165287" cy="59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84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23</a:t>
            </a:fld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88" y="1133762"/>
            <a:ext cx="9136260" cy="509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6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24</a:t>
            </a:fld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4048018" y="2239767"/>
            <a:ext cx="31130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3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Manager Interface</a:t>
            </a:r>
            <a:endParaRPr lang="en-ZA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864000"/>
            <a:ext cx="5472000" cy="5292000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/>
              <a:t>Functions:</a:t>
            </a:r>
          </a:p>
          <a:p>
            <a:r>
              <a:rPr lang="en-ZA" dirty="0"/>
              <a:t>Add new room</a:t>
            </a:r>
          </a:p>
          <a:p>
            <a:r>
              <a:rPr lang="en-ZA" dirty="0"/>
              <a:t>Show room’s information</a:t>
            </a:r>
          </a:p>
          <a:p>
            <a:r>
              <a:rPr lang="en-ZA" dirty="0"/>
              <a:t>View student requests</a:t>
            </a:r>
          </a:p>
          <a:p>
            <a:r>
              <a:rPr lang="en-ZA" dirty="0"/>
              <a:t>Update monthly fee of a room</a:t>
            </a:r>
          </a:p>
          <a:p>
            <a:r>
              <a:rPr lang="en-ZA" dirty="0"/>
              <a:t>Student check in</a:t>
            </a:r>
          </a:p>
          <a:p>
            <a:r>
              <a:rPr lang="en-ZA" dirty="0"/>
              <a:t>Student check out</a:t>
            </a:r>
          </a:p>
          <a:p>
            <a:r>
              <a:rPr lang="en-ZA" dirty="0"/>
              <a:t>Update student status</a:t>
            </a:r>
          </a:p>
        </p:txBody>
      </p:sp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reeform 5" descr="Hollow accent block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7" name="Freeform 5" descr="Solid accent block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1026" name="Picture 2" descr="https://scontent.fhan2-1.fna.fbcdn.net/v/t1.15752-9/46190031_553038458470187_4973464552722137088_n.png?_nc_cat=103&amp;_nc_ht=scontent.fhan2-1.fna&amp;oh=0484e4df2395c3bfda4cdda725aff803&amp;oe=5C852A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81" y="312500"/>
            <a:ext cx="9354652" cy="617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99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1242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1" y="1008000"/>
            <a:ext cx="10632439" cy="543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2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04" y="879909"/>
            <a:ext cx="8574905" cy="516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5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19" y="596221"/>
            <a:ext cx="5626711" cy="626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6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39" y="402535"/>
            <a:ext cx="5089654" cy="654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6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156</Words>
  <Application>Microsoft Office PowerPoint</Application>
  <PresentationFormat>Widescreen</PresentationFormat>
  <Paragraphs>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Corbel</vt:lpstr>
      <vt:lpstr>Times New Roman</vt:lpstr>
      <vt:lpstr>Office Theme</vt:lpstr>
      <vt:lpstr>Dormitory Manager</vt:lpstr>
      <vt:lpstr>Dormitory Manager</vt:lpstr>
      <vt:lpstr>Manager Interface</vt:lpstr>
      <vt:lpstr>Use Case</vt:lpstr>
      <vt:lpstr>Use Case</vt:lpstr>
      <vt:lpstr>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Student interface: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2018-11-15T13:12:38Z</dcterms:created>
  <dcterms:modified xsi:type="dcterms:W3CDTF">2018-11-16T01:46:28Z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