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9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3" r:id="rId19"/>
    <p:sldId id="274" r:id="rId20"/>
    <p:sldId id="275" r:id="rId21"/>
    <p:sldId id="319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01" r:id="rId40"/>
    <p:sldId id="298" r:id="rId41"/>
    <p:sldId id="299" r:id="rId42"/>
    <p:sldId id="300" r:id="rId43"/>
    <p:sldId id="304" r:id="rId44"/>
    <p:sldId id="302" r:id="rId45"/>
    <p:sldId id="303" r:id="rId46"/>
    <p:sldId id="305" r:id="rId47"/>
    <p:sldId id="306" r:id="rId48"/>
    <p:sldId id="307" r:id="rId49"/>
    <p:sldId id="308" r:id="rId50"/>
    <p:sldId id="291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276" r:id="rId62"/>
    <p:sldId id="320" r:id="rId63"/>
    <p:sldId id="321" r:id="rId64"/>
    <p:sldId id="322" r:id="rId65"/>
    <p:sldId id="27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zGzB-yYKc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ervices.stanford.edu/service/accounts/passwords/quickguide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446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SecurityTracker, 2010)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these updates for your third-party applications regularly</a:t>
            </a: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 Vista.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 saver</a:t>
            </a:r>
          </a:p>
        </p:txBody>
      </p:sp>
    </p:spTree>
    <p:extLst>
      <p:ext uri="{BB962C8B-B14F-4D97-AF65-F5344CB8AC3E}">
        <p14:creationId xmlns:p14="http://schemas.microsoft.com/office/powerpoint/2010/main" val="255907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8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your Windows password”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“Create password for your account”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7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and confirm your new password and click “Create password”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9" y="1958545"/>
            <a:ext cx="7523072" cy="3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is now required…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computer is turned on, requiring the user to authenticate before being able to continue</a:t>
            </a:r>
          </a:p>
        </p:txBody>
      </p:sp>
    </p:spTree>
    <p:extLst>
      <p:ext uri="{BB962C8B-B14F-4D97-AF65-F5344CB8AC3E}">
        <p14:creationId xmlns:p14="http://schemas.microsoft.com/office/powerpoint/2010/main" val="944288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507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screensaver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8229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392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anywhere on the desktop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“Personalize”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2" y="4198103"/>
            <a:ext cx="2107936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“Screen Saver”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9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that the “On resume, display logon screen” checkbox is ticked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3" y="1958545"/>
            <a:ext cx="3951114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the screen saver is deactivated…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prompt the user to log in with their correct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must authenticate before gaining access to the computer again</a:t>
            </a:r>
          </a:p>
        </p:txBody>
      </p:sp>
    </p:spTree>
    <p:extLst>
      <p:ext uri="{BB962C8B-B14F-4D97-AF65-F5344CB8AC3E}">
        <p14:creationId xmlns:p14="http://schemas.microsoft.com/office/powerpoint/2010/main" val="14994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easily be guessed with online brute-force or offline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plain-text (physical or digital)</a:t>
            </a:r>
          </a:p>
        </p:txBody>
      </p:sp>
    </p:spTree>
    <p:extLst>
      <p:ext uri="{BB962C8B-B14F-4D97-AF65-F5344CB8AC3E}">
        <p14:creationId xmlns:p14="http://schemas.microsoft.com/office/powerpoint/2010/main" val="1350017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strategy: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video on next slide demonstrates how to choose a strong, memorable password with passphrases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(Oliver &amp; Snowden,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 it a moment to load</a:t>
            </a:r>
          </a:p>
        </p:txBody>
      </p:sp>
    </p:spTree>
    <p:extLst>
      <p:ext uri="{BB962C8B-B14F-4D97-AF65-F5344CB8AC3E}">
        <p14:creationId xmlns:p14="http://schemas.microsoft.com/office/powerpoint/2010/main" val="2672398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3009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password policy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8727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98900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this link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Stanford University’s quick guide which visually explains their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can adapt this password policy for their own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87301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passwords in plaintext!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user “green” did in “My Documents” folder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10" y="3079871"/>
            <a:ext cx="4696180" cy="31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0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passwords down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riting passwords down on paper like a sticky-note also puts your account at risk with attackers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recent disclosure of French TV network social networking passwords via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Machkovech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on sticky-notes behind TV reporter during an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attacker can easily retrieve your written passwords too</a:t>
            </a:r>
          </a:p>
        </p:txBody>
      </p:sp>
    </p:spTree>
    <p:extLst>
      <p:ext uri="{BB962C8B-B14F-4D97-AF65-F5344CB8AC3E}">
        <p14:creationId xmlns:p14="http://schemas.microsoft.com/office/powerpoint/2010/main" val="3120452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94458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97278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8441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plain-text files containing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only text *.txt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PDFs, Excel files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Dispose of written passwords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Shred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password manager such as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Keepass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store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Encrypts / hashes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virtual encrypted device to store password/s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Truecrypt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 long, memorable master passphrase</a:t>
            </a:r>
          </a:p>
        </p:txBody>
      </p:sp>
    </p:spTree>
    <p:extLst>
      <p:ext uri="{BB962C8B-B14F-4D97-AF65-F5344CB8AC3E}">
        <p14:creationId xmlns:p14="http://schemas.microsoft.com/office/powerpoint/2010/main" val="4185824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privileges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default users allowed too many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have administrator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Modify other user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</p:txBody>
      </p:sp>
    </p:spTree>
    <p:extLst>
      <p:ext uri="{BB962C8B-B14F-4D97-AF65-F5344CB8AC3E}">
        <p14:creationId xmlns:p14="http://schemas.microsoft.com/office/powerpoint/2010/main" val="54147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administrator accounts for IT support personnel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normal employees as “Standard” users </a:t>
            </a:r>
          </a:p>
        </p:txBody>
      </p:sp>
    </p:spTree>
    <p:extLst>
      <p:ext uri="{BB962C8B-B14F-4D97-AF65-F5344CB8AC3E}">
        <p14:creationId xmlns:p14="http://schemas.microsoft.com/office/powerpoint/2010/main" val="2558443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Modifying user privileges: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“Add or remove user accounts” in the Control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0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account to be modified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4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the account type”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4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4691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“Standard user” and click “Change Account Type”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852"/>
            <a:ext cx="10058400" cy="37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8700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3036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4199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are not able to install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administrator permission to make any system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malware/viruses that make changes to system settings</a:t>
            </a: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44026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47710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98873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Assists in protecting the computer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changes to the computer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disabled in Blue Ink’s computers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76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88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Modifying user privileges: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“Add or remove user accounts” in the Control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3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operating systems?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2079</Words>
  <Application>Microsoft Office PowerPoint</Application>
  <PresentationFormat>Widescreen</PresentationFormat>
  <Paragraphs>340</Paragraphs>
  <Slides>65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can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User practices</vt:lpstr>
      <vt:lpstr>Password protection</vt:lpstr>
      <vt:lpstr>So how can we fix it?</vt:lpstr>
      <vt:lpstr>Set a password for the account:</vt:lpstr>
      <vt:lpstr>PowerPoint Presentation</vt:lpstr>
      <vt:lpstr>PowerPoint Presentation</vt:lpstr>
      <vt:lpstr>PowerPoint Presentation</vt:lpstr>
      <vt:lpstr>A password is now required…</vt:lpstr>
      <vt:lpstr>Password protect the screensaver</vt:lpstr>
      <vt:lpstr>PowerPoint Presentation</vt:lpstr>
      <vt:lpstr>PowerPoint Presentation</vt:lpstr>
      <vt:lpstr>Whenever the screen saver is deactivated…</vt:lpstr>
      <vt:lpstr>Choosing passwords</vt:lpstr>
      <vt:lpstr>Password strategy: Passphrases</vt:lpstr>
      <vt:lpstr>PowerPoint Presentation</vt:lpstr>
      <vt:lpstr>Effective password policy</vt:lpstr>
      <vt:lpstr>Storing passwords</vt:lpstr>
      <vt:lpstr>Writing passwords down</vt:lpstr>
      <vt:lpstr>So how can we fix it?</vt:lpstr>
      <vt:lpstr>User privileges</vt:lpstr>
      <vt:lpstr>So how can we fix it?</vt:lpstr>
      <vt:lpstr>Modifying user privileges:</vt:lpstr>
      <vt:lpstr>PowerPoint Presentation</vt:lpstr>
      <vt:lpstr>PowerPoint Presentation</vt:lpstr>
      <vt:lpstr>PowerPoint Presentation</vt:lpstr>
      <vt:lpstr>Advantages</vt:lpstr>
      <vt:lpstr>User Account Control</vt:lpstr>
      <vt:lpstr>So how can we fix it?</vt:lpstr>
      <vt:lpstr>Modifying user privileges: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63</cp:revision>
  <dcterms:created xsi:type="dcterms:W3CDTF">2015-04-22T05:54:21Z</dcterms:created>
  <dcterms:modified xsi:type="dcterms:W3CDTF">2015-05-06T10:24:30Z</dcterms:modified>
</cp:coreProperties>
</file>