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5" r:id="rId1"/>
  </p:sldMasterIdLst>
  <p:sldIdLst>
    <p:sldId id="256" r:id="rId2"/>
    <p:sldId id="371" r:id="rId3"/>
    <p:sldId id="362" r:id="rId4"/>
    <p:sldId id="374" r:id="rId5"/>
    <p:sldId id="373" r:id="rId6"/>
    <p:sldId id="372" r:id="rId7"/>
    <p:sldId id="375" r:id="rId8"/>
    <p:sldId id="376" r:id="rId9"/>
    <p:sldId id="381" r:id="rId10"/>
    <p:sldId id="382" r:id="rId11"/>
    <p:sldId id="377" r:id="rId12"/>
    <p:sldId id="378" r:id="rId13"/>
    <p:sldId id="379" r:id="rId14"/>
    <p:sldId id="385" r:id="rId15"/>
    <p:sldId id="347" r:id="rId16"/>
    <p:sldId id="384" r:id="rId17"/>
    <p:sldId id="386" r:id="rId18"/>
    <p:sldId id="387" r:id="rId19"/>
    <p:sldId id="388" r:id="rId20"/>
    <p:sldId id="393" r:id="rId21"/>
    <p:sldId id="353" r:id="rId22"/>
    <p:sldId id="354" r:id="rId23"/>
    <p:sldId id="355" r:id="rId24"/>
    <p:sldId id="389" r:id="rId25"/>
    <p:sldId id="390" r:id="rId26"/>
    <p:sldId id="365" r:id="rId27"/>
    <p:sldId id="391" r:id="rId28"/>
    <p:sldId id="366" r:id="rId29"/>
    <p:sldId id="367" r:id="rId30"/>
    <p:sldId id="392" r:id="rId31"/>
    <p:sldId id="394" r:id="rId32"/>
    <p:sldId id="272" r:id="rId33"/>
  </p:sldIdLst>
  <p:sldSz cx="12192000" cy="6858000"/>
  <p:notesSz cx="6858000" cy="9144000"/>
  <p:embeddedFontLs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BFBFB"/>
    <a:srgbClr val="EEEEEE"/>
    <a:srgbClr val="E7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22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92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3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0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21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1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6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8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2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v-test.org/fileadmin/pdf/avtest_2013-07_patch_management_english.pdf" TargetMode="External"/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v-test.org/fileadmin/pdf/avtest_2013-07_patch_management_english.pd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YWZxSVE-s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tYWZxSVE-s" TargetMode="Externa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uefile.com/archive/display/41812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au/library/cc786658(v=ws.10).aspx" TargetMode="External"/><Relationship Id="rId2" Type="http://schemas.openxmlformats.org/officeDocument/2006/relationships/hyperlink" Target="https://technet.microsoft.com/en-us/library/cc731053(WS.10)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net.microsoft.com/en-us/library/hh994562(v=ws.10).aspx" TargetMode="External"/><Relationship Id="rId5" Type="http://schemas.openxmlformats.org/officeDocument/2006/relationships/hyperlink" Target="http://windows.microsoft.com/en-au/windows/what-is-user-account-control#1TC=windows-vista" TargetMode="External"/><Relationship Id="rId4" Type="http://schemas.openxmlformats.org/officeDocument/2006/relationships/hyperlink" Target="https://technet.microsoft.com/en-us/library/cc961876.asp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onceptdraw.com/solution-park/resource/images/solutions/active-directory-diagrams/COMPUTER-AND-NETWORKS-Active-Directory-Domain-Services-diagram-Sample.p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uefile.com/archive/display/129268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s://4sysops.com/archives/the-second-worst-new-feature-of-windows-vista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twitter.com/pent0thal/status/586284074223984642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zGzB-yYKcc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-secure.com/v-descs/devnull.shtml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nceptdraw.com/solution-park/resource/images/solutions/active-directory-diagrams/COMPUTER-AND-NETWORKS-Active-Directory-Domain-Services-diagram-Sample.png" TargetMode="External"/><Relationship Id="rId3" Type="http://schemas.openxmlformats.org/officeDocument/2006/relationships/hyperlink" Target="http://www.av-test.org/fileadmin/pdf/avtest_2013-07_patch_management_english.pdf" TargetMode="External"/><Relationship Id="rId7" Type="http://schemas.openxmlformats.org/officeDocument/2006/relationships/hyperlink" Target="http://www.morguefile.com/archive/display/41812" TargetMode="External"/><Relationship Id="rId2" Type="http://schemas.openxmlformats.org/officeDocument/2006/relationships/hyperlink" Target="https://twitter.com/pent0thal/status/58628407422398464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-secure.com/v-descs/devnull.shtml" TargetMode="External"/><Relationship Id="rId11" Type="http://schemas.openxmlformats.org/officeDocument/2006/relationships/hyperlink" Target="https://www.youtube.com/watch?v=ctYWZxSVE-s" TargetMode="External"/><Relationship Id="rId5" Type="http://schemas.openxmlformats.org/officeDocument/2006/relationships/hyperlink" Target="http://www.av-test.org/en/antivirus/business-windows-client/windows-7/december-2014/kaspersky-lab-endpoint-security-10.2-145015/" TargetMode="External"/><Relationship Id="rId10" Type="http://schemas.openxmlformats.org/officeDocument/2006/relationships/hyperlink" Target="http://media.kaspersky.com/en/business-security/endpoint-overview.pdf" TargetMode="External"/><Relationship Id="rId4" Type="http://schemas.openxmlformats.org/officeDocument/2006/relationships/hyperlink" Target="http://www.av-test.org/en/antivirus/business-windows-client/windows-7/" TargetMode="External"/><Relationship Id="rId9" Type="http://schemas.openxmlformats.org/officeDocument/2006/relationships/hyperlink" Target="http://www.morguefile.com/archive/display/129268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yzGzB-yYKcc" TargetMode="External"/><Relationship Id="rId3" Type="http://schemas.openxmlformats.org/officeDocument/2006/relationships/hyperlink" Target="https://technet.microsoft.com/en-au/library/cc786658(v=ws.10).aspx" TargetMode="External"/><Relationship Id="rId7" Type="http://schemas.openxmlformats.org/officeDocument/2006/relationships/hyperlink" Target="https://technet.microsoft.com/en-us/library/cc961876.aspx" TargetMode="External"/><Relationship Id="rId2" Type="http://schemas.openxmlformats.org/officeDocument/2006/relationships/hyperlink" Target="https://technet.microsoft.com/en-au/library/cc781633(v=ws.10).aspx?f=255&amp;MSPPError=-2147217396#BKMK_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net.microsoft.com/en-us/library/hh994562(v=ws.10).aspx" TargetMode="External"/><Relationship Id="rId5" Type="http://schemas.openxmlformats.org/officeDocument/2006/relationships/hyperlink" Target="http://blogs.technet.com/b/asiasupp/archive/2007/02/08/configure-uac-settings-via-policy.aspx" TargetMode="External"/><Relationship Id="rId4" Type="http://schemas.openxmlformats.org/officeDocument/2006/relationships/hyperlink" Target="https://technet.microsoft.com/en-us/library/cc731053(WS.10).aspx" TargetMode="External"/><Relationship Id="rId9" Type="http://schemas.openxmlformats.org/officeDocument/2006/relationships/hyperlink" Target="https://4sysops.com/archives/the-second-worst-new-feature-of-windows-vist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kaspersky.com/en/business-security/endpoint-overview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-test.org/en/antivirus/business-windows-client/windows-7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v-test.org/en/antivirus/business-windows-client/windows-7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-test.org/en/antivirus/business-windows-client/windows-7/december-2014/kaspersky-lab-endpoint-security-10.2-145015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7625" y="0"/>
            <a:ext cx="115214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recommendations</a:t>
            </a:r>
          </a:p>
          <a:p>
            <a:r>
              <a:rPr lang="en-AU" sz="5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Blue Ink</a:t>
            </a:r>
          </a:p>
          <a:p>
            <a:endParaRPr lang="en-AU" sz="54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4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Ponce, ID 10371381</a:t>
            </a:r>
          </a:p>
          <a:p>
            <a:endParaRPr lang="en-AU" sz="40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Szewczyk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00665"/>
          </a:xfrm>
        </p:spPr>
        <p:txBody>
          <a:bodyPr tIns="612000" b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/ application vulnerabilities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10952"/>
              </p:ext>
            </p:extLst>
          </p:nvPr>
        </p:nvGraphicFramePr>
        <p:xfrm>
          <a:off x="1016000" y="1800665"/>
          <a:ext cx="101600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1434"/>
                <a:gridCol w="1927274"/>
                <a:gridCol w="6041292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Vista SP0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CVE-2008-0951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Auto-run vulnerability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CVE-2007-5133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Denial of Service overflow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7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CVE-2015-0067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memory corruption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CVE-2013-3918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Active-X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Control vulnerability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 8.0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CVE-2014-1522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arbitrary code execution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CVE-2014-1532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Heap memory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corruption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 Reader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6.0.1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CVE-2011-2462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arbitrary code execution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CVE-2009-3959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Arbitrary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code execution via malicious PDF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546323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with regular and scheduled patching of OS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9637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Includes patch management features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AV-TEST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compared leading business patch management software in June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Security Center 10.1 scored highest for most tests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Security Center 10.2 included in Kaspersky Security for Business Advanced 10.2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efficient way to manage patching on Blue Ink’s devices connected to network</a:t>
            </a:r>
          </a:p>
        </p:txBody>
      </p:sp>
    </p:spTree>
    <p:extLst>
      <p:ext uri="{BB962C8B-B14F-4D97-AF65-F5344CB8AC3E}">
        <p14:creationId xmlns:p14="http://schemas.microsoft.com/office/powerpoint/2010/main" val="3021722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bIns="612000" anchor="t">
            <a:normAutofit/>
          </a:bodyPr>
          <a:lstStyle/>
          <a:p>
            <a:pPr algn="l"/>
            <a:r>
              <a:rPr lang="en-AU" sz="3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Kaspersky Security Center 10.1 results</a:t>
            </a:r>
            <a:endParaRPr lang="en-AU" sz="30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3390" y="3660973"/>
            <a:ext cx="3174609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2013, p. 7)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06900"/>
              </p:ext>
            </p:extLst>
          </p:nvPr>
        </p:nvGraphicFramePr>
        <p:xfrm>
          <a:off x="1529599" y="1308462"/>
          <a:ext cx="9132802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887"/>
                <a:gridCol w="1392702"/>
                <a:gridCol w="1322363"/>
                <a:gridCol w="1434904"/>
                <a:gridCol w="1280160"/>
                <a:gridCol w="2221786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Vendor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Supported apps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Detection quality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Reaction</a:t>
                      </a:r>
                      <a:r>
                        <a:rPr lang="en-AU" sz="1200" b="1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rate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Install barrier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Microsoft update support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Kaspersky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~200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~98%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WSUS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Lumension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~87%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~11.5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~5%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Symantec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~140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~82%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~4.5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~21%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VMWare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~190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~85%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</a:t>
                      </a:r>
                      <a:r>
                        <a:rPr lang="en-AU" sz="12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~9%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53023"/>
            <a:ext cx="5406683" cy="29384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6800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364462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software package to address anti-virus and patch management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features scored highly by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vulnerabilities in OS/applications with security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anti-virus apps reviewed by AV-TEST do not include patch management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BitDefender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other features such as firewall and encryption</a:t>
            </a:r>
          </a:p>
        </p:txBody>
      </p:sp>
    </p:spTree>
    <p:extLst>
      <p:ext uri="{BB962C8B-B14F-4D97-AF65-F5344CB8AC3E}">
        <p14:creationId xmlns:p14="http://schemas.microsoft.com/office/powerpoint/2010/main" val="2135644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Video:</a:t>
            </a:r>
            <a:b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(Kaspersky Lab, 2013b)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ctYWZxSVE-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75803" y="1983545"/>
            <a:ext cx="7840394" cy="4410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72972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and device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88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t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Non-existent user / device security policies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8602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computers do not have any security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user automatically into an administrator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Screensaver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Access Control (UAC) disabled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10" y="4107766"/>
            <a:ext cx="2317180" cy="1900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937411" y="6007932"/>
            <a:ext cx="231718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/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(cohdra, 2005)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03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2007)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78742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Windows 20xx Server as Active Directory Domain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Populate user, group and device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group access rights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2005a)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 rights to IT support staff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security settings via group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creenserver password protection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(Microsoft n.d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.)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UAC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(Microsoft, 2007)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strength policies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(Microsoft, 2012)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 account after failed attempts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2005b)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86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model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(Concept Draw, n.d.)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77" y="1136051"/>
            <a:ext cx="7643446" cy="5401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2921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45483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Native to Microsoft, included with Microsoft Server 20xx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opposed to alternatives like Novell ZenWorks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purchase another software licence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authenticate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computer and network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settings enforced consistently across all devices</a:t>
            </a:r>
          </a:p>
        </p:txBody>
      </p:sp>
      <p:pic>
        <p:nvPicPr>
          <p:cNvPr id="1026" name="Picture 2" descr="http://cdn.morguefile.com/imageData/public/files/j/jppi/preview/fldr_2008_11_17/file00019928837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10" y="4402402"/>
            <a:ext cx="2317180" cy="173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7411" y="6140288"/>
            <a:ext cx="231718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/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(jppi, 2007)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76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14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b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Vista domain login screen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(Pietroforte, 2006)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https://4sysops.com/wp-content/uploads/2006/12/logon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983545"/>
            <a:ext cx="33909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148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45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in plaintext</a:t>
            </a:r>
            <a:endParaRPr lang="en-AU" sz="32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was saved in plaintext in a user’s “My Documents”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attacker could easily read password if gained access to 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45" y="3896891"/>
            <a:ext cx="3957710" cy="2632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678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Delete/destroy passwords in plaintext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Securely delete files containing passwords in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*.pdf, *.xls, *.ppt, etc. Not just *.txt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Destroy any passwords written down on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Sticky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can easily retrieve passwords on paper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memorable passphrases will mitigate need for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2332012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Sticky-note password disclosure on TV</a:t>
            </a:r>
            <a:b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(@pent0thal, 2015)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 descr="https://pbs.twimg.com/media/CCKgoRMWMAAUyeO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74" y="1557008"/>
            <a:ext cx="8600052" cy="47329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4949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3010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Passphrases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30102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Oliver &amp; Snowden (2015)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discuss how to select a strong but memorable passphrase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Won’t have to write it down or save in plaintext</a:t>
            </a:r>
          </a:p>
        </p:txBody>
      </p:sp>
      <p:pic>
        <p:nvPicPr>
          <p:cNvPr id="3" name="yzGzB-yYKc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21520" y="3151163"/>
            <a:ext cx="5948960" cy="3346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49856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</a:t>
            </a:r>
            <a:endParaRPr lang="en-AU" sz="32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70459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email: Links, filesharing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to control zombie hosts in botnet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https://www.f-secure.com/virus-info/v-pics/devnu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86666"/>
            <a:ext cx="2957273" cy="31413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81273" y="4602832"/>
            <a:ext cx="6310905" cy="708977"/>
          </a:xfrm>
          <a:prstGeom prst="rect">
            <a:avLst/>
          </a:prstGeom>
          <a:noFill/>
        </p:spPr>
        <p:txBody>
          <a:bodyPr wrap="square" lIns="180000" tIns="46800" rIns="612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Botnet controlled via IRC channel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(Carrera, 2002)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19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660716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Deny use/installation of IRC clients in corporate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risks of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ability to be controlled as botnet zombie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67289"/>
            <a:ext cx="5882027" cy="3051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6027" y="4738656"/>
            <a:ext cx="4785973" cy="708977"/>
          </a:xfrm>
          <a:prstGeom prst="rect">
            <a:avLst/>
          </a:prstGeom>
          <a:noFill/>
        </p:spPr>
        <p:txBody>
          <a:bodyPr wrap="square" lIns="180000" tIns="468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sharing via IRC using</a:t>
            </a:r>
            <a:b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mIRC client in VM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524000" y="-1470455"/>
            <a:ext cx="9144000" cy="2917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</a:p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mIRC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69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82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56377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 / patch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835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10.2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features scored highly in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 and patch management in one software solution</a:t>
            </a: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524000" y="3151130"/>
            <a:ext cx="9144000" cy="85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and device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4307507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Native to and included with Microsoft Server 20xx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need to purchase another software licence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security policies consistently across all devices/users</a:t>
            </a:r>
          </a:p>
        </p:txBody>
      </p:sp>
    </p:spTree>
    <p:extLst>
      <p:ext uri="{BB962C8B-B14F-4D97-AF65-F5344CB8AC3E}">
        <p14:creationId xmlns:p14="http://schemas.microsoft.com/office/powerpoint/2010/main" val="587882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t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86023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Potentially installed through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Offers zero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desktop shortcut and supporting files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 with legitimate anti-virus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79013"/>
            <a:ext cx="2514286" cy="2006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25285"/>
            <a:ext cx="5909056" cy="1713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779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56377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835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Never store password/s in plaintext files or on handwritten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passphrases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Uninstall mIRC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230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@pent0thal. (2015). Another password spotted in the wild... [Twitter post].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twitter.com/pent0thal/status/586284074223984642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AV-TEST. (2013). Patch Management Solutions Test.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www.av-test.org/fileadmin/pdf/avtest_2013-07_patch_management_english.pdf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AV-TEST. (2014a). Test antivirus software for Windows 7 - December 2014 | AV-TEST.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http://www.av-test.org/en/antivirus/business-windows-client/windows-7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/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AV-TEST. (2014b). Test Kaspersky Lab Endpoint Security for Windows 7 | AV-TEST.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http://www.av-test.org/en/antivirus/business-windows-client/windows-7/december-2014/kaspersky-lab-endpoint-security-10.2-145015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/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Carrera, E. (2002). Linux.Devnull. Retrieved May 18,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www.f-secure.com/v-descs/devnull.shtml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cohdra. (2005). 100_7363.JPG.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www.morguefile.com/archive/display/41812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ConceptDraw. (n.d.). COMPUTER-AND-NETWORKS-Active-Directory-Domain-Services-diagram-Sample.png (1115×788).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www.conceptdraw.com/solution-park/resource/images/solutions/active-directory-diagrams/COMPUTER-AND-NETWORKS-Active-Directory-Domain-Services-diagram-Sample.png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jppi. (2007). sw_locked_gate.jpg.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www.morguefile.com/archive/display/129268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Lab. (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2013a).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KASPERSKY ENDPOINT SECURITY FOR BUSINESS.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media.kaspersky.com/en/business-security/endpoint-overview.pdf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Lab [Kaspersky Lab]. (2013b). Introducing Kaspersky Endpoint Security for Business (Advanced).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www.youtube.com/watch?v=ctYWZxSVE-s</a:t>
            </a:r>
            <a:endParaRPr lang="en-AU" sz="1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142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(2005a). Apply or modify password policy: Logon and Authentication.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https://technet.microsoft.com/en-au/library/cc781633(v=ws.10).aspx?f=255&amp;MSPPError=-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2147217396#BKMK_3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(2005b). Assign user rights to a group in Active Directory: Active Directory.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https://technet.microsoft.com/en-au/library/cc786658(v=ws.10).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(2007a). Active Directory Domain Services Overview. Retrieved May 18,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https://technet.microsoft.com/en-us/library/cc731053(WS.10).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(2007b). Configure UAC settings via policy - Microsoft Reduce Customer Effort Center - Site Home - TechNet Blogs.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blogs.technet.com/b/asiasupp/archive/2007/02/08/configure-uac-settings-via-policy.aspx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(2012). Password must meet complexity requirements.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https://technet.microsoft.com/en-us/library/hh994562(v=ws.10).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(n.d.). Screen Saver timeout.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technet.microsoft.com/en-us/library/cc961876.aspx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Oliver, J., &amp; Snowden, E. [LastWeekTonight]. (2015). Last Week Tonight with John Oliver: Edward Snowden on Passwords. Retrieved May 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www.youtube.com/watch?v=yzGzB-yYKcc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Pietroforte, M. (2006). The second worst new feature of Windows Vista - 4sysops. Retrieved May 18,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https://4sysops.com/archives/the-second-worst-new-feature-of-windows-vista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/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bIns="468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78742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variant includes patch management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Recommended to manage patching of Blue Ink’s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Highest scoring patch manager according to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scoring anti-malware according to AV-TEST</a:t>
            </a:r>
          </a:p>
        </p:txBody>
      </p:sp>
    </p:spTree>
    <p:extLst>
      <p:ext uri="{BB962C8B-B14F-4D97-AF65-F5344CB8AC3E}">
        <p14:creationId xmlns:p14="http://schemas.microsoft.com/office/powerpoint/2010/main" val="240299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Endpoint Security 10.2 variants overview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95" y="1519199"/>
            <a:ext cx="8756809" cy="4410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17595" y="5929750"/>
            <a:ext cx="8756809" cy="633608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(Kaspersky Lab, 2013a, p. 1)</a:t>
            </a:r>
            <a:endParaRPr lang="en-AU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635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10.2: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AV-TEST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compared leading business anti-virus products in December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10.2 scored among the highest in protection, performance and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Tests for Windows Vista not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available, although is compatible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7 results shown as closest analogue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344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Business Anti-virus comparisons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8" y="5750428"/>
            <a:ext cx="8756809" cy="572052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2014a)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20853"/>
            <a:ext cx="9144001" cy="4294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462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Kaspersky Endpoint Security results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74" y="5718517"/>
            <a:ext cx="8831835" cy="572052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Results based on Windows 7 client </a:t>
            </a: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2014b)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88432"/>
              </p:ext>
            </p:extLst>
          </p:nvPr>
        </p:nvGraphicFramePr>
        <p:xfrm>
          <a:off x="1016000" y="1223553"/>
          <a:ext cx="10160000" cy="45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5448886"/>
                <a:gridCol w="928468"/>
                <a:gridCol w="844061"/>
                <a:gridCol w="90658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Categories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November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December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 Average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Protection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Against 0-day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malware attacks, inclusive of web and email threats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(real world testing)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153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Detection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widespread / prevalent malware discovered in the last 4 weeks (AV-TEST reference set)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12,327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Performance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cases: visiting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websites, downloading software, installing and running programs and copying data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Usability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warnings or blockages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when visiting websites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detections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legitimate software as malware during a system scan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425,612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warnings concerning certain actions carried out whilst installing and using legitimate software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blockages of certain actions carried out whilst installing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and using legitimate software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98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543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Words>1428</Words>
  <Application>Microsoft Office PowerPoint</Application>
  <PresentationFormat>Widescreen</PresentationFormat>
  <Paragraphs>235</Paragraphs>
  <Slides>32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Open Sans</vt:lpstr>
      <vt:lpstr>Arial</vt:lpstr>
      <vt:lpstr>Calibri Light</vt:lpstr>
      <vt:lpstr>Calibri</vt:lpstr>
      <vt:lpstr>Office Theme</vt:lpstr>
      <vt:lpstr>PowerPoint Presentation</vt:lpstr>
      <vt:lpstr>Anti-malware</vt:lpstr>
      <vt:lpstr>Security issue: Fake anti-virus</vt:lpstr>
      <vt:lpstr>Recommend: Kaspersky Endpoint Security for Business Advanced 10.2</vt:lpstr>
      <vt:lpstr>Endpoint Security 10.2 variants overview</vt:lpstr>
      <vt:lpstr>Kaspersky Endpoint Security for Business Advanced 10.2:</vt:lpstr>
      <vt:lpstr>AV-TEST Business Anti-virus comparisons</vt:lpstr>
      <vt:lpstr>AV-TEST Kaspersky Endpoint Security results</vt:lpstr>
      <vt:lpstr>Patch management</vt:lpstr>
      <vt:lpstr>Security issue: OS / application vulnerabilities</vt:lpstr>
      <vt:lpstr>Recommend: Kaspersky Endpoint Security for Business Advanced 10.2</vt:lpstr>
      <vt:lpstr>AV-TEST Kaspersky Security Center 10.1 results</vt:lpstr>
      <vt:lpstr>Advantages: Kaspersky Endpoint Security for Business Advanced 10.2</vt:lpstr>
      <vt:lpstr>Video: Kaspersky Endpoint Security for Business Advanced (Kaspersky Lab, 2013b)</vt:lpstr>
      <vt:lpstr>User and device management</vt:lpstr>
      <vt:lpstr>Security issue: Non-existent user / device security policies</vt:lpstr>
      <vt:lpstr>Recommend: Active Directory Domain Services (Microsoft, 2007)</vt:lpstr>
      <vt:lpstr>Active Directory model (Concept Draw, n.d.)</vt:lpstr>
      <vt:lpstr>Advantages: Active Directory Domain Services</vt:lpstr>
      <vt:lpstr>Vista domain login screen (Pietroforte, 2006)</vt:lpstr>
      <vt:lpstr>User practices</vt:lpstr>
      <vt:lpstr> Security issue: Passwords in plaintext</vt:lpstr>
      <vt:lpstr>Recommend: Delete/destroy passwords in plaintext</vt:lpstr>
      <vt:lpstr>Sticky-note password disclosure on TV (@pent0thal, 2015)</vt:lpstr>
      <vt:lpstr>Recommend: Passphrases</vt:lpstr>
      <vt:lpstr> Security issue: mIRC Internet Relay Chat</vt:lpstr>
      <vt:lpstr>PowerPoint Presentation</vt:lpstr>
      <vt:lpstr>Summary</vt:lpstr>
      <vt:lpstr>Anti-malware / patch management</vt:lpstr>
      <vt:lpstr>User practices</vt:lpstr>
      <vt:lpstr>References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194</cp:revision>
  <dcterms:created xsi:type="dcterms:W3CDTF">2015-04-22T05:54:21Z</dcterms:created>
  <dcterms:modified xsi:type="dcterms:W3CDTF">2015-05-21T07:49:13Z</dcterms:modified>
</cp:coreProperties>
</file>