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269.xml" ContentType="application/vnd.openxmlformats-officedocument.presentationml.slideLayout+xml"/>
  <Default Extension="xml" ContentType="application/xml"/>
  <Override PartName="/ppt/slideLayouts/slideLayout24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47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02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Layouts/slideLayout225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theme/theme21.xml" ContentType="application/vnd.openxmlformats-officedocument.theme+xml"/>
  <Override PartName="/ppt/slideLayouts/slideLayout25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10.xml" ContentType="application/vnd.openxmlformats-officedocument.theme+xml"/>
  <Override PartName="/ppt/slideLayouts/slideLayout187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76.xml" ContentType="application/vnd.openxmlformats-officedocument.presentationml.slideLayout+xml"/>
  <Default Extension="png" ContentType="image/png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slideMaster16.xml" ContentType="application/vnd.openxmlformats-officedocument.presentationml.slideMaster+xml"/>
  <Override PartName="/ppt/slides/slide22.xml" ContentType="application/vnd.openxmlformats-officedocument.presentationml.slide+xml"/>
  <Override PartName="/ppt/slideLayouts/slideLayout32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66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55.xml" ContentType="application/vnd.openxmlformats-officedocument.presentationml.slideLayout+xml"/>
  <Override PartName="/ppt/theme/theme26.xml" ContentType="application/vnd.openxmlformats-officedocument.theme+xml"/>
  <Override PartName="/ppt/slideLayouts/slideLayout10.xml" ContentType="application/vnd.openxmlformats-officedocument.presentationml.slideLayout+xml"/>
  <Override PartName="/ppt/theme/theme15.xml" ContentType="application/vnd.openxmlformats-officedocument.theme+xml"/>
  <Override PartName="/ppt/slideLayouts/slideLayout23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s/slide49.xml" ContentType="application/vnd.openxmlformats-officedocument.presentationml.slide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slideLayouts/slideLayout159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s/slide38.xml" ContentType="application/vnd.openxmlformats-officedocument.presentationml.slide+xml"/>
  <Override PartName="/ppt/slideLayouts/slideLayout4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249.xml" ContentType="application/vnd.openxmlformats-officedocument.presentationml.slideLayout+xml"/>
  <Default Extension="wmf" ContentType="image/x-wmf"/>
  <Override PartName="/ppt/slides/slide41.xml" ContentType="application/vnd.openxmlformats-officedocument.presentationml.slide+xml"/>
  <Override PartName="/ppt/slideLayouts/slideLayout51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Masters/slideMaster24.xml" ContentType="application/vnd.openxmlformats-officedocument.presentationml.slideMaster+xml"/>
  <Override PartName="/ppt/slides/slide30.xml" ContentType="application/vnd.openxmlformats-officedocument.presentationml.slide+xml"/>
  <Override PartName="/ppt/slideLayouts/slideLayout40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Masters/slideMaster13.xml" ContentType="application/vnd.openxmlformats-officedocument.presentationml.slideMaster+xml"/>
  <Override PartName="/ppt/slideLayouts/slideLayout20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52.xml" ContentType="application/vnd.openxmlformats-officedocument.presentationml.slideLayout+xml"/>
  <Override PartName="/ppt/theme/theme23.xml" ContentType="application/vnd.openxmlformats-officedocument.theme+xml"/>
  <Override PartName="/ppt/slideLayouts/slideLayout263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12.xml" ContentType="application/vnd.openxmlformats-officedocument.theme+xml"/>
  <Override PartName="/ppt/slideLayouts/slideLayout189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Masters/slideMaster2.xml" ContentType="application/vnd.openxmlformats-officedocument.presentationml.slideMaster+xml"/>
  <Override PartName="/ppt/theme/theme4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46.xml" ContentType="application/vnd.openxmlformats-officedocument.presentationml.slide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Masters/slideMaster18.xml" ContentType="application/vnd.openxmlformats-officedocument.presentationml.slideMaster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Layouts/slideLayout34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17.xml" ContentType="application/vnd.openxmlformats-officedocument.theme+xml"/>
  <Override PartName="/ppt/slideLayouts/slideLayout23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Masters/slideMaster21.xml" ContentType="application/vnd.openxmlformats-officedocument.presentationml.slideMaster+xml"/>
  <Override PartName="/ppt/slideLayouts/slideLayout224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theme/theme9.xml" ContentType="application/vnd.openxmlformats-officedocument.theme+xml"/>
  <Override PartName="/ppt/slideLayouts/slideLayout213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202.xml" ContentType="application/vnd.openxmlformats-officedocument.presentationml.slideLayout+xml"/>
  <Override PartName="/ppt/theme/theme20.xml" ContentType="application/vnd.openxmlformats-officedocument.theme+xml"/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Masters/slideMaster26.xml" ContentType="application/vnd.openxmlformats-officedocument.presentationml.slideMaster+xml"/>
  <Override PartName="/ppt/slides/slide32.xml" ContentType="application/vnd.openxmlformats-officedocument.presentationml.slide+xml"/>
  <Override PartName="/ppt/slideLayouts/slideLayout42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Masters/slideMaster15.xml" ContentType="application/vnd.openxmlformats-officedocument.presentationml.slide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theme/theme14.xml" ContentType="application/vnd.openxmlformats-officedocument.theme+xml"/>
  <Override PartName="/ppt/slideLayouts/slideLayout243.xml" ContentType="application/vnd.openxmlformats-officedocument.presentationml.slideLayout+xml"/>
  <Override PartName="/ppt/theme/theme25.xml" ContentType="application/vnd.openxmlformats-officedocument.theme+xml"/>
  <Override PartName="/ppt/slideLayouts/slideLayout290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s/slide48.xml" ContentType="application/vnd.openxmlformats-officedocument.presentationml.slide+xml"/>
  <Override PartName="/ppt/slideLayouts/slideLayout58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94.xml" ContentType="application/vnd.openxmlformats-officedocument.presentationml.slideLayout+xml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50.xml" ContentType="application/vnd.openxmlformats-officedocument.presentationml.slideLayout+xml"/>
  <Override PartName="/ppt/theme/theme19.xml" ContentType="application/vnd.openxmlformats-officedocument.theme+xml"/>
  <Override PartName="/ppt/slideLayouts/slideLayout248.xml" ContentType="application/vnd.openxmlformats-officedocument.presentationml.slideLayout+xml"/>
  <Override PartName="/ppt/slideMasters/slideMaster23.xml" ContentType="application/vnd.openxmlformats-officedocument.presentationml.slideMaster+xml"/>
  <Override PartName="/ppt/slides/slide40.xml" ContentType="application/vnd.openxmlformats-officedocument.presentationml.slide+xml"/>
  <Override PartName="/ppt/slideLayouts/slideLayout50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Layouts/slideLayout215.xml" ContentType="application/vnd.openxmlformats-officedocument.presentationml.slideLayout+xml"/>
  <Override PartName="/ppt/slideLayouts/slideLayout262.xml" ContentType="application/vnd.openxmlformats-officedocument.presentationml.slideLayout+xml"/>
  <Default Extension="vml" ContentType="application/vnd.openxmlformats-officedocument.vmlDrawing"/>
  <Override PartName="/ppt/slideLayouts/slideLayout99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4.xml" ContentType="application/vnd.openxmlformats-officedocument.presentationml.slideLayout+xml"/>
  <Override PartName="/ppt/theme/theme22.xml" ContentType="application/vnd.openxmlformats-officedocument.theme+xml"/>
  <Override PartName="/ppt/slideLayouts/slideLayout251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11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240.xml" ContentType="application/vnd.openxmlformats-officedocument.presentationml.slide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5.xml" ContentType="application/vnd.openxmlformats-officedocument.presentationml.slide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s/slide34.xml" ContentType="application/vnd.openxmlformats-officedocument.presentationml.slide+xml"/>
  <Override PartName="/ppt/slideLayouts/slideLayout44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278.xml" ContentType="application/vnd.openxmlformats-officedocument.presentationml.slideLayout+xml"/>
  <Default Extension="rels" ContentType="application/vnd.openxmlformats-package.relationships+xml"/>
  <Override PartName="/ppt/slideMasters/slideMaster17.xml" ContentType="application/vnd.openxmlformats-officedocument.presentationml.slideMaster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16.xml" ContentType="application/vnd.openxmlformats-officedocument.theme+xml"/>
  <Override PartName="/ppt/slideLayouts/slideLayout245.xml" ContentType="application/vnd.openxmlformats-officedocument.presentationml.slideLayout+xml"/>
  <Override PartName="/ppt/theme/theme27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Masters/slideMaster20.xml" ContentType="application/vnd.openxmlformats-officedocument.presentationml.slideMaster+xml"/>
  <Override PartName="/ppt/theme/theme8.xml" ContentType="application/vnd.openxmlformats-officedocument.theme+xml"/>
  <Override PartName="/ppt/slideLayouts/slideLayout223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74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Masters/slideMaster25.xml" ContentType="application/vnd.openxmlformats-officedocument.presentationml.slideMaster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Masters/slideMaster14.xml" ContentType="application/vnd.openxmlformats-officedocument.presentationml.slideMaster+xml"/>
  <Override PartName="/ppt/slides/slide20.xml" ContentType="application/vnd.openxmlformats-officedocument.presentationml.slide+xml"/>
  <Override PartName="/ppt/slideLayouts/slideLayout30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53.xml" ContentType="application/vnd.openxmlformats-officedocument.presentationml.slideLayout+xml"/>
  <Override PartName="/ppt/theme/theme24.xml" ContentType="application/vnd.openxmlformats-officedocument.theme+xml"/>
  <Override PartName="/ppt/theme/theme13.xml" ContentType="application/vnd.openxmlformats-officedocument.theme+xml"/>
  <Override PartName="/ppt/slideLayouts/slideLayout179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Masters/slideMaster3.xml" ContentType="application/vnd.openxmlformats-officedocument.presentationml.slideMaster+xml"/>
  <Override PartName="/ppt/slideLayouts/slideLayout57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s/slide36.xml" ContentType="application/vnd.openxmlformats-officedocument.presentationml.slide+xml"/>
  <Override PartName="/ppt/slideLayouts/slideLayout135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Masters/slideMaster19.xml" ContentType="application/vnd.openxmlformats-officedocument.presentationml.slideMaster+xml"/>
  <Override PartName="/ppt/slideLayouts/slideLayout35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60.xml" ContentType="application/vnd.openxmlformats-officedocument.presentationml.slideLayout+xml"/>
  <Override PartName="/ppt/theme/theme18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9" r:id="rId1"/>
    <p:sldMasterId id="2147483672" r:id="rId2"/>
    <p:sldMasterId id="2147483684" r:id="rId3"/>
    <p:sldMasterId id="2147483698" r:id="rId4"/>
    <p:sldMasterId id="2147483710" r:id="rId5"/>
    <p:sldMasterId id="2147483722" r:id="rId6"/>
    <p:sldMasterId id="2147483734" r:id="rId7"/>
    <p:sldMasterId id="2147483746" r:id="rId8"/>
    <p:sldMasterId id="2147483758" r:id="rId9"/>
    <p:sldMasterId id="2147483770" r:id="rId10"/>
    <p:sldMasterId id="2147483782" r:id="rId11"/>
    <p:sldMasterId id="2147483794" r:id="rId12"/>
    <p:sldMasterId id="2147483806" r:id="rId13"/>
    <p:sldMasterId id="2147483818" r:id="rId14"/>
    <p:sldMasterId id="2147483830" r:id="rId15"/>
    <p:sldMasterId id="2147483844" r:id="rId16"/>
    <p:sldMasterId id="2147483856" r:id="rId17"/>
    <p:sldMasterId id="2147483868" r:id="rId18"/>
    <p:sldMasterId id="2147483880" r:id="rId19"/>
    <p:sldMasterId id="2147483892" r:id="rId20"/>
    <p:sldMasterId id="2147483904" r:id="rId21"/>
    <p:sldMasterId id="2147483916" r:id="rId22"/>
    <p:sldMasterId id="2147483928" r:id="rId23"/>
    <p:sldMasterId id="2147483940" r:id="rId24"/>
    <p:sldMasterId id="2147483952" r:id="rId25"/>
    <p:sldMasterId id="2147483964" r:id="rId26"/>
  </p:sldMasterIdLst>
  <p:notesMasterIdLst>
    <p:notesMasterId r:id="rId76"/>
  </p:notesMasterIdLst>
  <p:sldIdLst>
    <p:sldId id="257" r:id="rId27"/>
    <p:sldId id="258" r:id="rId28"/>
    <p:sldId id="270" r:id="rId29"/>
    <p:sldId id="271" r:id="rId30"/>
    <p:sldId id="272" r:id="rId31"/>
    <p:sldId id="273" r:id="rId32"/>
    <p:sldId id="274" r:id="rId33"/>
    <p:sldId id="275" r:id="rId34"/>
    <p:sldId id="276" r:id="rId35"/>
    <p:sldId id="277" r:id="rId36"/>
    <p:sldId id="278" r:id="rId37"/>
    <p:sldId id="279" r:id="rId38"/>
    <p:sldId id="280" r:id="rId39"/>
    <p:sldId id="281" r:id="rId40"/>
    <p:sldId id="282" r:id="rId41"/>
    <p:sldId id="283" r:id="rId42"/>
    <p:sldId id="284" r:id="rId43"/>
    <p:sldId id="285" r:id="rId44"/>
    <p:sldId id="286" r:id="rId45"/>
    <p:sldId id="287" r:id="rId46"/>
    <p:sldId id="288" r:id="rId47"/>
    <p:sldId id="289" r:id="rId48"/>
    <p:sldId id="290" r:id="rId49"/>
    <p:sldId id="291" r:id="rId50"/>
    <p:sldId id="292" r:id="rId51"/>
    <p:sldId id="293" r:id="rId52"/>
    <p:sldId id="294" r:id="rId53"/>
    <p:sldId id="295" r:id="rId54"/>
    <p:sldId id="296" r:id="rId55"/>
    <p:sldId id="297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02" r:id="rId71"/>
    <p:sldId id="303" r:id="rId72"/>
    <p:sldId id="304" r:id="rId73"/>
    <p:sldId id="305" r:id="rId74"/>
    <p:sldId id="306" r:id="rId7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93" autoAdjust="0"/>
    <p:restoredTop sz="94660"/>
  </p:normalViewPr>
  <p:slideViewPr>
    <p:cSldViewPr>
      <p:cViewPr varScale="1">
        <p:scale>
          <a:sx n="105" d="100"/>
          <a:sy n="105" d="100"/>
        </p:scale>
        <p:origin x="-96" y="-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59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" Target="slides/slide13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8.xml"/><Relationship Id="rId42" Type="http://schemas.openxmlformats.org/officeDocument/2006/relationships/slide" Target="slides/slide16.xml"/><Relationship Id="rId47" Type="http://schemas.openxmlformats.org/officeDocument/2006/relationships/slide" Target="slides/slide21.xml"/><Relationship Id="rId50" Type="http://schemas.openxmlformats.org/officeDocument/2006/relationships/slide" Target="slides/slide24.xml"/><Relationship Id="rId55" Type="http://schemas.openxmlformats.org/officeDocument/2006/relationships/slide" Target="slides/slide29.xml"/><Relationship Id="rId63" Type="http://schemas.openxmlformats.org/officeDocument/2006/relationships/slide" Target="slides/slide37.xml"/><Relationship Id="rId68" Type="http://schemas.openxmlformats.org/officeDocument/2006/relationships/slide" Target="slides/slide42.xml"/><Relationship Id="rId76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45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3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6.xml"/><Relationship Id="rId37" Type="http://schemas.openxmlformats.org/officeDocument/2006/relationships/slide" Target="slides/slide11.xml"/><Relationship Id="rId40" Type="http://schemas.openxmlformats.org/officeDocument/2006/relationships/slide" Target="slides/slide14.xml"/><Relationship Id="rId45" Type="http://schemas.openxmlformats.org/officeDocument/2006/relationships/slide" Target="slides/slide19.xml"/><Relationship Id="rId53" Type="http://schemas.openxmlformats.org/officeDocument/2006/relationships/slide" Target="slides/slide27.xml"/><Relationship Id="rId58" Type="http://schemas.openxmlformats.org/officeDocument/2006/relationships/slide" Target="slides/slide32.xml"/><Relationship Id="rId66" Type="http://schemas.openxmlformats.org/officeDocument/2006/relationships/slide" Target="slides/slide40.xml"/><Relationship Id="rId74" Type="http://schemas.openxmlformats.org/officeDocument/2006/relationships/slide" Target="slides/slide48.xml"/><Relationship Id="rId79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35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5.xml"/><Relationship Id="rId44" Type="http://schemas.openxmlformats.org/officeDocument/2006/relationships/slide" Target="slides/slide18.xml"/><Relationship Id="rId52" Type="http://schemas.openxmlformats.org/officeDocument/2006/relationships/slide" Target="slides/slide26.xml"/><Relationship Id="rId60" Type="http://schemas.openxmlformats.org/officeDocument/2006/relationships/slide" Target="slides/slide34.xml"/><Relationship Id="rId65" Type="http://schemas.openxmlformats.org/officeDocument/2006/relationships/slide" Target="slides/slide39.xml"/><Relationship Id="rId73" Type="http://schemas.openxmlformats.org/officeDocument/2006/relationships/slide" Target="slides/slide47.xml"/><Relationship Id="rId78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1.xml"/><Relationship Id="rId30" Type="http://schemas.openxmlformats.org/officeDocument/2006/relationships/slide" Target="slides/slide4.xml"/><Relationship Id="rId35" Type="http://schemas.openxmlformats.org/officeDocument/2006/relationships/slide" Target="slides/slide9.xml"/><Relationship Id="rId43" Type="http://schemas.openxmlformats.org/officeDocument/2006/relationships/slide" Target="slides/slide17.xml"/><Relationship Id="rId48" Type="http://schemas.openxmlformats.org/officeDocument/2006/relationships/slide" Target="slides/slide22.xml"/><Relationship Id="rId56" Type="http://schemas.openxmlformats.org/officeDocument/2006/relationships/slide" Target="slides/slide30.xml"/><Relationship Id="rId64" Type="http://schemas.openxmlformats.org/officeDocument/2006/relationships/slide" Target="slides/slide38.xml"/><Relationship Id="rId69" Type="http://schemas.openxmlformats.org/officeDocument/2006/relationships/slide" Target="slides/slide43.xml"/><Relationship Id="rId77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25.xml"/><Relationship Id="rId72" Type="http://schemas.openxmlformats.org/officeDocument/2006/relationships/slide" Target="slides/slide46.xml"/><Relationship Id="rId80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7.xml"/><Relationship Id="rId38" Type="http://schemas.openxmlformats.org/officeDocument/2006/relationships/slide" Target="slides/slide12.xml"/><Relationship Id="rId46" Type="http://schemas.openxmlformats.org/officeDocument/2006/relationships/slide" Target="slides/slide20.xml"/><Relationship Id="rId59" Type="http://schemas.openxmlformats.org/officeDocument/2006/relationships/slide" Target="slides/slide33.xml"/><Relationship Id="rId67" Type="http://schemas.openxmlformats.org/officeDocument/2006/relationships/slide" Target="slides/slide41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15.xml"/><Relationship Id="rId54" Type="http://schemas.openxmlformats.org/officeDocument/2006/relationships/slide" Target="slides/slide28.xml"/><Relationship Id="rId62" Type="http://schemas.openxmlformats.org/officeDocument/2006/relationships/slide" Target="slides/slide36.xml"/><Relationship Id="rId70" Type="http://schemas.openxmlformats.org/officeDocument/2006/relationships/slide" Target="slides/slide44.xml"/><Relationship Id="rId75" Type="http://schemas.openxmlformats.org/officeDocument/2006/relationships/slide" Target="slides/slide4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2.xml"/><Relationship Id="rId36" Type="http://schemas.openxmlformats.org/officeDocument/2006/relationships/slide" Target="slides/slide10.xml"/><Relationship Id="rId49" Type="http://schemas.openxmlformats.org/officeDocument/2006/relationships/slide" Target="slides/slide23.xml"/><Relationship Id="rId57" Type="http://schemas.openxmlformats.org/officeDocument/2006/relationships/slide" Target="slides/slide3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4A215A1-E63C-4B60-AC5B-E2E6D6CA90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B14651-DB90-46E4-AD38-3013F86851C9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788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Understanding Operating Systems, Sixth Edition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2C40FC-F5BB-4911-B5AB-9F25B54F1A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Understanding Operating Systems, Sixth Edition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7718DB-9F22-4F73-AFD9-3035E20326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7906DA-3D0D-443E-89AD-B27D9A6326F5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8A6ED9-4A5B-4777-84E7-169E5FEDEFF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3424AF-BCE4-44CC-8727-80BF604FCD4F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B0D4D-8E7A-4DC6-AC23-257676F2A89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98065-7BF1-4369-9EA2-FF6AA5AA397A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40A347-00E6-4EF9-98F9-627DD1FBCCB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22026B-6543-423B-8C85-C15B03CED0F5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01B5BD-4076-4EEB-9A9A-4298008850A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31BFD0-B217-45C9-BC5E-27BB5AF5BCD7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CBB0FF-09F1-4471-9DBB-7BD75ACD268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299E3B-A379-4043-B017-C6179F39EB95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65186-C814-48A9-9828-F800DBB8943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A0A4DC-0ABB-46EA-8DEB-21A1CCFB88C5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B9D4C0-8369-4358-B494-8A65AA6B5A3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4A11CB-858B-4822-8732-96BF183DB119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FEAE99-EBBE-4FCF-8C8C-B05F2EBFE1D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694115-6F14-4B4F-94A9-8CDF03A4B1F1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6BAE6-3C42-4526-9874-25A40283B6A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7BB276-B474-4364-90A3-AA998D51E3D5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4A6780-B5D0-4E1A-A323-3E72EA45DBF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Understanding Operating Systems, Sixth Edition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EF08C0-30B4-464D-AF52-C1FEA8F428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087D4-4E3E-45B7-B281-13A285352CFE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B4AFA-282C-4A67-A46B-3EB76FFDD1A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DA03EC-24C0-4C88-970E-CDD650A56647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76F300-6C69-4884-B5B8-3BF84F10DFE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A9ADF-C174-46FC-A347-7B286C315B6C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958C3-69B2-43F1-86DD-BB04ECF34DD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D3D75-8289-4823-9C1C-9EA02FFE9C7C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A42A9-ABE3-4BE0-9472-C45BF1807A3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FDB3FB-8BF1-4E5E-BC8A-9C920349B2D1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97AAC7-DE76-48BA-995B-BE4EC619C1B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8FA498-A2A9-4BB4-A6CC-A4E918C38830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327CAF-3507-4D7C-B1A0-EB19CAAA635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CD6C00-4CEA-4168-B741-7EFEFB42D1D9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5BC4B-F9E9-45B5-9C25-A4BBC65544B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B20080-4D39-48EE-971E-BCA54C11FD16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82729-785D-481D-BCA5-371A3CC0F51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3AD7F7-06B5-4821-B5B2-8D5EBD14773D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8B657-7139-4EFF-B3BE-C47BF0378D7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71B793-7539-4F00-AD26-9AE03494D3CE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54238-7DAB-43C8-8C26-2E6F97F1574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17230-9230-4705-BE21-D7DC149089A0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2125E7-B447-46FE-A283-BBC84C6EBA5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1083A-1CF7-4DD4-B09C-E3AA3429ED46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147AA-E844-47BE-8C75-14ADFC073CF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F58ECC-178F-4B73-BE39-CFBD548DEA92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B16319-FDE2-42EE-9374-DFB9667315F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D2AC56-E947-482B-A63F-63EFA63102E6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469E38-8E9C-4548-862D-EFC049DE98E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898D3C-948F-4D8B-97B0-3EAA553571E3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4F1C39-68A8-4CFC-8090-32957BDEB64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BCFAD1-5B8B-4341-8E95-39CD68A9E5BC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A60C7B-D70E-4E85-B56B-D507D08591C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C3EF3-2646-454E-B240-8E2F05C65429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30F16D-D15C-487E-BAF7-387ABEC48F1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26039-E2E5-4294-A7CE-FE8C06DCCDDB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EC01C2-B12C-470A-938B-E060140B747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CD34E3-9AFE-4081-BE03-CD90F6F76226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0AC9FE-FCE3-482D-8A75-88B39091AC7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A511F0-41C4-49D1-AC05-D0B2F9D1872E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13B2A3-A682-419B-B062-9A4EEC922E1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CAFF54-3C5C-44A7-802D-7108AE6D1470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E67342-AC31-4F90-8822-938C3891532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6132F-041C-4DDA-ADE7-34056A3C8D05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A96A2D-D507-4D77-A552-EBDDAB2449C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5E9AF-7712-45CB-81AB-F667A24C243B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32E40-F0BC-4157-8B88-98EAE84DABD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AD9AB1-02EB-4F02-8E7E-902044E9DC29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20DE67-4A74-42D3-8393-E9A32929A4D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763F49-8295-4C0A-903C-AED90096420F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15D8F-2A4C-448D-836A-8BC366364DD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AD7909-452F-419F-8FAF-5D733D14573B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44E4D-FA94-4B46-B698-233BB7B568B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D7E4BA-BBF5-4068-AB61-CECBB3645597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23D6AB-FF1C-472E-A7AB-B7D6B3F50FF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22E786-4C43-4A6F-A2ED-AA205E33F994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4E6E28-30A3-408E-B1B6-2E3C1787F14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34C452-5951-48E9-B2EE-4831D1245913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8C9C49-ADA9-4259-B594-6783221AF8C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0793FD-BD6C-4D1F-A4A8-C3D59CF7932D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C4FD31-A4B4-4402-B63D-96CFD5DAC4D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2F5300-54E0-4B40-BE4C-94A342C405BA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AECEB3-64F6-4FDC-87D3-FAD137614AF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8C5CC1-7052-43D4-B44E-7D23CDCB7052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8B4CE-B990-4502-B9C9-03F5CBF6E4D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D67CB9-6DF2-4416-BE83-CB7BB6658B53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B2F03E-BCF2-4E56-B593-A901B96CB65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22AB3C-23F0-44DA-BE30-2B3F89312B9D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94CF70-FF40-4823-B9AC-ECEE5962C9C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299E5C-CDE2-488C-A07F-479752C758CB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ABBA5-D5E9-436E-B46C-AECCF6A169E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D8D963-5170-4E5A-9FBC-B225D37C9E09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C921FE-4AB3-4ABE-8D4F-E7AA8BB14E2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17021-1811-4A88-9B9D-A689913447D9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381314-1071-4598-9BD9-95BE7BAA489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3A71C3-B158-430D-AB12-A32D0354C322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C4045-810E-4F1B-AFE2-BF109D85089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5F0FB-C72D-4C08-81D8-BFBCBE2905BD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4824E7-8C8F-4C3F-91BE-7DCDC996BCB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A66E6-B20E-45E9-A5ED-3BF2BAB887FD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91BABC-AC61-4D50-A7AB-BD89CD6FB0C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916113"/>
            <a:ext cx="4244975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16113"/>
            <a:ext cx="4244975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39DE48-CFD7-4580-9B9E-AA0131AC3E4B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C70E2E-3982-4969-B99D-6437A1D24CF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C5227B-EF2D-4ACF-A204-211A4FF875E5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AD1615-6DBF-43EA-A5C7-4C31BC7446D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02B4CB-2621-4AF0-BCC6-FD62E53F3AD6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87C60E-296D-4022-A7F6-82E9F3EF9C4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C9258-CA4B-485A-BC22-2251705F3DD3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B5D2D6-92EC-48B5-864A-059DD442F0D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5D485E-D899-452B-8492-1E30A4B23240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494FD-09EC-483C-904A-5819668FFB7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3764E-1F5B-4680-AB89-A26D7B5ABA5D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8200D5-23D4-47DC-A82B-7C76575C1A2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1BFF62-6001-4339-9AA6-3CE731FC3494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599FA8-9EAE-4112-90CB-C0148E5B6F2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E7ABB8-0250-4720-B9E5-724626016639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1943A-B349-4E08-A9BD-FDE122718BE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76E52-9B40-4255-9F68-70AF7BA6BFA1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303CFD-FE14-48CC-9A76-36549B8D819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41D30-61C4-48AC-87B4-D70E36EEF540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773569-65A0-4310-B6F0-D83F73E1699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486F0-1204-4E9E-8317-F650FC378AF7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F3986-9D74-46F0-80E6-9A798A147B4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9F716C-E2C6-40CA-ADAD-4C09FB6A8028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921959-3B8C-4791-B6F9-3ED9B0DDB6B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3CF2A-5E95-4E5E-9C29-1D830675DA54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A891B3-A536-4214-BDFD-23CBD61567F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2DDE4-7053-4E17-90EB-A9ADAEF146E7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3BC36-B23A-4D27-89F0-48B68659B9A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2136F-1515-4630-B8EB-CA7A6756318A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069CAD-8872-47EF-BE7C-BCB5C79EA64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1B5A7-E98A-4C6B-88C9-2A064CCC770D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41012B-76C1-474D-8A4B-17E7D292A6B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17ABCE-CEA1-48BB-9CAD-05D02D6A6CA7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349037-C278-4367-B4ED-339313F026C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AFA5B3-A357-4A3E-A3D0-013D2C61C6BA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B9766-0A86-43D5-B131-42D66FFA899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22D931-6877-4B92-A22F-552CBCE3B798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11972E-F9EA-4433-BB19-21FCD15C15B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7FB50D-9BB7-45D6-A314-3E5CF84D3BE3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12D72-6168-4089-BC13-1F413C1AF14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CB9D3D-45C0-41AF-961A-F091FD4E0E28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94971A-4000-422C-A732-3E81E8017CC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9B2D2-1ECF-425F-8B94-DD5393747508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54AA0E-6F9A-40B3-865A-D1DE9E732FF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EEFF5-01FC-4A9B-9687-F2272D13B6DA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65D179-CAF9-444E-BE9F-08C733260E4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329E0B-7052-4CF9-92BA-DF0AE65D5BB0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84337B-C68C-4822-8F05-07EA69C053E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D120A2-285C-4F5E-89FB-884ED4266D3A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77A86D-9718-4B33-B8C5-2608CE716BC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24C2D-A485-4B7E-A539-C4B2BBACDF57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E8AF5D-B28B-4C57-B029-D989C864217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D634AC-8BBD-4D7D-A641-447D3A92CE59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6EA8F7-CF76-48DE-BBEA-5592C130CB0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2DE0E2-DBC8-455F-A51C-CAAC20C47EF9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F7B1AD-3D68-4B31-B992-DE13B3CA46E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5BF3BA-9BBB-4659-A785-AAA2FD31EF26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46A57-81D5-4CCB-9768-C8DE65A96FC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D8DF-514A-4134-9351-16EB6326B980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4BD5EC-CF39-446C-B93C-160A3FBAD82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79430C-26D5-4091-92F4-1282433658D5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91FFA-EA0B-452A-B746-04D719196A8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93312-31B1-4C7B-9389-778DC8DB56E1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EA522F-DC6A-47E8-80F7-7B02968FCBE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E34213-9CC2-4DE7-BFB2-BFA73C69DEA9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8CFB20-02ED-4491-BE59-010A261DEE3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DB1B5-A828-40DD-9E2A-9BE3626F6FEA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7018C-7AF2-4799-8D47-EAA4EF2F41C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B47A5C-B8AB-48CF-8B60-B057C20CBAA1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3E7CAD-5FA2-4E17-B53D-652C0CA52FA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E8BDA7-057B-4DE7-BD8E-E5E730341718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EF40C3-C222-4762-B873-496F30D563A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31389-4EBB-4859-AD4D-6D6CAB0CAA79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73386D-C6AF-40F2-BB75-8F9F665372F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F50193-3B37-438C-BE5F-EFCE0716BE01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85BFE-57C8-4030-B7FB-CFCF75F1B70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BE91C-687B-4C8E-8EEC-E809C6E91C31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BBBAB-35FE-48BF-A7A4-A21E61AC09C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483E4-02F9-4841-8C70-D61FB40938D0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5915B8-C0E3-4A7D-8CA6-2DDAB47F3CB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089087-8A30-4BBE-A65B-6C8F33C01C61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607604-B8F3-44EC-AD33-62DA2A48707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5446D5-69D1-44FA-8F33-E9B685E7ABE8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45F1D1-CD6B-423B-9C22-539EAD49685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916E9-38EE-475E-A4AE-AD34D59B8961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A5C20-D81E-4A0E-B402-77DFB4E7025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3B536-F2FF-4B8F-B989-BC8D7F4C154E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A37B73-2C15-4977-8222-20AED132781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CE3A54-0717-4D0E-A1E7-48B836397BA0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70FC95-39EB-4CE7-BFAD-E3D853739B3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813D89-5E28-418C-A82A-950E96B6A817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0A9706-7DF7-47EE-B28B-433F2E8DAB9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C3EC5B-96B4-4014-9563-A82C1DFB3C01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175BBD-1D4A-4CF7-8E76-B01215CB157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6DD1A7-2472-49B9-A4E8-A68E5E124C08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EAC728-61BB-4119-88B9-72DF9F74B84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3749F4-4377-4FAC-9C2B-AD96249B7740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FA898-8500-42A0-9808-69395C01E89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05F289-2E53-416C-9A81-CDF21AB3202C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F40439-EBBE-4968-BAB8-6094A6441E2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Understanding Operating Systems, Sixth Edition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C8FA38-636C-4560-AA1E-18DF3565E3F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EF4F96-6633-4858-95CC-382253E5EB5E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A11FEB-CB1F-42C9-BEEA-C8A941A07B5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C46F2B-FD85-47C9-B74A-1AC1F1B8ADCE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66EC92-D99A-4AB8-A279-BAD2A4ADD1D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579C8A-2DFF-47FE-9195-BB0B72B2AFC7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FC15A3-C23E-4862-AF26-94410E2619C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FF12E4-1A99-4B2A-8AF3-2E8A0C55B44C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0E97AE-44B5-452A-B3AE-A3EB6A46C79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064A47-890D-49CB-AD37-63235CEB36BF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918AC7-9855-4617-9B4E-182E97EDB2F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720057-F39B-4531-958D-242D0CCCB60C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860EA0-2608-4595-8078-A39A1DC236C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3D2B9-CC7D-464E-AEEF-18A3C034A65D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9C788-DD60-409A-BA0E-18C4F58E8B9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C501E3-76D3-44E3-A6DD-D39847DF161D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AD8AF-0F2D-40A4-A5D2-D835C568CC0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6943D-7715-436A-AAAD-E71DDC621B2E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1B6C71-D3BA-48AB-A545-0610617A5C2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01C750-16E1-48E6-87E5-7AF40EB04F41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B87DFD-CEE0-4E86-9249-ED39D41323C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C91428-A36F-4C03-B111-8AC58FA341BF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CBDF17-1CBC-47A8-997A-2D8D48E3F1D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BAE607-6B1E-4D34-9E37-25C597EAB782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3811D2-82EE-4BE3-8716-1DB15DF7879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BA2F54-A206-4D8D-A292-5C42973549A8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0EC9C0-D334-4523-AD38-E2904BB82F9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0427A2-E628-4B9C-9D6E-5C1C41AB039A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7F330A-82A1-43FF-98D7-AFBA3259AF3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711C10-11A6-45E0-BD5B-E6712AA37C4F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3E8D51-8654-44C8-8AE0-9E31F8D81A1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83AEC9-02D3-47C3-A4C7-7729ACAC804A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6EC6EA-E634-4CA3-B876-2F924F9C815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853D0F-9DCF-42D3-A958-2057FDD4B3E9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120912-F416-430C-820A-F660B8E93AF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A7BC09-6A19-4E06-B214-E32753458B02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E248D0-7392-443F-A23B-57C21C6F88D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45A0B4-5705-4D11-BF5E-860320EA8E3F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73354-B2DA-4EAA-9864-F652E4C9EF4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A9B119-DD7D-4F54-9CBA-3E9A693178B3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26BC83-390B-4C02-AC99-101E47027DD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588" y="755650"/>
            <a:ext cx="2160587" cy="584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755650"/>
            <a:ext cx="6329363" cy="5842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0F3F48-BFFE-4066-BDC2-D597DDB345D3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5C56C2-50D2-4C58-A0E9-CF588C4A928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388940-65E2-4801-92F4-E6828A74E023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D2E6E-811A-4E57-A0F9-3E78CE17BCC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22CD88-5A82-4CFB-B719-0C7AA3B0A299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C625A-C678-4C7F-8DAE-666BFF8F7C6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460C3D-BFB5-4DD3-BEA0-122DD4781D44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3A3507-F80C-472A-AB98-DAC74D0FFE3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8D38E-92B1-4E09-8633-DA5658CF96D6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428730-1BCA-4C85-963E-28F3ECD8D68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3A6686-352E-467C-BDEF-65D6CA43CAEB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FB9580-48E8-4CEA-BDA3-3D4D91BDF37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E4239-0425-4096-A1DA-82C595661478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4B7580-AB0D-4DC7-BB55-658F9126012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558FFC-29C0-4ACC-B230-77796688FBDF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9A0CA3-EA79-44FE-8013-196A9909F6D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B342CF-E8D1-45BE-AEB0-A2E07217A223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30D3D5-EB91-4A0E-B336-2E01CE511BD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7F931-CD5A-4BBD-9379-EABD5B6C6727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B581EE-E2C7-42B5-BC53-1600BEA5242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D1A441-F3C9-4180-A3A9-FC44A02DC052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D04968-D05E-4FFE-BF12-2126538CFBA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D4A49-39DA-40BA-B8B5-4CC7FA9EC622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EFEF22-8B5A-49A1-B84C-B6814744626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1B5BC-F72A-40D7-AE18-7060B0ADE229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B0E91B-FA69-417D-822A-808CBAEE05E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6D1D99-895B-4199-AE6F-B3225429CC5F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B9E0ED-78A8-4E59-8E9C-6E7857BE6B4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09D339-F3AF-4DAB-8561-7B63145A49CE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5B97C-8272-4436-A2F1-129546DD75F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AD92B-9D77-43CE-A6C2-62C5E4E22761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50F8A6-5AC3-4EF4-8EB9-D113EE65519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7788F6-ADD7-4A1C-979A-B31454640ECA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07CE25-A1B1-4DC2-A92C-F0002F2064A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BC2453-4824-4B38-8F74-A39F5742C29C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98FEA4-FCC3-4F06-9580-8E2E5F9C1E4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773B0D-B921-4A30-A002-FB2D3CBB7BD9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DCC890-731B-4766-92D9-BD92EA2651E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B05C25-EA20-45C8-BDFC-4EB654E17E4A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35449-7525-4421-9146-F42B4CD9550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022013-0940-463F-8159-88AE9F0A1B5A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41A3E-BE81-46A9-A854-09766625432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4B5AC-BD44-4B52-8039-A9E82B15BD0D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2BD646-D5DF-426E-A9C6-CD947AA239F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6C111C-FE27-468E-8BC7-E0A20F4F0522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EFEA3A-D36A-41B3-8A90-55FC77C3BC1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F0B0F7-6D81-4552-B1D5-8A4BE55877FD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094174-74BC-44C1-9B80-DC7F3C4D732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6A9C17-51E5-44B6-88C8-43D7A6B8A41D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EFAA62-EE6E-434E-BFA3-F8B14639841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27D0C3-2D39-469F-A3E4-5B7CB26E7D06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D01CB4-80D5-4DCC-AD11-88CFD36ADDB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116E56-9A64-4BC1-BCB7-CD62EF23CD6F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457D3-3C48-4ED3-AE0F-14499830524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2689DA-195C-4079-A1CC-F63C33E7FFCF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218B0D-8223-44DF-8D10-0FF29BB33BE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CE260C-13F1-4C02-81DF-3CC29800ACEC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92E1E4-F8D7-4E61-98F0-9188C3B3932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F6CBCF-B01D-4A94-A092-43781D907410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BB654D-9D62-4F6F-B82C-D1739194F52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8DFC55-7CC5-4D31-B56D-F0CDEF52B8E8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038664-8A96-456D-9BED-95D77BF3B03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457B46-ED4D-47D9-8B80-810D0D276B67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DD192-9E45-4896-A855-A012CFEB750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CD94CA-D9E4-4525-816C-22B2D637D885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EE01B-9987-422B-AA26-F7774B1183C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65A38-BAF9-4C14-BA53-9F351B4FDE13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A867C4-D369-4312-ABDA-5A637655E60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19B025-81B8-497F-B367-A47D1D277F5E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B27B79-1EAB-40E3-9F31-39DB6E569C5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3722F8-610C-417A-893D-61F65266EACA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F28F13-8DC6-4697-B532-F455AAF789A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C5F6EA-56B4-4016-B64D-24522CBBAA8F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4D728F-3432-4E84-B0AC-0CD84EB4E88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E54BE-85A0-47CD-9BC4-A71316D93B27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01AFBC-F6D8-4962-9756-C95B8513A06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80E1E9-2782-43D1-8782-E2E0F3A56A92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3B2E31-3390-4614-9B02-B4238EA3BBB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CFD19D-8DB2-48EE-A16A-179957D27284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9C96D2-669C-43EB-810B-0B8559FCA33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E32A72-BC8F-434B-BBE7-2DE4AE2AE44F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5B526F-F1FD-4D79-B761-053C50EAB1B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59AFC4-7CE9-44FD-8364-8F3459B958BE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1A553A-A0B8-4A18-AC97-309B8E55BB3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D49737-CB83-4B51-854A-619BEFECA65D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C82CE8-FEF3-4A0D-8A59-774A2124ABC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2E442A-29A1-4DF9-800A-DE9F1598D6C8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39A514-FE88-49B3-9FC5-BA2D873ED18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CF299C-4B3A-4FDC-A273-9520091C9532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51D3F3-7718-4AC0-8224-B98B56D453E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52EFBF-A93C-432F-9CD3-E079E7DF9660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22034B-8849-4E24-A796-D6CAF2D67F5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508D4-9881-48CD-9771-41ABE37A5F9B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35CB50-6D1F-4C95-B3AF-9F98C0D6683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987C30-FE9B-4A18-8578-3B9DACCDF91B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774C91-6F28-4072-8D34-236AD0636E7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62162F-1F62-4EF5-9141-5C5F003BD63B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A87BEB-3F8F-459D-BE4C-6367B4BE04A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511A4-94F0-49BE-9DB0-4FCE4DDEAFEA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861AAC-9160-4C54-B740-BE474297A0C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AE759F-886C-49F5-97D1-4D9A8131A5EE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3A5F85-58C7-478E-A7D6-8596FC5B3CA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678C2-AC04-485A-A204-97D153B1B777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73D9A-0415-42C1-B7B1-7C945C0BA36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CA6648-CFA5-4226-ADE8-240C2675C5F6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021C4F-3A6D-498D-AFD2-0DA00FEFAE2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A89B85-BCAC-4998-9992-A30897D7F1CE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256DF9-88B2-426C-BAB0-F38995CA3EB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139F66-3F6D-49F2-9263-9DCFF0D121CF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D9918D-B3B9-4901-98C7-CFB6ED8A1CD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6D1F18-2BA5-4B74-924B-0A32F7AB5F93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1BE11-8055-46BE-AB32-8E317154446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9396AC-B58E-41DC-A74C-F801B81E66DE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0031E8-A8A4-42F3-A5DE-4ABB1A4A361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7C77DD-D47A-43A2-AD46-B4E477395F87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FB845-5EE1-48E1-A434-905170BAF02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65A69-061F-4DE1-B385-6173150FE7B7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7208D0-9B75-4DCB-B3F3-23B1E178496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0A92F6-E19F-4C8C-8FD4-13113CAC6FF7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5161CF-09DA-49DB-A1B4-2A2D5605C49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10C0F-7D18-467D-8EA5-DB6812C4533D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C9A527-F3A9-4586-8195-B48FA52E22A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50CB0-D520-45BD-9FE7-A94067283708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499A8C-740E-4DDE-9294-572288BBB25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D2FD69-C1C6-49A5-98C1-9E8D29CB5A97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F721D-F3B3-4718-8477-64DA4FF9C00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279850-9A25-458C-AA31-436ED6A8817A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5B984F-4574-4D92-A993-F64498D5543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959055-3C7E-4134-BFA8-DBC02963060A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DF2762-B19D-41B8-BDCC-768622FC2CE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A70ACF-EC45-41EF-AC13-B3D69890FCCB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64F3AF-48B1-4F41-87C7-34CB7FC7871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0224C5-8D33-43B1-872E-10BC4B32E9E2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7160-8A8E-4D58-A714-AAB6F10700A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19E676-D12B-499B-B692-59E2042A00E7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A3E5DA-90EC-44D8-804A-2DA9CBF3926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6D6B4-21F4-4293-B98F-0709A6B5E34F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B5A9D-CE27-429A-9ADD-EC00E132CE4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FE8164-0C35-45FB-BC89-70FF8D412717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55DD22-C870-4435-B5EF-CA852FFB7B8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77A68C-167F-498D-A3A9-F4B2248C8D61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C8584C-5A7D-4070-A487-57A8C2A68DD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FEC15D-4E4F-4624-AC69-A626BEF2579E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EE2E25-A999-46CB-BDA4-38217BB61B6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8AE697-F229-4B51-9150-E8DD015612C3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0E2826-9446-4EB4-B52D-95A9A63F1EC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DAB2B2-610E-4164-85FD-C293B9C366FB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A1F915-14F8-46B5-A8AD-443567B0EC9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314A1-2CF9-452E-A951-7FD8B1DF46B4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4A3B28-63B1-41B9-B3C3-6383077FE5C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E7A5F7-56CC-4011-B187-0F0A71AF8AA4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E872E-2846-4B79-A8EC-CDBA1551BEE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BBB30A-0208-4916-8566-E112036D1CE6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D88007-61FB-425B-BA64-9DD709382D7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366BEB-0EA0-469D-84DE-51DCDCE0A70B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1C978E-7006-48A6-BC11-DA2B426A2A4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Understanding Operating Systems, Sixth Edition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B476E-A53D-4C84-B99B-7AA77ABE2D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415CE4-F157-4022-9CF0-D80F88ED06ED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F1380-6BCF-49C9-9397-396A77102B5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D71E9-C088-4693-B732-94674BA146D6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DD296A-C7E0-4391-A538-BC913D6E6D5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5400CB-4C3E-42E7-A9FC-EE301BE69627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88A0D7-6644-4DAB-BC4D-FBCAC493535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EC85BD-3E7A-46EC-98C7-6FC249E96B6F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56A77-C5EB-497E-A888-4099DAB76E3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40F14-1D5C-4167-AA61-BB9D74DDE74E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BF4BF0-BE2B-439B-ACAE-72058C6E5B9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E5C67F-C595-49CA-87B1-57CEC0FAD943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1A933D-9EBF-43A4-B9AB-C4A12F109FD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46F5E1-01C3-4075-8C07-41628790403F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D431FB-967D-4C4D-83E0-0FD6FEFAE4C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F65BC1-611F-4AFB-959D-C829173ED5F8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8E4307-0B1F-405B-AA95-0F4D7B7CC2C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A98882-E6AE-44F6-8D14-33637885C7FD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45FC8C-083E-4BA1-8BA0-379700C832C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5A3097-3D1E-4510-A9F1-3DFC1C1EEED9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B8B717-E6F1-4EE5-8CB1-6FAA54A1F15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Understanding Operating Systems, Sixth Edition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E4805A-9C9D-4617-847F-B0A7565AE4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9A8190-8FC5-4AE1-8EF5-4E3CAA7116F2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4B82-CBEF-49A0-A3B5-4B89444D1F2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894B2-26A4-43C8-A656-A68381FD6ABC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3311A-A9BA-4FA7-81D4-3B378851BB8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D36BF6-F3F6-43B7-841A-2A5E36E6803E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484762-DA01-49E3-9983-6978B34B6DD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7FFD20-47CF-4D82-992B-EB80C7BE8C19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BF77DF-14D0-4866-B100-2328FE101D5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F23CC-D4AB-462E-BFFA-9F8C1AB02AE1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65AAB-984B-46EC-B7D4-A5D5CCAED50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0B6A1-8004-47D7-916E-21B58B561812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C6085-8B8F-47F8-A55E-A7AF2D8354E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7939DB-5CD1-4A98-8858-24E37051AAB8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32DC05-3D0D-4308-B5FC-88DA47BEFFB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015981-BBDD-4A40-A453-2E8BF7860588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8C6DE7-EAEE-4536-B835-7ED8F108CC1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835089-46E2-4552-A91E-18A746859C4A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258778-37F5-4726-BF36-2A74F374F8C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2329F-4089-49C7-8B31-8EE88DA9D29F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4B05DE-4D0E-4A10-8AB6-493866CCDC9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Understanding Operating Systems, Sixth Edition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D3D02E-E756-44F8-94C6-986239A538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E7939E-A0BC-4725-90E4-9771B9A08DF3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A07587-900C-4E27-BA86-07AB7BE436D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B71177-AE02-4E2A-961E-BD2C24D7229A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AA651-8B31-4E79-B64F-4D931F3A54D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61DEF5-CB6A-4B02-86DF-6571E6EE0C46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F78D78-72CF-420B-9A66-5F274F45337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2B7D69-9227-4AE8-89A1-33CBE26ED91D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A7DE03-3786-4570-83FB-D7DAE23AB63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B8720A-26B9-44E0-92A1-9976AFACB62B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F17D2B-0C0D-4731-9C27-C49A04EC1E5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F3AD22-77F3-4B88-9F4C-86B9DFA9278B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27E99F-FD18-40A6-868A-BE138E7C84D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C5359C-D470-4DA3-8169-BBA300C2EC94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732B14-32E8-4B1F-B432-18D6CAD90D0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A8BC24-0F2D-4842-9566-1E396D5A6206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B048C5-C3CB-4F68-A08B-3FD1495FA98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30008D-C51D-4038-B773-D84435661E7E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78848-5624-4078-A5E5-FAA68733AB9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20C287-8026-43FF-ADF0-59A7115984C6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C07541-65C3-44B7-8E7F-63482D2DF73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Understanding Operating Systems, Sixth Edition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7E0EF7-CFC5-4998-A540-7E2BADE5F1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86427E-FD52-4DEB-B0E0-2B1667613200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798DC4-8BF2-4822-B286-19A97D5F69D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DBF2EA-5A78-4024-9A1F-4534023CAAE2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27558-0DFB-4C6D-B672-DD5703DABA5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78EDA3-D10C-40BE-AB5D-038E4D77AD17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F014C6-ECB2-4AAF-97C1-7282D18D104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2DD444-999E-43AF-B5B7-A9F0BAD779A6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C53F2E-6F8F-48D8-96DF-AE7F2F1B1BA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C901BE-3457-45C3-92EF-6FF888FBC5D1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DAA944-54DE-4BD2-9462-EEDAAD3662C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8E81AE-B520-4263-B921-81DF09867727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D2B899-35A9-45F7-9B4D-8088816FB4B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5074F7-4194-44EC-8ED8-3742041670A8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2B565D-BD5E-4E2D-89F7-E3469A2B161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3A7CC2-2C17-4F42-A470-96FBCD36A253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B2667C-F433-4C36-A0EC-AB936CDB390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6C218E-EA9E-4175-90FE-AA2780495E5E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08975F-178B-4965-A5B5-F26B2B64C13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1DE163-83A9-4167-967E-96461C4EC2EE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2C1069-E822-47A2-8381-45FD3A37C8E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Understanding Operating Systems, Sixth Edition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C4BC06-136C-4A45-9367-209BC76A08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A774E3-5921-4DEF-BAB2-B24735B51CB0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018F22-02C5-4D94-907E-9C9F57823A9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C42594-9CEF-4C5A-BC64-DF7FCBAB04E6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CE36C-A625-4B41-83C1-3B2D83F6829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8A5BD8-4D0D-44DF-A4F3-FC906D80BEF9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A9E740-453A-47B2-A402-ED02A99328D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32F427-E78D-401C-B85D-AF4F484C4508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07502B-27A7-4B0F-8D75-8ED85A106DB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59D74A-E7B0-48C0-B3E3-483739615BF0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00248-1155-4E56-9258-208DE735AE9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F95A65-B26B-4019-A74A-20B7E1345315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0B1B74-92E8-4029-A458-B5F20937111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7FD83A-0C3B-4446-82CA-D5BE4CC7B809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5BDCB2-C2F6-4448-97B9-FEA2631167E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18880-C900-42C0-AD3D-D928D79E2D46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04C46D-CFA9-4B93-9F0B-A34BA034CF0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6158C2-569A-4C18-8001-F53F99C447DC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FDB2D-E03D-407C-AC6C-7B73D6BDDC8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398A80-6C3C-46E5-ABF3-B01026644DAF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0C16-14DD-46A2-86BF-BEDCA37C211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Understanding Operating Systems, Sixth Edition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F0815E-5BF8-4154-ACD3-75A74392F8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4272C6-0182-47E4-9601-3AA616D46E2D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7E4E7-F1F5-41E7-B419-12E506B1C06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DBD98-F281-4A13-AC70-230D1436A9F4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A6AE2-0D64-48D8-8C1D-94C2837C04B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74725-9729-4538-9830-8B621148DCAC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8A33CE-F3FC-4276-956A-418D04AEA7F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DF188-BB04-494C-A41E-4ADD15EBA86D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2E032F-2B4A-4553-B25C-8A446462EE6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A85C53-433B-4BE2-B110-C77995F1A6A2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AEA7B7-E3FB-4BF5-AAEA-62293748C93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76059-A87A-4535-9AB8-870B27CE76D0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1CD00-37F1-4B03-B3EA-304298CE559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3608A1-7412-4E23-86B5-081B4CCF19D5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C433E6-EA5B-4620-B410-651ECDF8695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A951A3-D0A1-4281-91BD-F1C87F00FFCB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1AD40-9852-42FB-8A1F-6CD0A7B31C6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C8FF27-BD9E-4B9C-840E-F2C3635A2272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5BCB28-C90B-41C3-BCE5-88FF63BD235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E03715-A6BF-418A-A8C0-4F8B4B087A69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26B3D-B436-44AB-832A-501B1C4293A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Understanding Operating Systems, Sixth Edition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310483-8FDA-4F69-9F56-09469D7349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6298FA-70AB-401E-9F02-D0CCBEC85F52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A78EB6-DBCA-455D-95FE-1DED5AAE85A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F43CFC-DF6A-4FDD-B276-54A4F0BBA76C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1727FF-FDD2-407A-ABE2-B4E90F2C73B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4060F-C963-48C7-89A0-A11E2F248032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27137A-6F38-40D2-85C2-1E27C832E8A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D77FF7-5FA8-4674-96E4-D0A141B7C55D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D4CCB8-9320-4EA4-AC8E-3618C21CA2A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8D415A-FC4B-466C-AE3D-54F0FE5475B5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326079-EBED-4A8D-A056-54075BC0FF4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07920-894D-4412-B43C-FF533C3FA96F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096FC0-C566-43B9-8255-E00020D7511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3E39B8-B088-4FCA-A68B-8FE37FB86F87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E054EA-45B9-4FE4-B7B2-B4188657270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152622-52C0-4CAF-B1DB-B2B52F335BA5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D0449-621B-4C26-A692-BE087830C8D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1919A5-B5F2-4586-B686-E63E596B300A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AB646B-2C2F-4D54-AFEE-2D93D737DD5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CC76B-DB03-48E2-B310-9D70E39372AE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CEE02-8669-412D-9432-377B8B0EA42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108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3.xml"/><Relationship Id="rId1" Type="http://schemas.openxmlformats.org/officeDocument/2006/relationships/slideLayout" Target="../slideLayouts/slideLayout102.xml"/><Relationship Id="rId6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2.xml"/><Relationship Id="rId5" Type="http://schemas.openxmlformats.org/officeDocument/2006/relationships/slideLayout" Target="../slideLayouts/slideLayout106.xml"/><Relationship Id="rId10" Type="http://schemas.openxmlformats.org/officeDocument/2006/relationships/slideLayout" Target="../slideLayouts/slideLayout111.xml"/><Relationship Id="rId4" Type="http://schemas.openxmlformats.org/officeDocument/2006/relationships/slideLayout" Target="../slideLayouts/slideLayout105.xml"/><Relationship Id="rId9" Type="http://schemas.openxmlformats.org/officeDocument/2006/relationships/slideLayout" Target="../slideLayouts/slideLayout110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0.xml"/><Relationship Id="rId3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19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4.xml"/><Relationship Id="rId1" Type="http://schemas.openxmlformats.org/officeDocument/2006/relationships/slideLayout" Target="../slideLayouts/slideLayout113.xml"/><Relationship Id="rId6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17.xml"/><Relationship Id="rId10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16.xml"/><Relationship Id="rId9" Type="http://schemas.openxmlformats.org/officeDocument/2006/relationships/slideLayout" Target="../slideLayouts/slideLayout121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1.xml"/><Relationship Id="rId3" Type="http://schemas.openxmlformats.org/officeDocument/2006/relationships/slideLayout" Target="../slideLayouts/slideLayout126.xml"/><Relationship Id="rId7" Type="http://schemas.openxmlformats.org/officeDocument/2006/relationships/slideLayout" Target="../slideLayouts/slideLayout130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5.xml"/><Relationship Id="rId1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4.xml"/><Relationship Id="rId5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33.xml"/><Relationship Id="rId4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32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2.xml"/><Relationship Id="rId3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41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6.xml"/><Relationship Id="rId1" Type="http://schemas.openxmlformats.org/officeDocument/2006/relationships/slideLayout" Target="../slideLayouts/slideLayout135.xml"/><Relationship Id="rId6" Type="http://schemas.openxmlformats.org/officeDocument/2006/relationships/slideLayout" Target="../slideLayouts/slideLayout140.xml"/><Relationship Id="rId11" Type="http://schemas.openxmlformats.org/officeDocument/2006/relationships/slideLayout" Target="../slideLayouts/slideLayout145.xml"/><Relationship Id="rId5" Type="http://schemas.openxmlformats.org/officeDocument/2006/relationships/slideLayout" Target="../slideLayouts/slideLayout139.xml"/><Relationship Id="rId10" Type="http://schemas.openxmlformats.org/officeDocument/2006/relationships/slideLayout" Target="../slideLayouts/slideLayout144.xml"/><Relationship Id="rId4" Type="http://schemas.openxmlformats.org/officeDocument/2006/relationships/slideLayout" Target="../slideLayouts/slideLayout138.xml"/><Relationship Id="rId9" Type="http://schemas.openxmlformats.org/officeDocument/2006/relationships/slideLayout" Target="../slideLayouts/slideLayout143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3.xml"/><Relationship Id="rId3" Type="http://schemas.openxmlformats.org/officeDocument/2006/relationships/slideLayout" Target="../slideLayouts/slideLayout148.xml"/><Relationship Id="rId7" Type="http://schemas.openxmlformats.org/officeDocument/2006/relationships/slideLayout" Target="../slideLayouts/slideLayout152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7.xml"/><Relationship Id="rId1" Type="http://schemas.openxmlformats.org/officeDocument/2006/relationships/slideLayout" Target="../slideLayouts/slideLayout146.xml"/><Relationship Id="rId6" Type="http://schemas.openxmlformats.org/officeDocument/2006/relationships/slideLayout" Target="../slideLayouts/slideLayout151.xml"/><Relationship Id="rId11" Type="http://schemas.openxmlformats.org/officeDocument/2006/relationships/slideLayout" Target="../slideLayouts/slideLayout156.xml"/><Relationship Id="rId5" Type="http://schemas.openxmlformats.org/officeDocument/2006/relationships/slideLayout" Target="../slideLayouts/slideLayout150.xml"/><Relationship Id="rId10" Type="http://schemas.openxmlformats.org/officeDocument/2006/relationships/slideLayout" Target="../slideLayouts/slideLayout155.xml"/><Relationship Id="rId4" Type="http://schemas.openxmlformats.org/officeDocument/2006/relationships/slideLayout" Target="../slideLayouts/slideLayout149.xml"/><Relationship Id="rId9" Type="http://schemas.openxmlformats.org/officeDocument/2006/relationships/slideLayout" Target="../slideLayouts/slideLayout154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4.xml"/><Relationship Id="rId13" Type="http://schemas.openxmlformats.org/officeDocument/2006/relationships/slideLayout" Target="../slideLayouts/slideLayout169.xml"/><Relationship Id="rId3" Type="http://schemas.openxmlformats.org/officeDocument/2006/relationships/slideLayout" Target="../slideLayouts/slideLayout159.xml"/><Relationship Id="rId7" Type="http://schemas.openxmlformats.org/officeDocument/2006/relationships/slideLayout" Target="../slideLayouts/slideLayout163.xml"/><Relationship Id="rId12" Type="http://schemas.openxmlformats.org/officeDocument/2006/relationships/slideLayout" Target="../slideLayouts/slideLayout168.xml"/><Relationship Id="rId2" Type="http://schemas.openxmlformats.org/officeDocument/2006/relationships/slideLayout" Target="../slideLayouts/slideLayout158.xml"/><Relationship Id="rId1" Type="http://schemas.openxmlformats.org/officeDocument/2006/relationships/slideLayout" Target="../slideLayouts/slideLayout157.xml"/><Relationship Id="rId6" Type="http://schemas.openxmlformats.org/officeDocument/2006/relationships/slideLayout" Target="../slideLayouts/slideLayout162.xml"/><Relationship Id="rId11" Type="http://schemas.openxmlformats.org/officeDocument/2006/relationships/slideLayout" Target="../slideLayouts/slideLayout167.xml"/><Relationship Id="rId5" Type="http://schemas.openxmlformats.org/officeDocument/2006/relationships/slideLayout" Target="../slideLayouts/slideLayout161.xml"/><Relationship Id="rId10" Type="http://schemas.openxmlformats.org/officeDocument/2006/relationships/slideLayout" Target="../slideLayouts/slideLayout166.xml"/><Relationship Id="rId4" Type="http://schemas.openxmlformats.org/officeDocument/2006/relationships/slideLayout" Target="../slideLayouts/slideLayout160.xml"/><Relationship Id="rId9" Type="http://schemas.openxmlformats.org/officeDocument/2006/relationships/slideLayout" Target="../slideLayouts/slideLayout165.xml"/><Relationship Id="rId14" Type="http://schemas.openxmlformats.org/officeDocument/2006/relationships/theme" Target="../theme/theme15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7.xml"/><Relationship Id="rId3" Type="http://schemas.openxmlformats.org/officeDocument/2006/relationships/slideLayout" Target="../slideLayouts/slideLayout172.xml"/><Relationship Id="rId7" Type="http://schemas.openxmlformats.org/officeDocument/2006/relationships/slideLayout" Target="../slideLayouts/slideLayout176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71.xml"/><Relationship Id="rId1" Type="http://schemas.openxmlformats.org/officeDocument/2006/relationships/slideLayout" Target="../slideLayouts/slideLayout170.xml"/><Relationship Id="rId6" Type="http://schemas.openxmlformats.org/officeDocument/2006/relationships/slideLayout" Target="../slideLayouts/slideLayout175.xml"/><Relationship Id="rId11" Type="http://schemas.openxmlformats.org/officeDocument/2006/relationships/slideLayout" Target="../slideLayouts/slideLayout180.xml"/><Relationship Id="rId5" Type="http://schemas.openxmlformats.org/officeDocument/2006/relationships/slideLayout" Target="../slideLayouts/slideLayout174.xml"/><Relationship Id="rId10" Type="http://schemas.openxmlformats.org/officeDocument/2006/relationships/slideLayout" Target="../slideLayouts/slideLayout179.xml"/><Relationship Id="rId4" Type="http://schemas.openxmlformats.org/officeDocument/2006/relationships/slideLayout" Target="../slideLayouts/slideLayout173.xml"/><Relationship Id="rId9" Type="http://schemas.openxmlformats.org/officeDocument/2006/relationships/slideLayout" Target="../slideLayouts/slideLayout178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8.xml"/><Relationship Id="rId3" Type="http://schemas.openxmlformats.org/officeDocument/2006/relationships/slideLayout" Target="../slideLayouts/slideLayout183.xml"/><Relationship Id="rId7" Type="http://schemas.openxmlformats.org/officeDocument/2006/relationships/slideLayout" Target="../slideLayouts/slideLayout187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82.xml"/><Relationship Id="rId1" Type="http://schemas.openxmlformats.org/officeDocument/2006/relationships/slideLayout" Target="../slideLayouts/slideLayout181.xml"/><Relationship Id="rId6" Type="http://schemas.openxmlformats.org/officeDocument/2006/relationships/slideLayout" Target="../slideLayouts/slideLayout186.xml"/><Relationship Id="rId11" Type="http://schemas.openxmlformats.org/officeDocument/2006/relationships/slideLayout" Target="../slideLayouts/slideLayout191.xml"/><Relationship Id="rId5" Type="http://schemas.openxmlformats.org/officeDocument/2006/relationships/slideLayout" Target="../slideLayouts/slideLayout185.xml"/><Relationship Id="rId10" Type="http://schemas.openxmlformats.org/officeDocument/2006/relationships/slideLayout" Target="../slideLayouts/slideLayout190.xml"/><Relationship Id="rId4" Type="http://schemas.openxmlformats.org/officeDocument/2006/relationships/slideLayout" Target="../slideLayouts/slideLayout184.xml"/><Relationship Id="rId9" Type="http://schemas.openxmlformats.org/officeDocument/2006/relationships/slideLayout" Target="../slideLayouts/slideLayout189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9.xml"/><Relationship Id="rId3" Type="http://schemas.openxmlformats.org/officeDocument/2006/relationships/slideLayout" Target="../slideLayouts/slideLayout194.xml"/><Relationship Id="rId7" Type="http://schemas.openxmlformats.org/officeDocument/2006/relationships/slideLayout" Target="../slideLayouts/slideLayout198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93.xml"/><Relationship Id="rId1" Type="http://schemas.openxmlformats.org/officeDocument/2006/relationships/slideLayout" Target="../slideLayouts/slideLayout192.xml"/><Relationship Id="rId6" Type="http://schemas.openxmlformats.org/officeDocument/2006/relationships/slideLayout" Target="../slideLayouts/slideLayout197.xml"/><Relationship Id="rId11" Type="http://schemas.openxmlformats.org/officeDocument/2006/relationships/slideLayout" Target="../slideLayouts/slideLayout202.xml"/><Relationship Id="rId5" Type="http://schemas.openxmlformats.org/officeDocument/2006/relationships/slideLayout" Target="../slideLayouts/slideLayout196.xml"/><Relationship Id="rId10" Type="http://schemas.openxmlformats.org/officeDocument/2006/relationships/slideLayout" Target="../slideLayouts/slideLayout201.xml"/><Relationship Id="rId4" Type="http://schemas.openxmlformats.org/officeDocument/2006/relationships/slideLayout" Target="../slideLayouts/slideLayout195.xml"/><Relationship Id="rId9" Type="http://schemas.openxmlformats.org/officeDocument/2006/relationships/slideLayout" Target="../slideLayouts/slideLayout200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0.xml"/><Relationship Id="rId3" Type="http://schemas.openxmlformats.org/officeDocument/2006/relationships/slideLayout" Target="../slideLayouts/slideLayout205.xml"/><Relationship Id="rId7" Type="http://schemas.openxmlformats.org/officeDocument/2006/relationships/slideLayout" Target="../slideLayouts/slideLayout209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4.xml"/><Relationship Id="rId1" Type="http://schemas.openxmlformats.org/officeDocument/2006/relationships/slideLayout" Target="../slideLayouts/slideLayout203.xml"/><Relationship Id="rId6" Type="http://schemas.openxmlformats.org/officeDocument/2006/relationships/slideLayout" Target="../slideLayouts/slideLayout208.xml"/><Relationship Id="rId11" Type="http://schemas.openxmlformats.org/officeDocument/2006/relationships/slideLayout" Target="../slideLayouts/slideLayout213.xml"/><Relationship Id="rId5" Type="http://schemas.openxmlformats.org/officeDocument/2006/relationships/slideLayout" Target="../slideLayouts/slideLayout207.xml"/><Relationship Id="rId10" Type="http://schemas.openxmlformats.org/officeDocument/2006/relationships/slideLayout" Target="../slideLayouts/slideLayout212.xml"/><Relationship Id="rId4" Type="http://schemas.openxmlformats.org/officeDocument/2006/relationships/slideLayout" Target="../slideLayouts/slideLayout206.xml"/><Relationship Id="rId9" Type="http://schemas.openxmlformats.org/officeDocument/2006/relationships/slideLayout" Target="../slideLayouts/slideLayout21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1.xml"/><Relationship Id="rId3" Type="http://schemas.openxmlformats.org/officeDocument/2006/relationships/slideLayout" Target="../slideLayouts/slideLayout216.xml"/><Relationship Id="rId7" Type="http://schemas.openxmlformats.org/officeDocument/2006/relationships/slideLayout" Target="../slideLayouts/slideLayout220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215.xml"/><Relationship Id="rId1" Type="http://schemas.openxmlformats.org/officeDocument/2006/relationships/slideLayout" Target="../slideLayouts/slideLayout214.xml"/><Relationship Id="rId6" Type="http://schemas.openxmlformats.org/officeDocument/2006/relationships/slideLayout" Target="../slideLayouts/slideLayout219.xml"/><Relationship Id="rId11" Type="http://schemas.openxmlformats.org/officeDocument/2006/relationships/slideLayout" Target="../slideLayouts/slideLayout224.xml"/><Relationship Id="rId5" Type="http://schemas.openxmlformats.org/officeDocument/2006/relationships/slideLayout" Target="../slideLayouts/slideLayout218.xml"/><Relationship Id="rId10" Type="http://schemas.openxmlformats.org/officeDocument/2006/relationships/slideLayout" Target="../slideLayouts/slideLayout223.xml"/><Relationship Id="rId4" Type="http://schemas.openxmlformats.org/officeDocument/2006/relationships/slideLayout" Target="../slideLayouts/slideLayout217.xml"/><Relationship Id="rId9" Type="http://schemas.openxmlformats.org/officeDocument/2006/relationships/slideLayout" Target="../slideLayouts/slideLayout222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2.xml"/><Relationship Id="rId3" Type="http://schemas.openxmlformats.org/officeDocument/2006/relationships/slideLayout" Target="../slideLayouts/slideLayout227.xml"/><Relationship Id="rId7" Type="http://schemas.openxmlformats.org/officeDocument/2006/relationships/slideLayout" Target="../slideLayouts/slideLayout231.xml"/><Relationship Id="rId12" Type="http://schemas.openxmlformats.org/officeDocument/2006/relationships/theme" Target="../theme/theme21.xml"/><Relationship Id="rId2" Type="http://schemas.openxmlformats.org/officeDocument/2006/relationships/slideLayout" Target="../slideLayouts/slideLayout226.xml"/><Relationship Id="rId1" Type="http://schemas.openxmlformats.org/officeDocument/2006/relationships/slideLayout" Target="../slideLayouts/slideLayout225.xml"/><Relationship Id="rId6" Type="http://schemas.openxmlformats.org/officeDocument/2006/relationships/slideLayout" Target="../slideLayouts/slideLayout230.xml"/><Relationship Id="rId11" Type="http://schemas.openxmlformats.org/officeDocument/2006/relationships/slideLayout" Target="../slideLayouts/slideLayout235.xml"/><Relationship Id="rId5" Type="http://schemas.openxmlformats.org/officeDocument/2006/relationships/slideLayout" Target="../slideLayouts/slideLayout229.xml"/><Relationship Id="rId10" Type="http://schemas.openxmlformats.org/officeDocument/2006/relationships/slideLayout" Target="../slideLayouts/slideLayout234.xml"/><Relationship Id="rId4" Type="http://schemas.openxmlformats.org/officeDocument/2006/relationships/slideLayout" Target="../slideLayouts/slideLayout228.xml"/><Relationship Id="rId9" Type="http://schemas.openxmlformats.org/officeDocument/2006/relationships/slideLayout" Target="../slideLayouts/slideLayout233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3.xml"/><Relationship Id="rId3" Type="http://schemas.openxmlformats.org/officeDocument/2006/relationships/slideLayout" Target="../slideLayouts/slideLayout238.xml"/><Relationship Id="rId7" Type="http://schemas.openxmlformats.org/officeDocument/2006/relationships/slideLayout" Target="../slideLayouts/slideLayout242.xml"/><Relationship Id="rId12" Type="http://schemas.openxmlformats.org/officeDocument/2006/relationships/theme" Target="../theme/theme22.xml"/><Relationship Id="rId2" Type="http://schemas.openxmlformats.org/officeDocument/2006/relationships/slideLayout" Target="../slideLayouts/slideLayout237.xml"/><Relationship Id="rId1" Type="http://schemas.openxmlformats.org/officeDocument/2006/relationships/slideLayout" Target="../slideLayouts/slideLayout236.xml"/><Relationship Id="rId6" Type="http://schemas.openxmlformats.org/officeDocument/2006/relationships/slideLayout" Target="../slideLayouts/slideLayout241.xml"/><Relationship Id="rId11" Type="http://schemas.openxmlformats.org/officeDocument/2006/relationships/slideLayout" Target="../slideLayouts/slideLayout246.xml"/><Relationship Id="rId5" Type="http://schemas.openxmlformats.org/officeDocument/2006/relationships/slideLayout" Target="../slideLayouts/slideLayout240.xml"/><Relationship Id="rId10" Type="http://schemas.openxmlformats.org/officeDocument/2006/relationships/slideLayout" Target="../slideLayouts/slideLayout245.xml"/><Relationship Id="rId4" Type="http://schemas.openxmlformats.org/officeDocument/2006/relationships/slideLayout" Target="../slideLayouts/slideLayout239.xml"/><Relationship Id="rId9" Type="http://schemas.openxmlformats.org/officeDocument/2006/relationships/slideLayout" Target="../slideLayouts/slideLayout244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4.xml"/><Relationship Id="rId3" Type="http://schemas.openxmlformats.org/officeDocument/2006/relationships/slideLayout" Target="../slideLayouts/slideLayout249.xml"/><Relationship Id="rId7" Type="http://schemas.openxmlformats.org/officeDocument/2006/relationships/slideLayout" Target="../slideLayouts/slideLayout253.xml"/><Relationship Id="rId12" Type="http://schemas.openxmlformats.org/officeDocument/2006/relationships/theme" Target="../theme/theme23.xml"/><Relationship Id="rId2" Type="http://schemas.openxmlformats.org/officeDocument/2006/relationships/slideLayout" Target="../slideLayouts/slideLayout248.xml"/><Relationship Id="rId1" Type="http://schemas.openxmlformats.org/officeDocument/2006/relationships/slideLayout" Target="../slideLayouts/slideLayout247.xml"/><Relationship Id="rId6" Type="http://schemas.openxmlformats.org/officeDocument/2006/relationships/slideLayout" Target="../slideLayouts/slideLayout252.xml"/><Relationship Id="rId11" Type="http://schemas.openxmlformats.org/officeDocument/2006/relationships/slideLayout" Target="../slideLayouts/slideLayout257.xml"/><Relationship Id="rId5" Type="http://schemas.openxmlformats.org/officeDocument/2006/relationships/slideLayout" Target="../slideLayouts/slideLayout251.xml"/><Relationship Id="rId10" Type="http://schemas.openxmlformats.org/officeDocument/2006/relationships/slideLayout" Target="../slideLayouts/slideLayout256.xml"/><Relationship Id="rId4" Type="http://schemas.openxmlformats.org/officeDocument/2006/relationships/slideLayout" Target="../slideLayouts/slideLayout250.xml"/><Relationship Id="rId9" Type="http://schemas.openxmlformats.org/officeDocument/2006/relationships/slideLayout" Target="../slideLayouts/slideLayout255.xml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5.xml"/><Relationship Id="rId3" Type="http://schemas.openxmlformats.org/officeDocument/2006/relationships/slideLayout" Target="../slideLayouts/slideLayout260.xml"/><Relationship Id="rId7" Type="http://schemas.openxmlformats.org/officeDocument/2006/relationships/slideLayout" Target="../slideLayouts/slideLayout264.xml"/><Relationship Id="rId12" Type="http://schemas.openxmlformats.org/officeDocument/2006/relationships/theme" Target="../theme/theme24.xml"/><Relationship Id="rId2" Type="http://schemas.openxmlformats.org/officeDocument/2006/relationships/slideLayout" Target="../slideLayouts/slideLayout259.xml"/><Relationship Id="rId1" Type="http://schemas.openxmlformats.org/officeDocument/2006/relationships/slideLayout" Target="../slideLayouts/slideLayout258.xml"/><Relationship Id="rId6" Type="http://schemas.openxmlformats.org/officeDocument/2006/relationships/slideLayout" Target="../slideLayouts/slideLayout263.xml"/><Relationship Id="rId11" Type="http://schemas.openxmlformats.org/officeDocument/2006/relationships/slideLayout" Target="../slideLayouts/slideLayout268.xml"/><Relationship Id="rId5" Type="http://schemas.openxmlformats.org/officeDocument/2006/relationships/slideLayout" Target="../slideLayouts/slideLayout262.xml"/><Relationship Id="rId10" Type="http://schemas.openxmlformats.org/officeDocument/2006/relationships/slideLayout" Target="../slideLayouts/slideLayout267.xml"/><Relationship Id="rId4" Type="http://schemas.openxmlformats.org/officeDocument/2006/relationships/slideLayout" Target="../slideLayouts/slideLayout261.xml"/><Relationship Id="rId9" Type="http://schemas.openxmlformats.org/officeDocument/2006/relationships/slideLayout" Target="../slideLayouts/slideLayout266.xml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6.xml"/><Relationship Id="rId3" Type="http://schemas.openxmlformats.org/officeDocument/2006/relationships/slideLayout" Target="../slideLayouts/slideLayout271.xml"/><Relationship Id="rId7" Type="http://schemas.openxmlformats.org/officeDocument/2006/relationships/slideLayout" Target="../slideLayouts/slideLayout275.xml"/><Relationship Id="rId12" Type="http://schemas.openxmlformats.org/officeDocument/2006/relationships/theme" Target="../theme/theme25.xml"/><Relationship Id="rId2" Type="http://schemas.openxmlformats.org/officeDocument/2006/relationships/slideLayout" Target="../slideLayouts/slideLayout270.xml"/><Relationship Id="rId1" Type="http://schemas.openxmlformats.org/officeDocument/2006/relationships/slideLayout" Target="../slideLayouts/slideLayout269.xml"/><Relationship Id="rId6" Type="http://schemas.openxmlformats.org/officeDocument/2006/relationships/slideLayout" Target="../slideLayouts/slideLayout274.xml"/><Relationship Id="rId11" Type="http://schemas.openxmlformats.org/officeDocument/2006/relationships/slideLayout" Target="../slideLayouts/slideLayout279.xml"/><Relationship Id="rId5" Type="http://schemas.openxmlformats.org/officeDocument/2006/relationships/slideLayout" Target="../slideLayouts/slideLayout273.xml"/><Relationship Id="rId10" Type="http://schemas.openxmlformats.org/officeDocument/2006/relationships/slideLayout" Target="../slideLayouts/slideLayout278.xml"/><Relationship Id="rId4" Type="http://schemas.openxmlformats.org/officeDocument/2006/relationships/slideLayout" Target="../slideLayouts/slideLayout272.xml"/><Relationship Id="rId9" Type="http://schemas.openxmlformats.org/officeDocument/2006/relationships/slideLayout" Target="../slideLayouts/slideLayout277.xml"/></Relationships>
</file>

<file path=ppt/slideMasters/_rels/slideMaster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7.xml"/><Relationship Id="rId3" Type="http://schemas.openxmlformats.org/officeDocument/2006/relationships/slideLayout" Target="../slideLayouts/slideLayout282.xml"/><Relationship Id="rId7" Type="http://schemas.openxmlformats.org/officeDocument/2006/relationships/slideLayout" Target="../slideLayouts/slideLayout286.xml"/><Relationship Id="rId12" Type="http://schemas.openxmlformats.org/officeDocument/2006/relationships/theme" Target="../theme/theme26.xml"/><Relationship Id="rId2" Type="http://schemas.openxmlformats.org/officeDocument/2006/relationships/slideLayout" Target="../slideLayouts/slideLayout281.xml"/><Relationship Id="rId1" Type="http://schemas.openxmlformats.org/officeDocument/2006/relationships/slideLayout" Target="../slideLayouts/slideLayout280.xml"/><Relationship Id="rId6" Type="http://schemas.openxmlformats.org/officeDocument/2006/relationships/slideLayout" Target="../slideLayouts/slideLayout285.xml"/><Relationship Id="rId11" Type="http://schemas.openxmlformats.org/officeDocument/2006/relationships/slideLayout" Target="../slideLayouts/slideLayout290.xml"/><Relationship Id="rId5" Type="http://schemas.openxmlformats.org/officeDocument/2006/relationships/slideLayout" Target="../slideLayouts/slideLayout284.xml"/><Relationship Id="rId10" Type="http://schemas.openxmlformats.org/officeDocument/2006/relationships/slideLayout" Target="../slideLayouts/slideLayout289.xml"/><Relationship Id="rId4" Type="http://schemas.openxmlformats.org/officeDocument/2006/relationships/slideLayout" Target="../slideLayouts/slideLayout283.xml"/><Relationship Id="rId9" Type="http://schemas.openxmlformats.org/officeDocument/2006/relationships/slideLayout" Target="../slideLayouts/slideLayout28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7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2.xml"/><Relationship Id="rId1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101.xml"/><Relationship Id="rId5" Type="http://schemas.openxmlformats.org/officeDocument/2006/relationships/slideLayout" Target="../slideLayouts/slideLayout95.xml"/><Relationship Id="rId10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94.xml"/><Relationship Id="rId9" Type="http://schemas.openxmlformats.org/officeDocument/2006/relationships/slideLayout" Target="../slideLayouts/slideLayout9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381750"/>
            <a:ext cx="5638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000">
                <a:solidFill>
                  <a:srgbClr val="222222"/>
                </a:solidFill>
              </a:defRPr>
            </a:lvl1pPr>
          </a:lstStyle>
          <a:p>
            <a:pPr>
              <a:defRPr/>
            </a:pPr>
            <a:r>
              <a:rPr lang="en-US"/>
              <a:t>Understanding Operating Systems, Sixth Edition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2000">
                <a:solidFill>
                  <a:srgbClr val="222222"/>
                </a:solidFill>
                <a:latin typeface="+mn-lt"/>
              </a:defRPr>
            </a:lvl1pPr>
          </a:lstStyle>
          <a:p>
            <a:pPr>
              <a:defRPr/>
            </a:pPr>
            <a:fld id="{D2505CD0-95FE-4B3E-8878-200194D796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67" r:id="rId3"/>
    <p:sldLayoutId id="2147483968" r:id="rId4"/>
    <p:sldLayoutId id="2147483969" r:id="rId5"/>
    <p:sldLayoutId id="2147483970" r:id="rId6"/>
    <p:sldLayoutId id="2147483971" r:id="rId7"/>
    <p:sldLayoutId id="2147483972" r:id="rId8"/>
    <p:sldLayoutId id="2147483973" r:id="rId9"/>
    <p:sldLayoutId id="2147483974" r:id="rId10"/>
    <p:sldLayoutId id="2147483975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1229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8AF623A-02B6-4F41-8949-7F804A1227B8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71E08B0-3D09-4A5B-B343-A95AA22C296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CC2ED6E-BF1E-4C5B-9B83-BE5FAD2EAB77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17E0614-73B2-439C-A887-9DAF0375A41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7" r:id="rId1"/>
    <p:sldLayoutId id="2147484078" r:id="rId2"/>
    <p:sldLayoutId id="2147484079" r:id="rId3"/>
    <p:sldLayoutId id="2147484080" r:id="rId4"/>
    <p:sldLayoutId id="2147484081" r:id="rId5"/>
    <p:sldLayoutId id="2147484082" r:id="rId6"/>
    <p:sldLayoutId id="2147484083" r:id="rId7"/>
    <p:sldLayoutId id="2147484084" r:id="rId8"/>
    <p:sldLayoutId id="2147484085" r:id="rId9"/>
    <p:sldLayoutId id="2147484086" r:id="rId10"/>
    <p:sldLayoutId id="2147484087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1433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DE4FCA5-F81E-4620-82BE-DF5E177627E3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4A6F52B-DFEE-44E8-B068-0514660B7A5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8" r:id="rId1"/>
    <p:sldLayoutId id="2147484089" r:id="rId2"/>
    <p:sldLayoutId id="2147484090" r:id="rId3"/>
    <p:sldLayoutId id="2147484091" r:id="rId4"/>
    <p:sldLayoutId id="2147484092" r:id="rId5"/>
    <p:sldLayoutId id="2147484093" r:id="rId6"/>
    <p:sldLayoutId id="2147484094" r:id="rId7"/>
    <p:sldLayoutId id="2147484095" r:id="rId8"/>
    <p:sldLayoutId id="2147484096" r:id="rId9"/>
    <p:sldLayoutId id="2147484097" r:id="rId10"/>
    <p:sldLayoutId id="2147484098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1536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120832F-4170-413C-95D0-7B7CD9F961E2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BC04A59-C66B-4541-A162-A7EB81C2C9B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9" r:id="rId1"/>
    <p:sldLayoutId id="2147484100" r:id="rId2"/>
    <p:sldLayoutId id="2147484101" r:id="rId3"/>
    <p:sldLayoutId id="2147484102" r:id="rId4"/>
    <p:sldLayoutId id="2147484103" r:id="rId5"/>
    <p:sldLayoutId id="2147484104" r:id="rId6"/>
    <p:sldLayoutId id="2147484105" r:id="rId7"/>
    <p:sldLayoutId id="2147484106" r:id="rId8"/>
    <p:sldLayoutId id="2147484107" r:id="rId9"/>
    <p:sldLayoutId id="2147484108" r:id="rId10"/>
    <p:sldLayoutId id="214748410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1638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99FB40D-3174-4DD9-8063-506BDC41793E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884CF0F-2363-4AF2-A683-74D0C4CA1B7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0" r:id="rId1"/>
    <p:sldLayoutId id="2147484111" r:id="rId2"/>
    <p:sldLayoutId id="2147484112" r:id="rId3"/>
    <p:sldLayoutId id="2147484113" r:id="rId4"/>
    <p:sldLayoutId id="2147484114" r:id="rId5"/>
    <p:sldLayoutId id="2147484115" r:id="rId6"/>
    <p:sldLayoutId id="2147484116" r:id="rId7"/>
    <p:sldLayoutId id="2147484117" r:id="rId8"/>
    <p:sldLayoutId id="2147484118" r:id="rId9"/>
    <p:sldLayoutId id="2147484119" r:id="rId10"/>
    <p:sldLayoutId id="214748412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1741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3A2737C-03D6-4DB7-86CF-8DCC90416A77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43BC6F1-C45A-4CEB-9AFD-AA30BEFF662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1" r:id="rId1"/>
    <p:sldLayoutId id="2147484122" r:id="rId2"/>
    <p:sldLayoutId id="2147484123" r:id="rId3"/>
    <p:sldLayoutId id="2147484124" r:id="rId4"/>
    <p:sldLayoutId id="2147484125" r:id="rId5"/>
    <p:sldLayoutId id="2147484126" r:id="rId6"/>
    <p:sldLayoutId id="2147484127" r:id="rId7"/>
    <p:sldLayoutId id="2147484128" r:id="rId8"/>
    <p:sldLayoutId id="2147484129" r:id="rId9"/>
    <p:sldLayoutId id="2147484130" r:id="rId10"/>
    <p:sldLayoutId id="2147484131" r:id="rId11"/>
    <p:sldLayoutId id="2147484132" r:id="rId12"/>
    <p:sldLayoutId id="2147484133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1843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4B917B7-E37E-42C7-85E1-C9DEEC8B8096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B5A9F79-7F59-48DC-9DDB-BF23AECE3E0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4" r:id="rId1"/>
    <p:sldLayoutId id="2147484135" r:id="rId2"/>
    <p:sldLayoutId id="2147484136" r:id="rId3"/>
    <p:sldLayoutId id="2147484137" r:id="rId4"/>
    <p:sldLayoutId id="2147484138" r:id="rId5"/>
    <p:sldLayoutId id="2147484139" r:id="rId6"/>
    <p:sldLayoutId id="2147484140" r:id="rId7"/>
    <p:sldLayoutId id="2147484141" r:id="rId8"/>
    <p:sldLayoutId id="2147484142" r:id="rId9"/>
    <p:sldLayoutId id="2147484143" r:id="rId10"/>
    <p:sldLayoutId id="2147484144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1945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B9D33D4-556A-4F68-BE93-A48A862A1CF2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97C72E7-51D0-4CFD-9AD6-FCAC36F322F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5" r:id="rId1"/>
    <p:sldLayoutId id="2147484146" r:id="rId2"/>
    <p:sldLayoutId id="2147484147" r:id="rId3"/>
    <p:sldLayoutId id="2147484148" r:id="rId4"/>
    <p:sldLayoutId id="2147484149" r:id="rId5"/>
    <p:sldLayoutId id="2147484150" r:id="rId6"/>
    <p:sldLayoutId id="2147484151" r:id="rId7"/>
    <p:sldLayoutId id="2147484152" r:id="rId8"/>
    <p:sldLayoutId id="2147484153" r:id="rId9"/>
    <p:sldLayoutId id="2147484154" r:id="rId10"/>
    <p:sldLayoutId id="214748415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2048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AB84D32-5282-4CDC-B267-161DF38B0B7C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3393FD4-81C4-4840-BA32-53A2D4BAD40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6" r:id="rId1"/>
    <p:sldLayoutId id="2147484157" r:id="rId2"/>
    <p:sldLayoutId id="2147484158" r:id="rId3"/>
    <p:sldLayoutId id="2147484159" r:id="rId4"/>
    <p:sldLayoutId id="2147484160" r:id="rId5"/>
    <p:sldLayoutId id="2147484161" r:id="rId6"/>
    <p:sldLayoutId id="2147484162" r:id="rId7"/>
    <p:sldLayoutId id="2147484163" r:id="rId8"/>
    <p:sldLayoutId id="2147484164" r:id="rId9"/>
    <p:sldLayoutId id="2147484165" r:id="rId10"/>
    <p:sldLayoutId id="2147484166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2150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856B19F-7D9C-40B9-B8F1-F8416AD9BE98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0F83924-4FD7-40F4-BC8E-68FF8122F78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7" r:id="rId1"/>
    <p:sldLayoutId id="2147484168" r:id="rId2"/>
    <p:sldLayoutId id="2147484169" r:id="rId3"/>
    <p:sldLayoutId id="2147484170" r:id="rId4"/>
    <p:sldLayoutId id="2147484171" r:id="rId5"/>
    <p:sldLayoutId id="2147484172" r:id="rId6"/>
    <p:sldLayoutId id="2147484173" r:id="rId7"/>
    <p:sldLayoutId id="2147484174" r:id="rId8"/>
    <p:sldLayoutId id="2147484175" r:id="rId9"/>
    <p:sldLayoutId id="2147484176" r:id="rId10"/>
    <p:sldLayoutId id="2147484177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916113"/>
            <a:ext cx="8642350" cy="468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736600"/>
            <a:ext cx="9144000" cy="1079500"/>
          </a:xfrm>
          <a:prstGeom prst="rect">
            <a:avLst/>
          </a:prstGeom>
          <a:solidFill>
            <a:srgbClr val="004B8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755650"/>
            <a:ext cx="864235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pic>
        <p:nvPicPr>
          <p:cNvPr id="4101" name="Picture 13" descr="ECU_AUS_logo_C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2450" y="0"/>
            <a:ext cx="979488" cy="72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1" name="Text Box 17"/>
          <p:cNvSpPr txBox="1">
            <a:spLocks noChangeArrowheads="1"/>
          </p:cNvSpPr>
          <p:nvPr/>
        </p:nvSpPr>
        <p:spPr bwMode="auto">
          <a:xfrm>
            <a:off x="107950" y="377825"/>
            <a:ext cx="53832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AU" sz="1200" dirty="0">
                <a:solidFill>
                  <a:srgbClr val="666666"/>
                </a:solidFill>
                <a:latin typeface="Arial Narrow" pitchFamily="-65" charset="0"/>
              </a:rPr>
              <a:t>School of Computing and Security Science</a:t>
            </a:r>
          </a:p>
        </p:txBody>
      </p:sp>
      <p:sp>
        <p:nvSpPr>
          <p:cNvPr id="1043" name="Text Box 19"/>
          <p:cNvSpPr txBox="1">
            <a:spLocks noChangeArrowheads="1"/>
          </p:cNvSpPr>
          <p:nvPr/>
        </p:nvSpPr>
        <p:spPr bwMode="auto">
          <a:xfrm>
            <a:off x="107950" y="115888"/>
            <a:ext cx="5383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AU" sz="1600" b="1">
                <a:solidFill>
                  <a:srgbClr val="666666"/>
                </a:solidFill>
                <a:latin typeface="Arial Narrow" pitchFamily="-65" charset="0"/>
              </a:rPr>
              <a:t>Edith Cowan University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6" r:id="rId11"/>
  </p:sldLayoutIdLst>
  <p:hf hdr="0" dt="0"/>
  <p:txStyles>
    <p:titleStyle>
      <a:lvl1pPr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Narrow"/>
          <a:ea typeface="ＭＳ Ｐゴシック" pitchFamily="-65" charset="-128"/>
          <a:cs typeface="ＭＳ Ｐゴシック" pitchFamily="-65" charset="-128"/>
        </a:defRPr>
      </a:lvl1pPr>
      <a:lvl2pPr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Narrow" pitchFamily="-65" charset="0"/>
          <a:ea typeface="ＭＳ Ｐゴシック" pitchFamily="-65" charset="-128"/>
          <a:cs typeface="ＭＳ Ｐゴシック" pitchFamily="-65" charset="-128"/>
        </a:defRPr>
      </a:lvl2pPr>
      <a:lvl3pPr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Narrow" pitchFamily="-65" charset="0"/>
          <a:ea typeface="ＭＳ Ｐゴシック" pitchFamily="-65" charset="-128"/>
          <a:cs typeface="ＭＳ Ｐゴシック" pitchFamily="-65" charset="-128"/>
        </a:defRPr>
      </a:lvl3pPr>
      <a:lvl4pPr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Narrow" pitchFamily="-65" charset="0"/>
          <a:ea typeface="ＭＳ Ｐゴシック" pitchFamily="-65" charset="-128"/>
          <a:cs typeface="ＭＳ Ｐゴシック" pitchFamily="-65" charset="-128"/>
        </a:defRPr>
      </a:lvl4pPr>
      <a:lvl5pPr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Narrow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65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65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225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7FAC131-CB16-49DE-8CC0-97F32B95BB62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BDEB28F-BA2E-47AB-8773-B3410B0E979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8" r:id="rId1"/>
    <p:sldLayoutId id="2147484179" r:id="rId2"/>
    <p:sldLayoutId id="2147484180" r:id="rId3"/>
    <p:sldLayoutId id="2147484181" r:id="rId4"/>
    <p:sldLayoutId id="2147484182" r:id="rId5"/>
    <p:sldLayoutId id="2147484183" r:id="rId6"/>
    <p:sldLayoutId id="2147484184" r:id="rId7"/>
    <p:sldLayoutId id="2147484185" r:id="rId8"/>
    <p:sldLayoutId id="2147484186" r:id="rId9"/>
    <p:sldLayoutId id="2147484187" r:id="rId10"/>
    <p:sldLayoutId id="2147484188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2355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615D5CC-5011-4A1F-B8A6-01EDD423A434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6DA0D57-A3DD-4DAC-BC2B-983DF53DF61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2457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CBC3212-F24B-4139-85F8-B54569F81754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1C8C7AC-1F7F-4C93-9F50-4840BCFCA55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0" r:id="rId1"/>
    <p:sldLayoutId id="2147484201" r:id="rId2"/>
    <p:sldLayoutId id="2147484202" r:id="rId3"/>
    <p:sldLayoutId id="2147484203" r:id="rId4"/>
    <p:sldLayoutId id="2147484204" r:id="rId5"/>
    <p:sldLayoutId id="2147484205" r:id="rId6"/>
    <p:sldLayoutId id="2147484206" r:id="rId7"/>
    <p:sldLayoutId id="2147484207" r:id="rId8"/>
    <p:sldLayoutId id="2147484208" r:id="rId9"/>
    <p:sldLayoutId id="2147484209" r:id="rId10"/>
    <p:sldLayoutId id="214748421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2560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E16D8AF-F2E5-4141-823E-245A3A66BDF2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9A713A5-9B33-42B9-A243-D911C110200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1" r:id="rId1"/>
    <p:sldLayoutId id="2147484212" r:id="rId2"/>
    <p:sldLayoutId id="2147484213" r:id="rId3"/>
    <p:sldLayoutId id="2147484214" r:id="rId4"/>
    <p:sldLayoutId id="2147484215" r:id="rId5"/>
    <p:sldLayoutId id="2147484216" r:id="rId6"/>
    <p:sldLayoutId id="2147484217" r:id="rId7"/>
    <p:sldLayoutId id="2147484218" r:id="rId8"/>
    <p:sldLayoutId id="2147484219" r:id="rId9"/>
    <p:sldLayoutId id="2147484220" r:id="rId10"/>
    <p:sldLayoutId id="214748422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266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BFC5020-0873-4E1B-86E0-D1CAC9132F83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C3F856F-FEDD-459D-B72F-7AC9F03D94D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2" r:id="rId1"/>
    <p:sldLayoutId id="2147484223" r:id="rId2"/>
    <p:sldLayoutId id="2147484224" r:id="rId3"/>
    <p:sldLayoutId id="2147484225" r:id="rId4"/>
    <p:sldLayoutId id="2147484226" r:id="rId5"/>
    <p:sldLayoutId id="2147484227" r:id="rId6"/>
    <p:sldLayoutId id="2147484228" r:id="rId7"/>
    <p:sldLayoutId id="2147484229" r:id="rId8"/>
    <p:sldLayoutId id="2147484230" r:id="rId9"/>
    <p:sldLayoutId id="2147484231" r:id="rId10"/>
    <p:sldLayoutId id="214748423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276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9690EA7-33AE-4354-9C50-B6BFB8035E4C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0C8991-AD26-47FE-BD29-CFC4D5973DD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3" r:id="rId1"/>
    <p:sldLayoutId id="2147484234" r:id="rId2"/>
    <p:sldLayoutId id="2147484235" r:id="rId3"/>
    <p:sldLayoutId id="2147484236" r:id="rId4"/>
    <p:sldLayoutId id="2147484237" r:id="rId5"/>
    <p:sldLayoutId id="2147484238" r:id="rId6"/>
    <p:sldLayoutId id="2147484239" r:id="rId7"/>
    <p:sldLayoutId id="2147484240" r:id="rId8"/>
    <p:sldLayoutId id="2147484241" r:id="rId9"/>
    <p:sldLayoutId id="2147484242" r:id="rId10"/>
    <p:sldLayoutId id="214748424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286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40D3648-FE65-48A7-85F5-320B2BD45637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066738E-6EAE-409F-A505-8A3B604D6BF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4" r:id="rId1"/>
    <p:sldLayoutId id="2147484245" r:id="rId2"/>
    <p:sldLayoutId id="2147484246" r:id="rId3"/>
    <p:sldLayoutId id="2147484247" r:id="rId4"/>
    <p:sldLayoutId id="2147484248" r:id="rId5"/>
    <p:sldLayoutId id="2147484249" r:id="rId6"/>
    <p:sldLayoutId id="2147484250" r:id="rId7"/>
    <p:sldLayoutId id="2147484251" r:id="rId8"/>
    <p:sldLayoutId id="2147484252" r:id="rId9"/>
    <p:sldLayoutId id="2147484253" r:id="rId10"/>
    <p:sldLayoutId id="2147484254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8A565E0-8E75-42EB-9311-262BFD505FAC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F07429C-1065-4E51-BCC6-6BE7BCD4B8F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3997" r:id="rId11"/>
    <p:sldLayoutId id="2147483998" r:id="rId12"/>
    <p:sldLayoutId id="2147483999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8088D88-5512-4259-A379-5B420FC15767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051E3DA-3A4C-4DB5-AFDD-20CC028FAA4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717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6CCA872-3A5B-49E7-B9E6-2856AB596E4F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2A85573-54EB-4B60-B15E-8000A16DD27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1" r:id="rId1"/>
    <p:sldLayoutId id="2147484012" r:id="rId2"/>
    <p:sldLayoutId id="2147484013" r:id="rId3"/>
    <p:sldLayoutId id="2147484014" r:id="rId4"/>
    <p:sldLayoutId id="2147484015" r:id="rId5"/>
    <p:sldLayoutId id="2147484016" r:id="rId6"/>
    <p:sldLayoutId id="2147484017" r:id="rId7"/>
    <p:sldLayoutId id="2147484018" r:id="rId8"/>
    <p:sldLayoutId id="2147484019" r:id="rId9"/>
    <p:sldLayoutId id="2147484020" r:id="rId10"/>
    <p:sldLayoutId id="214748402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819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F647AA4-99F9-408D-8A71-91DC0D4A82B0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522F2D5-06A7-44C2-AA6D-54CAD09A1E3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2" r:id="rId1"/>
    <p:sldLayoutId id="2147484023" r:id="rId2"/>
    <p:sldLayoutId id="2147484024" r:id="rId3"/>
    <p:sldLayoutId id="2147484025" r:id="rId4"/>
    <p:sldLayoutId id="2147484026" r:id="rId5"/>
    <p:sldLayoutId id="2147484027" r:id="rId6"/>
    <p:sldLayoutId id="2147484028" r:id="rId7"/>
    <p:sldLayoutId id="2147484029" r:id="rId8"/>
    <p:sldLayoutId id="2147484030" r:id="rId9"/>
    <p:sldLayoutId id="2147484031" r:id="rId10"/>
    <p:sldLayoutId id="214748403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921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B1078A1-D0BC-4CB2-9400-A25C73D13B12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FEB731C-D1A8-45A1-BA01-8FB0616D0B2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1024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6A8B7E1-89DA-4AC0-8E64-9508DC623109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0669711-508A-49E1-913B-0E6098C03BB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4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1126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807B3F8-6209-4F90-BBD9-C20137372E96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2E4CDC1-2A97-49F0-AF44-CC26ED204B6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56" r:id="rId2"/>
    <p:sldLayoutId id="2147484057" r:id="rId3"/>
    <p:sldLayoutId id="2147484058" r:id="rId4"/>
    <p:sldLayoutId id="2147484059" r:id="rId5"/>
    <p:sldLayoutId id="2147484060" r:id="rId6"/>
    <p:sldLayoutId id="2147484061" r:id="rId7"/>
    <p:sldLayoutId id="2147484062" r:id="rId8"/>
    <p:sldLayoutId id="2147484063" r:id="rId9"/>
    <p:sldLayoutId id="2147484064" r:id="rId10"/>
    <p:sldLayoutId id="214748406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/>
          <a:lstStyle/>
          <a:p>
            <a:r>
              <a:rPr lang="en-CA" b="1" smtClean="0">
                <a:latin typeface="Arial Narrow" pitchFamily="-65" charset="0"/>
              </a:rPr>
              <a:t>Understanding Operating Systems Sixth Edition</a:t>
            </a:r>
            <a:endParaRPr lang="en-US" b="1" smtClean="0">
              <a:latin typeface="Arial Narrow" pitchFamily="-65" charset="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2438400"/>
            <a:ext cx="6400800" cy="1752600"/>
          </a:xfrm>
        </p:spPr>
        <p:txBody>
          <a:bodyPr/>
          <a:lstStyle/>
          <a:p>
            <a:r>
              <a:rPr lang="en-US" sz="3400" i="1" smtClean="0"/>
              <a:t>Chapter 12</a:t>
            </a:r>
          </a:p>
          <a:p>
            <a:endParaRPr lang="en-US" sz="3400" i="1" smtClean="0"/>
          </a:p>
          <a:p>
            <a:endParaRPr lang="en-US" sz="3400" i="1" smtClean="0"/>
          </a:p>
          <a:p>
            <a:r>
              <a:rPr lang="en-CA" sz="3400" i="1" smtClean="0"/>
              <a:t>System Management</a:t>
            </a:r>
            <a:endParaRPr lang="en-US" sz="3400" i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Role of Device Management</a:t>
            </a:r>
            <a:r>
              <a:rPr lang="en-US" smtClean="0">
                <a:latin typeface="Arial Narrow" pitchFamily="-65" charset="0"/>
              </a:rPr>
              <a:t> (cont'd.)</a:t>
            </a:r>
            <a:endParaRPr lang="en-CA" smtClean="0">
              <a:latin typeface="Arial Narrow" pitchFamily="-65" charset="0"/>
            </a:endParaRPr>
          </a:p>
        </p:txBody>
      </p:sp>
      <p:pic>
        <p:nvPicPr>
          <p:cNvPr id="3891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133600"/>
            <a:ext cx="8058150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Role of Device Management</a:t>
            </a:r>
            <a:r>
              <a:rPr lang="en-US" smtClean="0">
                <a:latin typeface="Arial Narrow" pitchFamily="-65" charset="0"/>
              </a:rPr>
              <a:t> (cont'd.)</a:t>
            </a:r>
            <a:endParaRPr lang="en-CA" smtClean="0">
              <a:latin typeface="Arial Narrow" pitchFamily="-65" charset="0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71650"/>
            <a:ext cx="8229600" cy="1885950"/>
          </a:xfrm>
        </p:spPr>
        <p:txBody>
          <a:bodyPr/>
          <a:lstStyle/>
          <a:p>
            <a:r>
              <a:rPr lang="en-CA" smtClean="0"/>
              <a:t>Example: without reordering</a:t>
            </a:r>
          </a:p>
          <a:p>
            <a:pPr lvl="1"/>
            <a:r>
              <a:rPr lang="en-CA" smtClean="0"/>
              <a:t>CPU 1 and disk drive A </a:t>
            </a:r>
          </a:p>
          <a:p>
            <a:pPr lvl="2"/>
            <a:r>
              <a:rPr lang="en-CA" smtClean="0"/>
              <a:t>Access track 1, track 9, track 1, track 9</a:t>
            </a:r>
          </a:p>
          <a:p>
            <a:pPr lvl="2"/>
            <a:r>
              <a:rPr lang="en-CA" smtClean="0"/>
              <a:t>Arm already located</a:t>
            </a:r>
            <a:r>
              <a:rPr lang="en-US" smtClean="0"/>
              <a:t> </a:t>
            </a:r>
            <a:r>
              <a:rPr lang="en-CA" smtClean="0"/>
              <a:t>at track 1</a:t>
            </a:r>
            <a:endParaRPr lang="en-US" smtClean="0"/>
          </a:p>
        </p:txBody>
      </p:sp>
      <p:pic>
        <p:nvPicPr>
          <p:cNvPr id="39940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4191000"/>
            <a:ext cx="8355013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Role of Device Management</a:t>
            </a:r>
            <a:r>
              <a:rPr lang="en-US" smtClean="0">
                <a:latin typeface="Arial Narrow" pitchFamily="-65" charset="0"/>
              </a:rPr>
              <a:t> (cont'd.)</a:t>
            </a:r>
            <a:endParaRPr lang="en-CA" smtClean="0">
              <a:latin typeface="Arial Narrow" pitchFamily="-65" charset="0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584325"/>
          </a:xfrm>
        </p:spPr>
        <p:txBody>
          <a:bodyPr/>
          <a:lstStyle/>
          <a:p>
            <a:r>
              <a:rPr lang="en-CA" smtClean="0"/>
              <a:t>Example: after reordering</a:t>
            </a:r>
          </a:p>
          <a:p>
            <a:pPr lvl="1"/>
            <a:r>
              <a:rPr lang="en-CA" smtClean="0"/>
              <a:t>Arm performs both accesses on Track</a:t>
            </a:r>
            <a:r>
              <a:rPr lang="en-US" smtClean="0"/>
              <a:t> </a:t>
            </a:r>
            <a:r>
              <a:rPr lang="en-CA" smtClean="0"/>
              <a:t>1 before traveling Track 9 (35 ms)</a:t>
            </a:r>
            <a:endParaRPr lang="en-US" smtClean="0"/>
          </a:p>
        </p:txBody>
      </p:sp>
      <p:sp>
        <p:nvSpPr>
          <p:cNvPr id="40964" name="Footer Placeholder 5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245225"/>
            <a:ext cx="5638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Understanding Operating Systems, Sixth Edition</a:t>
            </a:r>
          </a:p>
        </p:txBody>
      </p:sp>
      <p:sp>
        <p:nvSpPr>
          <p:cNvPr id="40965" name="Slide Number Placeholder 6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15D89762-425D-40A2-906C-A7842261576F}" type="slidenum">
              <a:rPr lang="en-US"/>
              <a:pPr/>
              <a:t>12</a:t>
            </a:fld>
            <a:endParaRPr lang="en-US"/>
          </a:p>
        </p:txBody>
      </p:sp>
      <p:pic>
        <p:nvPicPr>
          <p:cNvPr id="40966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657600"/>
            <a:ext cx="7720013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Role of Device Management</a:t>
            </a:r>
            <a:r>
              <a:rPr lang="en-US" smtClean="0">
                <a:latin typeface="Arial Narrow" pitchFamily="-65" charset="0"/>
              </a:rPr>
              <a:t> (cont'd.)</a:t>
            </a:r>
            <a:endParaRPr lang="en-CA" smtClean="0">
              <a:latin typeface="Arial Narrow" pitchFamily="-65" charset="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smtClean="0"/>
              <a:t>Reordering requests not always warranted</a:t>
            </a:r>
          </a:p>
          <a:p>
            <a:pPr lvl="1"/>
            <a:r>
              <a:rPr lang="en-US" smtClean="0"/>
              <a:t>Example:</a:t>
            </a:r>
            <a:r>
              <a:rPr lang="en-CA" smtClean="0"/>
              <a:t> CPU 1 and much faster disk drive</a:t>
            </a:r>
            <a:r>
              <a:rPr lang="en-US" smtClean="0"/>
              <a:t> </a:t>
            </a:r>
            <a:r>
              <a:rPr lang="en-CA" smtClean="0"/>
              <a:t>C</a:t>
            </a:r>
            <a:endParaRPr lang="en-US" smtClean="0"/>
          </a:p>
          <a:p>
            <a:pPr lvl="2"/>
            <a:r>
              <a:rPr lang="en-US" smtClean="0"/>
              <a:t>Without reordering: access time = </a:t>
            </a:r>
            <a:r>
              <a:rPr lang="en-CA" smtClean="0"/>
              <a:t>5 + 5 + 5</a:t>
            </a:r>
            <a:r>
              <a:rPr lang="en-US" smtClean="0"/>
              <a:t> =</a:t>
            </a:r>
            <a:r>
              <a:rPr lang="en-CA" smtClean="0"/>
              <a:t> 15 ms</a:t>
            </a:r>
          </a:p>
          <a:p>
            <a:pPr lvl="2"/>
            <a:r>
              <a:rPr lang="en-US" smtClean="0"/>
              <a:t>With reordering: access time = </a:t>
            </a:r>
            <a:r>
              <a:rPr lang="en-CA" smtClean="0"/>
              <a:t>5 + </a:t>
            </a:r>
            <a:r>
              <a:rPr lang="en-US" smtClean="0"/>
              <a:t>30 =</a:t>
            </a:r>
            <a:r>
              <a:rPr lang="en-CA" smtClean="0"/>
              <a:t> </a:t>
            </a:r>
            <a:r>
              <a:rPr lang="en-US" smtClean="0"/>
              <a:t>3</a:t>
            </a:r>
            <a:r>
              <a:rPr lang="en-CA" smtClean="0"/>
              <a:t>5 ms</a:t>
            </a:r>
            <a:endParaRPr lang="en-US" smtClean="0"/>
          </a:p>
          <a:p>
            <a:r>
              <a:rPr lang="en-CA" smtClean="0"/>
              <a:t>Reordering algorithm </a:t>
            </a:r>
          </a:p>
          <a:p>
            <a:pPr lvl="1"/>
            <a:r>
              <a:rPr lang="en-CA" smtClean="0"/>
              <a:t>Always</a:t>
            </a:r>
            <a:r>
              <a:rPr lang="en-US" smtClean="0"/>
              <a:t> </a:t>
            </a:r>
            <a:r>
              <a:rPr lang="en-CA" smtClean="0"/>
              <a:t>on or always off</a:t>
            </a:r>
            <a:endParaRPr lang="en-US" smtClean="0"/>
          </a:p>
          <a:p>
            <a:pPr lvl="1"/>
            <a:r>
              <a:rPr lang="en-CA" smtClean="0"/>
              <a:t>Requires reconfiguration to change</a:t>
            </a:r>
          </a:p>
          <a:p>
            <a:pPr lvl="1"/>
            <a:r>
              <a:rPr lang="en-CA" smtClean="0"/>
              <a:t>Initial setting </a:t>
            </a:r>
          </a:p>
          <a:p>
            <a:pPr lvl="2"/>
            <a:r>
              <a:rPr lang="en-CA" smtClean="0"/>
              <a:t>Determined by evaluating system on average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Role of File Management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CA" sz="2800" smtClean="0"/>
              <a:t>Secondary storage allocation</a:t>
            </a:r>
            <a:r>
              <a:rPr lang="en-US" sz="2800" smtClean="0"/>
              <a:t> </a:t>
            </a:r>
            <a:r>
              <a:rPr lang="en-CA" sz="2800" smtClean="0"/>
              <a:t>schemes</a:t>
            </a:r>
          </a:p>
          <a:p>
            <a:pPr lvl="1">
              <a:lnSpc>
                <a:spcPct val="90000"/>
              </a:lnSpc>
            </a:pPr>
            <a:r>
              <a:rPr lang="en-CA" sz="2400" smtClean="0"/>
              <a:t>Help organize and access system files</a:t>
            </a:r>
            <a:endParaRPr lang="en-US" sz="2400" smtClean="0"/>
          </a:p>
          <a:p>
            <a:pPr>
              <a:lnSpc>
                <a:spcPct val="90000"/>
              </a:lnSpc>
            </a:pPr>
            <a:r>
              <a:rPr lang="en-US" sz="2800" smtClean="0"/>
              <a:t>Important considerations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File organization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Example: </a:t>
            </a:r>
            <a:r>
              <a:rPr lang="en-CA" sz="2000" smtClean="0"/>
              <a:t>file records stored noncontiguously</a:t>
            </a:r>
          </a:p>
          <a:p>
            <a:pPr lvl="2">
              <a:lnSpc>
                <a:spcPct val="90000"/>
              </a:lnSpc>
            </a:pPr>
            <a:r>
              <a:rPr lang="en-CA" sz="2000" smtClean="0"/>
              <a:t>Time consuming</a:t>
            </a:r>
            <a:r>
              <a:rPr lang="en-US" sz="2000" smtClean="0"/>
              <a:t> and requires</a:t>
            </a:r>
            <a:r>
              <a:rPr lang="en-CA" sz="2000" smtClean="0"/>
              <a:t> </a:t>
            </a:r>
            <a:r>
              <a:rPr lang="en-US" sz="2000" smtClean="0"/>
              <a:t>compaction (</a:t>
            </a:r>
            <a:r>
              <a:rPr lang="en-CA" sz="2000" smtClean="0"/>
              <a:t>CPU time)</a:t>
            </a:r>
            <a:endParaRPr lang="en-US" sz="2000" smtClean="0"/>
          </a:p>
          <a:p>
            <a:pPr lvl="1">
              <a:lnSpc>
                <a:spcPct val="90000"/>
              </a:lnSpc>
            </a:pPr>
            <a:r>
              <a:rPr lang="en-US" sz="2400" smtClean="0"/>
              <a:t>Volume directory location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Affects retrieval time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Different schemes offer different flexibility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Tradeoff: file flexibility versus CPU overhead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Closely related to device storing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Role of File Management</a:t>
            </a:r>
            <a:r>
              <a:rPr lang="en-US" smtClean="0">
                <a:latin typeface="Arial Narrow" pitchFamily="-65" charset="0"/>
              </a:rPr>
              <a:t> (cont'd.)</a:t>
            </a:r>
            <a:endParaRPr lang="en-CA" smtClean="0">
              <a:latin typeface="Arial Narrow" pitchFamily="-65" charset="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229600" cy="1050925"/>
          </a:xfrm>
        </p:spPr>
        <p:txBody>
          <a:bodyPr/>
          <a:lstStyle/>
          <a:p>
            <a:r>
              <a:rPr lang="en-US" smtClean="0"/>
              <a:t>File management related to device where files stored</a:t>
            </a:r>
          </a:p>
        </p:txBody>
      </p:sp>
      <p:pic>
        <p:nvPicPr>
          <p:cNvPr id="44036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505200"/>
            <a:ext cx="7693025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Role of Network Management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sz="2800" smtClean="0"/>
              <a:t>Routinely synchronizes remote</a:t>
            </a:r>
            <a:r>
              <a:rPr lang="en-US" sz="2800" smtClean="0"/>
              <a:t> </a:t>
            </a:r>
            <a:r>
              <a:rPr lang="en-CA" sz="2800" smtClean="0"/>
              <a:t>processor load</a:t>
            </a:r>
          </a:p>
          <a:p>
            <a:r>
              <a:rPr lang="en-CA" sz="2800" smtClean="0"/>
              <a:t>Determines message priority</a:t>
            </a:r>
            <a:endParaRPr lang="en-US" sz="2800" smtClean="0"/>
          </a:p>
          <a:p>
            <a:r>
              <a:rPr lang="en-CA" sz="2800" smtClean="0"/>
              <a:t>Selects most efficient communication</a:t>
            </a:r>
            <a:r>
              <a:rPr lang="en-US" sz="2800" smtClean="0"/>
              <a:t> </a:t>
            </a:r>
            <a:r>
              <a:rPr lang="en-CA" sz="2800" smtClean="0"/>
              <a:t>paths</a:t>
            </a:r>
          </a:p>
          <a:p>
            <a:pPr lvl="1"/>
            <a:r>
              <a:rPr lang="en-CA" sz="2400" smtClean="0"/>
              <a:t>Over multiple data communication lines</a:t>
            </a:r>
            <a:endParaRPr lang="en-US" sz="2400" smtClean="0"/>
          </a:p>
          <a:p>
            <a:r>
              <a:rPr lang="en-CA" sz="2800" smtClean="0"/>
              <a:t>Monitors use:</a:t>
            </a:r>
          </a:p>
          <a:p>
            <a:pPr lvl="1"/>
            <a:r>
              <a:rPr lang="en-CA" sz="2400" smtClean="0"/>
              <a:t>Individual computers and shared hardware</a:t>
            </a:r>
          </a:p>
          <a:p>
            <a:pPr lvl="2"/>
            <a:r>
              <a:rPr lang="en-CA" sz="2000" smtClean="0"/>
              <a:t>Ensures software license agreements compliance</a:t>
            </a:r>
          </a:p>
          <a:p>
            <a:r>
              <a:rPr lang="en-CA" sz="2800" smtClean="0"/>
              <a:t>Simplifies updating data files and</a:t>
            </a:r>
            <a:r>
              <a:rPr lang="en-US" sz="2800" smtClean="0"/>
              <a:t> </a:t>
            </a:r>
            <a:r>
              <a:rPr lang="en-CA" sz="2800" smtClean="0"/>
              <a:t>programs on networked computers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Measuring System Performance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CA" sz="2800" smtClean="0"/>
              <a:t>Total system performance</a:t>
            </a:r>
          </a:p>
          <a:p>
            <a:pPr lvl="1">
              <a:lnSpc>
                <a:spcPct val="90000"/>
              </a:lnSpc>
            </a:pPr>
            <a:r>
              <a:rPr lang="en-CA" sz="2400" smtClean="0"/>
              <a:t>Efficiency with which computer system</a:t>
            </a:r>
            <a:r>
              <a:rPr lang="en-US" sz="2400" smtClean="0"/>
              <a:t> </a:t>
            </a:r>
            <a:r>
              <a:rPr lang="en-CA" sz="2400" smtClean="0"/>
              <a:t>meets goals</a:t>
            </a:r>
            <a:endParaRPr lang="en-US" sz="2400" smtClean="0"/>
          </a:p>
          <a:p>
            <a:pPr>
              <a:lnSpc>
                <a:spcPct val="90000"/>
              </a:lnSpc>
            </a:pPr>
            <a:r>
              <a:rPr lang="en-CA" sz="2800" smtClean="0"/>
              <a:t>System efficiency</a:t>
            </a:r>
          </a:p>
          <a:p>
            <a:pPr lvl="1">
              <a:lnSpc>
                <a:spcPct val="90000"/>
              </a:lnSpc>
            </a:pPr>
            <a:r>
              <a:rPr lang="en-CA" sz="2400" smtClean="0"/>
              <a:t>Not easily measured </a:t>
            </a:r>
            <a:endParaRPr lang="en-US" sz="2400" smtClean="0"/>
          </a:p>
          <a:p>
            <a:pPr lvl="1">
              <a:lnSpc>
                <a:spcPct val="90000"/>
              </a:lnSpc>
            </a:pPr>
            <a:r>
              <a:rPr lang="en-CA" sz="2400" smtClean="0"/>
              <a:t>Affected by three components</a:t>
            </a:r>
          </a:p>
          <a:p>
            <a:pPr lvl="2">
              <a:lnSpc>
                <a:spcPct val="90000"/>
              </a:lnSpc>
            </a:pPr>
            <a:r>
              <a:rPr lang="en-CA" sz="2000" smtClean="0"/>
              <a:t>User programs,</a:t>
            </a:r>
            <a:r>
              <a:rPr lang="en-US" sz="2000" smtClean="0"/>
              <a:t> </a:t>
            </a:r>
            <a:r>
              <a:rPr lang="en-CA" sz="2000" smtClean="0"/>
              <a:t>operating system programs, hardware</a:t>
            </a:r>
            <a:endParaRPr lang="en-US" sz="2000" smtClean="0"/>
          </a:p>
          <a:p>
            <a:pPr>
              <a:lnSpc>
                <a:spcPct val="90000"/>
              </a:lnSpc>
            </a:pPr>
            <a:r>
              <a:rPr lang="en-CA" sz="2800" smtClean="0"/>
              <a:t>System performance</a:t>
            </a:r>
          </a:p>
          <a:p>
            <a:pPr lvl="1">
              <a:lnSpc>
                <a:spcPct val="90000"/>
              </a:lnSpc>
            </a:pPr>
            <a:r>
              <a:rPr lang="en-CA" sz="2400" smtClean="0"/>
              <a:t>Very subjective</a:t>
            </a:r>
          </a:p>
          <a:p>
            <a:pPr lvl="1">
              <a:lnSpc>
                <a:spcPct val="90000"/>
              </a:lnSpc>
            </a:pPr>
            <a:r>
              <a:rPr lang="en-CA" sz="2400" smtClean="0"/>
              <a:t>Difficult to quantify</a:t>
            </a:r>
          </a:p>
          <a:p>
            <a:pPr lvl="1">
              <a:lnSpc>
                <a:spcPct val="90000"/>
              </a:lnSpc>
            </a:pPr>
            <a:r>
              <a:rPr lang="en-CA" sz="2400" smtClean="0"/>
              <a:t>When quantifiable</a:t>
            </a:r>
          </a:p>
          <a:p>
            <a:pPr lvl="2">
              <a:lnSpc>
                <a:spcPct val="90000"/>
              </a:lnSpc>
            </a:pPr>
            <a:r>
              <a:rPr lang="en-CA" sz="2000" smtClean="0"/>
              <a:t>Not an absolute measure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Measurement Tools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smtClean="0"/>
              <a:t>System performance measures: </a:t>
            </a:r>
            <a:endParaRPr lang="en-US" smtClean="0"/>
          </a:p>
          <a:p>
            <a:pPr lvl="1"/>
            <a:r>
              <a:rPr lang="en-CA" smtClean="0"/>
              <a:t>Throughput</a:t>
            </a:r>
          </a:p>
          <a:p>
            <a:pPr lvl="1"/>
            <a:r>
              <a:rPr lang="en-CA" smtClean="0"/>
              <a:t>Capacity</a:t>
            </a:r>
            <a:endParaRPr lang="en-US" smtClean="0"/>
          </a:p>
          <a:p>
            <a:pPr lvl="1"/>
            <a:r>
              <a:rPr lang="en-CA" smtClean="0"/>
              <a:t>Response time</a:t>
            </a:r>
            <a:endParaRPr lang="en-US" smtClean="0"/>
          </a:p>
          <a:p>
            <a:pPr lvl="1"/>
            <a:r>
              <a:rPr lang="en-CA" smtClean="0"/>
              <a:t>Turnaround time</a:t>
            </a:r>
            <a:endParaRPr lang="en-US" smtClean="0"/>
          </a:p>
          <a:p>
            <a:pPr lvl="1"/>
            <a:r>
              <a:rPr lang="en-CA" smtClean="0"/>
              <a:t>Resource utilization</a:t>
            </a:r>
            <a:endParaRPr lang="en-US" smtClean="0"/>
          </a:p>
          <a:p>
            <a:pPr lvl="1"/>
            <a:r>
              <a:rPr lang="en-CA" smtClean="0"/>
              <a:t>Availability</a:t>
            </a:r>
            <a:endParaRPr lang="en-US" smtClean="0"/>
          </a:p>
          <a:p>
            <a:pPr lvl="1"/>
            <a:r>
              <a:rPr lang="en-CA" smtClean="0"/>
              <a:t>Reliability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Measurement Tools</a:t>
            </a:r>
            <a:r>
              <a:rPr lang="en-US" smtClean="0">
                <a:latin typeface="Arial Narrow" pitchFamily="-65" charset="0"/>
              </a:rPr>
              <a:t> (cont'd.)</a:t>
            </a:r>
            <a:endParaRPr lang="en-CA" smtClean="0">
              <a:latin typeface="Arial Narrow" pitchFamily="-65" charset="0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b="1" smtClean="0"/>
              <a:t>Throughput</a:t>
            </a:r>
          </a:p>
          <a:p>
            <a:r>
              <a:rPr lang="en-CA" smtClean="0"/>
              <a:t>Composite</a:t>
            </a:r>
            <a:r>
              <a:rPr lang="en-US" smtClean="0"/>
              <a:t> measure</a:t>
            </a:r>
          </a:p>
          <a:p>
            <a:pPr lvl="1"/>
            <a:r>
              <a:rPr lang="en-US" smtClean="0"/>
              <a:t>Indicates system productivity as a whole</a:t>
            </a:r>
          </a:p>
          <a:p>
            <a:pPr lvl="1"/>
            <a:r>
              <a:rPr lang="en-US" smtClean="0"/>
              <a:t>Measured under steady-state conditions </a:t>
            </a:r>
          </a:p>
          <a:p>
            <a:pPr lvl="1"/>
            <a:r>
              <a:rPr lang="en-US" smtClean="0"/>
              <a:t>Example: quantities </a:t>
            </a:r>
          </a:p>
          <a:p>
            <a:pPr lvl="2"/>
            <a:r>
              <a:rPr lang="en-US" smtClean="0"/>
              <a:t>Number of jobs processed per day</a:t>
            </a:r>
          </a:p>
          <a:p>
            <a:pPr lvl="2"/>
            <a:r>
              <a:rPr lang="en-US" smtClean="0"/>
              <a:t>Number of online transactions handled per hour</a:t>
            </a:r>
          </a:p>
          <a:p>
            <a:pPr lvl="1"/>
            <a:r>
              <a:rPr lang="en-US" smtClean="0"/>
              <a:t>Measures work volume handled by system unit</a:t>
            </a:r>
          </a:p>
          <a:p>
            <a:pPr lvl="1"/>
            <a:r>
              <a:rPr lang="en-US" smtClean="0"/>
              <a:t>Monitored: hardware or software</a:t>
            </a:r>
            <a:endParaRPr lang="en-CA" smtClean="0"/>
          </a:p>
          <a:p>
            <a:pPr lvl="1"/>
            <a:endParaRPr lang="en-CA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 Narrow" pitchFamily="-65" charset="0"/>
              </a:rPr>
              <a:t>Learning Objectives</a:t>
            </a:r>
          </a:p>
        </p:txBody>
      </p:sp>
      <p:sp>
        <p:nvSpPr>
          <p:cNvPr id="3072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The tradeoffs to be considered when attempting to improve overall system performance</a:t>
            </a:r>
          </a:p>
          <a:p>
            <a:r>
              <a:rPr lang="en-US" sz="2800" smtClean="0"/>
              <a:t>The roles of system measurement tools such as positive and negative feedback loops</a:t>
            </a:r>
          </a:p>
          <a:p>
            <a:r>
              <a:rPr lang="en-US" sz="2800" smtClean="0"/>
              <a:t>Two system monitoring techniques</a:t>
            </a:r>
          </a:p>
          <a:p>
            <a:r>
              <a:rPr lang="en-US" sz="2800" smtClean="0"/>
              <a:t>The fundamentals of patch management</a:t>
            </a:r>
          </a:p>
          <a:p>
            <a:r>
              <a:rPr lang="en-US" sz="2800" smtClean="0"/>
              <a:t>The importance of sound accounting practices by system administrators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Measurement Tools</a:t>
            </a:r>
            <a:r>
              <a:rPr lang="en-US" smtClean="0">
                <a:latin typeface="Arial Narrow" pitchFamily="-65" charset="0"/>
              </a:rPr>
              <a:t> (cont'd.)</a:t>
            </a:r>
            <a:endParaRPr lang="en-CA" smtClean="0">
              <a:latin typeface="Arial Narrow" pitchFamily="-65" charset="0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Throughput bottlenecks</a:t>
            </a:r>
          </a:p>
          <a:p>
            <a:pPr lvl="1">
              <a:lnSpc>
                <a:spcPct val="90000"/>
              </a:lnSpc>
            </a:pPr>
            <a:r>
              <a:rPr lang="en-US" sz="2400" b="1" smtClean="0"/>
              <a:t>Capacity</a:t>
            </a:r>
            <a:endParaRPr lang="en-US" sz="2400" smtClean="0"/>
          </a:p>
          <a:p>
            <a:pPr lvl="1">
              <a:lnSpc>
                <a:spcPct val="90000"/>
              </a:lnSpc>
            </a:pPr>
            <a:r>
              <a:rPr lang="en-US" sz="2400" smtClean="0"/>
              <a:t>Maximum throughput level 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Resources saturated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Processes not passed along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Thrashing results</a:t>
            </a:r>
          </a:p>
          <a:p>
            <a:pPr lvl="1">
              <a:lnSpc>
                <a:spcPct val="90000"/>
              </a:lnSpc>
            </a:pPr>
            <a:r>
              <a:rPr lang="en-US" sz="2400" b="1" smtClean="0"/>
              <a:t>Main memory over-committed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Multiprogramming level reaches peak point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Monitored by hardware or software</a:t>
            </a:r>
          </a:p>
          <a:p>
            <a:pPr>
              <a:lnSpc>
                <a:spcPct val="90000"/>
              </a:lnSpc>
            </a:pPr>
            <a:r>
              <a:rPr lang="en-CA" sz="2800" smtClean="0"/>
              <a:t>Bottleneck detection</a:t>
            </a:r>
          </a:p>
          <a:p>
            <a:pPr lvl="1">
              <a:lnSpc>
                <a:spcPct val="90000"/>
              </a:lnSpc>
            </a:pPr>
            <a:r>
              <a:rPr lang="en-CA" sz="2400" smtClean="0"/>
              <a:t>Monitor queues at each resource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Measurement Tools</a:t>
            </a:r>
            <a:r>
              <a:rPr lang="en-US" smtClean="0">
                <a:latin typeface="Arial Narrow" pitchFamily="-65" charset="0"/>
              </a:rPr>
              <a:t> (cont'd.)</a:t>
            </a:r>
            <a:endParaRPr lang="en-CA" smtClean="0">
              <a:latin typeface="Arial Narrow" pitchFamily="-65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Response time</a:t>
            </a:r>
          </a:p>
          <a:p>
            <a:pPr lvl="1"/>
            <a:r>
              <a:rPr lang="en-US" smtClean="0"/>
              <a:t>Online interactive user</a:t>
            </a:r>
          </a:p>
          <a:p>
            <a:pPr lvl="1"/>
            <a:r>
              <a:rPr lang="en-CA" smtClean="0"/>
              <a:t>Interval required to process user request </a:t>
            </a:r>
            <a:endParaRPr lang="en-US" smtClean="0"/>
          </a:p>
          <a:p>
            <a:pPr lvl="2"/>
            <a:r>
              <a:rPr lang="en-CA" smtClean="0"/>
              <a:t>From when</a:t>
            </a:r>
            <a:r>
              <a:rPr lang="en-US" smtClean="0"/>
              <a:t> </a:t>
            </a:r>
            <a:r>
              <a:rPr lang="en-CA" smtClean="0"/>
              <a:t>user presses key to send message until system indicates receipt of message </a:t>
            </a:r>
          </a:p>
          <a:p>
            <a:r>
              <a:rPr lang="en-CA" b="1" smtClean="0"/>
              <a:t>Turnaround</a:t>
            </a:r>
            <a:r>
              <a:rPr lang="en-US" b="1" smtClean="0"/>
              <a:t> time</a:t>
            </a:r>
          </a:p>
          <a:p>
            <a:pPr lvl="1"/>
            <a:r>
              <a:rPr lang="en-CA" smtClean="0"/>
              <a:t>Batch job</a:t>
            </a:r>
            <a:r>
              <a:rPr lang="en-US" smtClean="0"/>
              <a:t> response time</a:t>
            </a:r>
          </a:p>
          <a:p>
            <a:pPr lvl="2"/>
            <a:r>
              <a:rPr lang="en-CA" smtClean="0"/>
              <a:t>Time from job submission</a:t>
            </a:r>
            <a:r>
              <a:rPr lang="en-US" smtClean="0"/>
              <a:t> </a:t>
            </a:r>
            <a:r>
              <a:rPr lang="en-CA" smtClean="0"/>
              <a:t>until output returned to user</a:t>
            </a:r>
          </a:p>
          <a:p>
            <a:pPr lvl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Measurement Tools</a:t>
            </a:r>
            <a:r>
              <a:rPr lang="en-US" smtClean="0">
                <a:latin typeface="Arial Narrow" pitchFamily="-65" charset="0"/>
              </a:rPr>
              <a:t> (cont'd.)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Dependencies</a:t>
            </a:r>
          </a:p>
          <a:p>
            <a:pPr lvl="1"/>
            <a:r>
              <a:rPr lang="en-US" smtClean="0"/>
              <a:t>Workload handled by system at time of request </a:t>
            </a:r>
          </a:p>
          <a:p>
            <a:pPr lvl="1"/>
            <a:r>
              <a:rPr lang="en-US" smtClean="0"/>
              <a:t>Type of job or request being submitted</a:t>
            </a:r>
          </a:p>
          <a:p>
            <a:r>
              <a:rPr lang="en-US" smtClean="0"/>
              <a:t>Include</a:t>
            </a:r>
          </a:p>
          <a:p>
            <a:pPr lvl="1"/>
            <a:r>
              <a:rPr lang="en-CA" smtClean="0"/>
              <a:t>Average values </a:t>
            </a:r>
            <a:r>
              <a:rPr lang="en-US" smtClean="0"/>
              <a:t>and </a:t>
            </a:r>
            <a:r>
              <a:rPr lang="en-CA" smtClean="0"/>
              <a:t>variance</a:t>
            </a:r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Measurement Tools</a:t>
            </a:r>
            <a:r>
              <a:rPr lang="en-US" smtClean="0">
                <a:latin typeface="Arial Narrow" pitchFamily="-65" charset="0"/>
              </a:rPr>
              <a:t> (cont'd.)</a:t>
            </a:r>
            <a:endParaRPr lang="en-CA" smtClean="0">
              <a:latin typeface="Arial Narrow" pitchFamily="-65" charset="0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b="1" smtClean="0"/>
              <a:t>Resource utilization</a:t>
            </a:r>
            <a:endParaRPr lang="en-US" smtClean="0"/>
          </a:p>
          <a:p>
            <a:pPr lvl="1"/>
            <a:r>
              <a:rPr lang="en-US" smtClean="0"/>
              <a:t>How</a:t>
            </a:r>
            <a:r>
              <a:rPr lang="en-CA" smtClean="0"/>
              <a:t> much unit contributing to overall</a:t>
            </a:r>
            <a:r>
              <a:rPr lang="en-US" smtClean="0"/>
              <a:t> </a:t>
            </a:r>
            <a:r>
              <a:rPr lang="en-CA" smtClean="0"/>
              <a:t>operation</a:t>
            </a:r>
            <a:endParaRPr lang="en-US" smtClean="0"/>
          </a:p>
          <a:p>
            <a:pPr lvl="1"/>
            <a:r>
              <a:rPr lang="en-CA" smtClean="0"/>
              <a:t>Percentage of time resource actually in use</a:t>
            </a:r>
            <a:endParaRPr lang="en-US" smtClean="0"/>
          </a:p>
          <a:p>
            <a:pPr lvl="2"/>
            <a:r>
              <a:rPr lang="en-CA" smtClean="0"/>
              <a:t>Example: CPU busy 60 percent of time? </a:t>
            </a:r>
            <a:endParaRPr lang="en-US" smtClean="0"/>
          </a:p>
          <a:p>
            <a:pPr lvl="1"/>
            <a:r>
              <a:rPr lang="en-CA" smtClean="0"/>
              <a:t>Helps analyst determine </a:t>
            </a:r>
            <a:endParaRPr lang="en-US" smtClean="0"/>
          </a:p>
          <a:p>
            <a:pPr lvl="2"/>
            <a:r>
              <a:rPr lang="en-CA" smtClean="0"/>
              <a:t>Balance among system units </a:t>
            </a:r>
            <a:endParaRPr lang="en-US" smtClean="0"/>
          </a:p>
          <a:p>
            <a:pPr lvl="2"/>
            <a:r>
              <a:rPr lang="en-CA" smtClean="0"/>
              <a:t>System category: I/O-bound or CPU-bound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Measurement Tools</a:t>
            </a:r>
            <a:r>
              <a:rPr lang="en-US" smtClean="0">
                <a:latin typeface="Arial Narrow" pitchFamily="-65" charset="0"/>
              </a:rPr>
              <a:t> (cont'd.)</a:t>
            </a:r>
            <a:endParaRPr lang="en-CA" smtClean="0">
              <a:latin typeface="Arial Narrow" pitchFamily="-65" charset="0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92325"/>
            <a:ext cx="8229600" cy="3394075"/>
          </a:xfrm>
        </p:spPr>
        <p:txBody>
          <a:bodyPr/>
          <a:lstStyle/>
          <a:p>
            <a:r>
              <a:rPr lang="en-US" sz="2800" b="1" smtClean="0"/>
              <a:t>Availability</a:t>
            </a:r>
          </a:p>
          <a:p>
            <a:pPr lvl="1"/>
            <a:r>
              <a:rPr lang="en-CA" sz="2400" smtClean="0"/>
              <a:t>Indicates likelihood resource ready when needed</a:t>
            </a:r>
            <a:endParaRPr lang="en-US" sz="2400" smtClean="0"/>
          </a:p>
          <a:p>
            <a:r>
              <a:rPr lang="en-CA" sz="2800" smtClean="0"/>
              <a:t>Influences</a:t>
            </a:r>
          </a:p>
          <a:p>
            <a:pPr lvl="1"/>
            <a:r>
              <a:rPr lang="en-CA" sz="2400" b="1" smtClean="0"/>
              <a:t>Mean time between failures (MTBF)</a:t>
            </a:r>
            <a:endParaRPr lang="en-US" sz="2400" b="1" smtClean="0"/>
          </a:p>
          <a:p>
            <a:pPr lvl="2"/>
            <a:r>
              <a:rPr lang="en-CA" sz="2000" smtClean="0"/>
              <a:t> Average time unit operational before</a:t>
            </a:r>
            <a:r>
              <a:rPr lang="en-US" sz="2000" smtClean="0"/>
              <a:t> </a:t>
            </a:r>
            <a:r>
              <a:rPr lang="en-CA" sz="2000" smtClean="0"/>
              <a:t>breaks down</a:t>
            </a:r>
            <a:endParaRPr lang="en-US" sz="2000" smtClean="0"/>
          </a:p>
          <a:p>
            <a:pPr lvl="1"/>
            <a:r>
              <a:rPr lang="en-CA" sz="2400" b="1" smtClean="0"/>
              <a:t>Mean time to repair (MTTR</a:t>
            </a:r>
            <a:r>
              <a:rPr lang="en-US" sz="2400" b="1" smtClean="0"/>
              <a:t>)</a:t>
            </a:r>
          </a:p>
          <a:p>
            <a:pPr lvl="2"/>
            <a:r>
              <a:rPr lang="en-CA" sz="2000" smtClean="0"/>
              <a:t>Average time needed to fix failed unit and put</a:t>
            </a:r>
            <a:r>
              <a:rPr lang="en-US" sz="2000" smtClean="0"/>
              <a:t> </a:t>
            </a:r>
            <a:r>
              <a:rPr lang="en-CA" sz="2000" smtClean="0"/>
              <a:t>back in service</a:t>
            </a:r>
          </a:p>
          <a:p>
            <a:pPr lvl="2">
              <a:buFontTx/>
              <a:buNone/>
            </a:pPr>
            <a:r>
              <a:rPr lang="en-CA" sz="2000" smtClean="0"/>
              <a:t>	</a:t>
            </a:r>
          </a:p>
          <a:p>
            <a:pPr lvl="2">
              <a:buFontTx/>
              <a:buNone/>
            </a:pPr>
            <a:r>
              <a:rPr lang="en-CA" sz="2000" smtClean="0"/>
              <a:t>		</a:t>
            </a:r>
          </a:p>
          <a:p>
            <a:pPr lvl="2">
              <a:buFontTx/>
              <a:buNone/>
            </a:pPr>
            <a:r>
              <a:rPr lang="en-CA" sz="2000" smtClean="0"/>
              <a:t>Availability (A) = </a:t>
            </a:r>
            <a:endParaRPr lang="en-US" sz="2000" smtClean="0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3505200" y="5638800"/>
          <a:ext cx="2130425" cy="863600"/>
        </p:xfrm>
        <a:graphic>
          <a:graphicData uri="http://schemas.openxmlformats.org/presentationml/2006/ole">
            <p:oleObj spid="_x0000_s1026" name="Equation" r:id="rId3" imgW="210816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Measurement Tools</a:t>
            </a:r>
            <a:r>
              <a:rPr lang="en-US" smtClean="0">
                <a:latin typeface="Arial Narrow" pitchFamily="-65" charset="0"/>
              </a:rPr>
              <a:t> (cont'd.)</a:t>
            </a:r>
            <a:endParaRPr lang="en-CA" smtClean="0">
              <a:latin typeface="Arial Narrow" pitchFamily="-65" charset="0"/>
            </a:endParaRPr>
          </a:p>
        </p:txBody>
      </p:sp>
      <p:sp>
        <p:nvSpPr>
          <p:cNvPr id="205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133600"/>
            <a:ext cx="8229600" cy="1809750"/>
          </a:xfrm>
        </p:spPr>
        <p:txBody>
          <a:bodyPr/>
          <a:lstStyle/>
          <a:p>
            <a:r>
              <a:rPr lang="en-US" b="1" smtClean="0"/>
              <a:t>Reliability</a:t>
            </a:r>
          </a:p>
          <a:p>
            <a:pPr lvl="1"/>
            <a:r>
              <a:rPr lang="en-US" smtClean="0"/>
              <a:t>Measures probability unit will not fail during given time period</a:t>
            </a:r>
          </a:p>
          <a:p>
            <a:pPr lvl="1"/>
            <a:r>
              <a:rPr lang="en-US" smtClean="0"/>
              <a:t>Function of MTBF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1600200" y="4648200"/>
          <a:ext cx="4343400" cy="887413"/>
        </p:xfrm>
        <a:graphic>
          <a:graphicData uri="http://schemas.openxmlformats.org/presentationml/2006/ole">
            <p:oleObj spid="_x0000_s2050" name="Equation" r:id="rId3" imgW="111744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Measurement Tools</a:t>
            </a:r>
            <a:r>
              <a:rPr lang="en-US" smtClean="0">
                <a:latin typeface="Arial Narrow" pitchFamily="-65" charset="0"/>
              </a:rPr>
              <a:t> (cont'd.)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Performance measures</a:t>
            </a:r>
          </a:p>
          <a:p>
            <a:pPr lvl="1"/>
            <a:r>
              <a:rPr lang="en-US" smtClean="0"/>
              <a:t>Avoid taking in isolation from system workload </a:t>
            </a:r>
          </a:p>
          <a:p>
            <a:r>
              <a:rPr lang="en-US" smtClean="0"/>
              <a:t>Overall system performance</a:t>
            </a:r>
          </a:p>
          <a:p>
            <a:pPr lvl="1"/>
            <a:r>
              <a:rPr lang="en-US" smtClean="0"/>
              <a:t>Varies with time</a:t>
            </a:r>
          </a:p>
          <a:p>
            <a:pPr lvl="1"/>
            <a:r>
              <a:rPr lang="en-US" smtClean="0"/>
              <a:t>Important to define actual working environment</a:t>
            </a:r>
          </a:p>
          <a:p>
            <a:pPr lvl="2"/>
            <a:r>
              <a:rPr lang="en-US" smtClean="0"/>
              <a:t>Before making generalizations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Feedback Loops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smtClean="0"/>
              <a:t>Monitor system resource utilization for adjustments</a:t>
            </a:r>
            <a:endParaRPr lang="en-US" smtClean="0"/>
          </a:p>
          <a:p>
            <a:pPr lvl="1"/>
            <a:r>
              <a:rPr lang="en-US" smtClean="0"/>
              <a:t>Prevents processor time spent on overhead</a:t>
            </a:r>
          </a:p>
          <a:p>
            <a:pPr lvl="1"/>
            <a:r>
              <a:rPr lang="en-US" smtClean="0"/>
              <a:t>More time executing jobs</a:t>
            </a:r>
          </a:p>
          <a:p>
            <a:r>
              <a:rPr lang="en-US" smtClean="0"/>
              <a:t>Feedback loop types</a:t>
            </a:r>
          </a:p>
          <a:p>
            <a:pPr lvl="1"/>
            <a:r>
              <a:rPr lang="en-US" smtClean="0"/>
              <a:t>Negative feedback loop</a:t>
            </a:r>
          </a:p>
          <a:p>
            <a:pPr lvl="1"/>
            <a:r>
              <a:rPr lang="en-US" smtClean="0"/>
              <a:t>Positive feedback loop</a:t>
            </a:r>
          </a:p>
          <a:p>
            <a:endParaRPr lang="en-CA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Feedback Loops </a:t>
            </a:r>
            <a:r>
              <a:rPr lang="en-US" smtClean="0">
                <a:latin typeface="Arial Narrow" pitchFamily="-65" charset="0"/>
              </a:rPr>
              <a:t>(cont'd.)</a:t>
            </a:r>
            <a:endParaRPr lang="en-CA" smtClean="0">
              <a:latin typeface="Arial Narrow" pitchFamily="-65" charset="0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Negative feedback loop</a:t>
            </a:r>
          </a:p>
          <a:p>
            <a:pPr lvl="1"/>
            <a:r>
              <a:rPr lang="en-US" smtClean="0"/>
              <a:t>Process arrival rate decreased when system too congested</a:t>
            </a:r>
          </a:p>
          <a:p>
            <a:pPr lvl="2"/>
            <a:r>
              <a:rPr lang="en-US" smtClean="0"/>
              <a:t>Stabilized system</a:t>
            </a:r>
          </a:p>
          <a:p>
            <a:pPr lvl="2"/>
            <a:r>
              <a:rPr lang="en-US" smtClean="0"/>
              <a:t>Queue lengths close to estimated mean values</a:t>
            </a:r>
          </a:p>
          <a:p>
            <a:r>
              <a:rPr lang="en-US" b="1" smtClean="0"/>
              <a:t>Positive feedback loop</a:t>
            </a:r>
          </a:p>
          <a:p>
            <a:pPr lvl="1"/>
            <a:r>
              <a:rPr lang="en-US" smtClean="0"/>
              <a:t>Arrival rate increased when system underutilized</a:t>
            </a:r>
          </a:p>
          <a:p>
            <a:pPr lvl="2"/>
            <a:r>
              <a:rPr lang="en-US" smtClean="0"/>
              <a:t>Paged virtual memory systems use this</a:t>
            </a:r>
          </a:p>
          <a:p>
            <a:pPr lvl="2"/>
            <a:r>
              <a:rPr lang="en-US" smtClean="0"/>
              <a:t>Implementation more difficult (than negative loops)</a:t>
            </a:r>
            <a:endParaRPr lang="en-CA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Feedback Loops </a:t>
            </a:r>
            <a:r>
              <a:rPr lang="en-US" smtClean="0">
                <a:latin typeface="Arial Narrow" pitchFamily="-65" charset="0"/>
              </a:rPr>
              <a:t>(cont'd.)</a:t>
            </a:r>
            <a:endParaRPr lang="en-CA" smtClean="0">
              <a:latin typeface="Arial Narrow" pitchFamily="-65" charset="0"/>
            </a:endParaRPr>
          </a:p>
        </p:txBody>
      </p:sp>
      <p:pic>
        <p:nvPicPr>
          <p:cNvPr id="56323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819400"/>
            <a:ext cx="7458075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Evaluating an Operating System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sz="2800" smtClean="0"/>
              <a:t>Knowledge required</a:t>
            </a:r>
            <a:endParaRPr lang="en-US" sz="2800" smtClean="0"/>
          </a:p>
          <a:p>
            <a:pPr lvl="1"/>
            <a:r>
              <a:rPr lang="en-CA" sz="2400" smtClean="0"/>
              <a:t>Design goals</a:t>
            </a:r>
            <a:r>
              <a:rPr lang="en-US" sz="2400" smtClean="0"/>
              <a:t> and</a:t>
            </a:r>
            <a:r>
              <a:rPr lang="en-CA" sz="2400" smtClean="0"/>
              <a:t> history </a:t>
            </a:r>
          </a:p>
          <a:p>
            <a:pPr lvl="1"/>
            <a:r>
              <a:rPr lang="en-CA" sz="2400" smtClean="0"/>
              <a:t>Users’ communication mechanisms  </a:t>
            </a:r>
          </a:p>
          <a:p>
            <a:pPr lvl="1"/>
            <a:r>
              <a:rPr lang="en-CA" sz="2400" smtClean="0"/>
              <a:t>Resource management techniques</a:t>
            </a:r>
            <a:endParaRPr lang="en-US" sz="2400" smtClean="0"/>
          </a:p>
          <a:p>
            <a:pPr lvl="1"/>
            <a:r>
              <a:rPr lang="en-CA" sz="2400" smtClean="0"/>
              <a:t>Tradeoffs</a:t>
            </a:r>
            <a:r>
              <a:rPr lang="en-US" sz="2400" smtClean="0"/>
              <a:t> accepted </a:t>
            </a:r>
            <a:r>
              <a:rPr lang="en-CA" sz="2400" smtClean="0"/>
              <a:t>to achieve goals</a:t>
            </a:r>
            <a:endParaRPr lang="en-US" sz="2400" smtClean="0"/>
          </a:p>
          <a:p>
            <a:r>
              <a:rPr lang="en-CA" sz="2800" smtClean="0"/>
              <a:t>Operating system strengths</a:t>
            </a:r>
            <a:r>
              <a:rPr lang="en-US" sz="2800" smtClean="0"/>
              <a:t> </a:t>
            </a:r>
            <a:r>
              <a:rPr lang="en-CA" sz="2800" smtClean="0"/>
              <a:t>and weaknesses</a:t>
            </a:r>
          </a:p>
          <a:p>
            <a:pPr lvl="1"/>
            <a:r>
              <a:rPr lang="en-CA" sz="2400" smtClean="0"/>
              <a:t>Weighed against: </a:t>
            </a:r>
            <a:endParaRPr lang="en-US" sz="2400" smtClean="0"/>
          </a:p>
          <a:p>
            <a:pPr lvl="2"/>
            <a:r>
              <a:rPr lang="en-CA" sz="2000" smtClean="0"/>
              <a:t>Users</a:t>
            </a:r>
          </a:p>
          <a:p>
            <a:pPr lvl="2"/>
            <a:r>
              <a:rPr lang="en-CA" sz="2000" smtClean="0"/>
              <a:t>Hardware</a:t>
            </a:r>
          </a:p>
          <a:p>
            <a:pPr lvl="2"/>
            <a:r>
              <a:rPr lang="en-CA" sz="2000" smtClean="0"/>
              <a:t>Purpose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Feedback Loops </a:t>
            </a:r>
            <a:r>
              <a:rPr lang="en-US" smtClean="0">
                <a:latin typeface="Arial Narrow" pitchFamily="-65" charset="0"/>
              </a:rPr>
              <a:t>(cont'd.)</a:t>
            </a:r>
            <a:endParaRPr lang="en-CA" smtClean="0">
              <a:latin typeface="Arial Narrow" pitchFamily="-65" charset="0"/>
            </a:endParaRPr>
          </a:p>
        </p:txBody>
      </p:sp>
      <p:pic>
        <p:nvPicPr>
          <p:cNvPr id="5734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9188" y="1957388"/>
            <a:ext cx="7207250" cy="307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Patch Management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sz="2800" smtClean="0"/>
              <a:t>Systematic updating</a:t>
            </a:r>
          </a:p>
          <a:p>
            <a:pPr lvl="1"/>
            <a:r>
              <a:rPr lang="en-CA" sz="2400" smtClean="0"/>
              <a:t>Operating system or other system</a:t>
            </a:r>
            <a:r>
              <a:rPr lang="en-US" sz="2400" smtClean="0"/>
              <a:t> </a:t>
            </a:r>
            <a:r>
              <a:rPr lang="en-CA" sz="2400" smtClean="0"/>
              <a:t>software</a:t>
            </a:r>
            <a:endParaRPr lang="en-US" sz="2400" smtClean="0"/>
          </a:p>
          <a:p>
            <a:r>
              <a:rPr lang="en-CA" sz="2800" b="1" smtClean="0"/>
              <a:t>Patch</a:t>
            </a:r>
          </a:p>
          <a:p>
            <a:pPr lvl="1"/>
            <a:r>
              <a:rPr lang="en-CA" sz="2400" smtClean="0"/>
              <a:t>Programming code</a:t>
            </a:r>
          </a:p>
          <a:p>
            <a:pPr lvl="1"/>
            <a:r>
              <a:rPr lang="en-CA" sz="2400" smtClean="0"/>
              <a:t>Replaces or</a:t>
            </a:r>
            <a:r>
              <a:rPr lang="en-US" sz="2400" smtClean="0"/>
              <a:t> </a:t>
            </a:r>
            <a:r>
              <a:rPr lang="en-CA" sz="2400" smtClean="0"/>
              <a:t>changes software code </a:t>
            </a:r>
          </a:p>
          <a:p>
            <a:r>
              <a:rPr lang="en-US" sz="2800" smtClean="0"/>
              <a:t>Reasons </a:t>
            </a:r>
          </a:p>
          <a:p>
            <a:pPr lvl="1"/>
            <a:r>
              <a:rPr lang="en-US" sz="2400" smtClean="0"/>
              <a:t>Provides vigilant security precautions against threats</a:t>
            </a:r>
          </a:p>
          <a:p>
            <a:pPr lvl="1"/>
            <a:r>
              <a:rPr lang="en-US" sz="2400" smtClean="0"/>
              <a:t>Assures government regulation compliance </a:t>
            </a:r>
          </a:p>
          <a:p>
            <a:pPr lvl="2"/>
            <a:r>
              <a:rPr lang="en-US" sz="2000" smtClean="0"/>
              <a:t>Privacy and financial accountability</a:t>
            </a:r>
          </a:p>
          <a:p>
            <a:pPr lvl="1"/>
            <a:r>
              <a:rPr lang="en-US" sz="2400" smtClean="0"/>
              <a:t>Keeps systems running at peak efficiency</a:t>
            </a:r>
            <a:endParaRPr lang="en-CA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Patch Management </a:t>
            </a:r>
            <a:r>
              <a:rPr lang="en-US" smtClean="0">
                <a:latin typeface="Arial Narrow" pitchFamily="-65" charset="0"/>
              </a:rPr>
              <a:t>(cont'd.)</a:t>
            </a:r>
            <a:endParaRPr lang="en-CA" smtClean="0">
              <a:latin typeface="Arial Narrow" pitchFamily="-65" charset="0"/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CA" sz="2800" smtClean="0"/>
              <a:t>Challenges </a:t>
            </a:r>
          </a:p>
          <a:p>
            <a:pPr lvl="1">
              <a:lnSpc>
                <a:spcPct val="90000"/>
              </a:lnSpc>
            </a:pPr>
            <a:r>
              <a:rPr lang="en-CA" sz="2400" smtClean="0"/>
              <a:t>System complexity</a:t>
            </a:r>
          </a:p>
          <a:p>
            <a:pPr lvl="2">
              <a:lnSpc>
                <a:spcPct val="90000"/>
              </a:lnSpc>
            </a:pPr>
            <a:r>
              <a:rPr lang="en-CA" sz="2000" smtClean="0"/>
              <a:t>Operating system, network, various platforms, remote users </a:t>
            </a:r>
          </a:p>
          <a:p>
            <a:pPr lvl="1">
              <a:lnSpc>
                <a:spcPct val="90000"/>
              </a:lnSpc>
            </a:pPr>
            <a:r>
              <a:rPr lang="en-CA" sz="2400" smtClean="0"/>
              <a:t>Speed vulnerabilities exploited</a:t>
            </a:r>
          </a:p>
          <a:p>
            <a:pPr lvl="2">
              <a:lnSpc>
                <a:spcPct val="90000"/>
              </a:lnSpc>
            </a:pPr>
            <a:r>
              <a:rPr lang="en-CA" sz="2000" smtClean="0"/>
              <a:t>Worms, viruses, other system assaults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Rigorous patching results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Resources reach top performance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Information best protected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Responsibility: organization dependent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Chief information officer, chief security officer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Patch Management </a:t>
            </a:r>
            <a:r>
              <a:rPr lang="en-US" smtClean="0">
                <a:latin typeface="Arial Narrow" pitchFamily="-65" charset="0"/>
              </a:rPr>
              <a:t>(cont'd.)</a:t>
            </a:r>
            <a:endParaRPr lang="en-CA" smtClean="0">
              <a:latin typeface="Arial Narrow" pitchFamily="-65" charset="0"/>
            </a:endParaRPr>
          </a:p>
        </p:txBody>
      </p:sp>
      <p:sp>
        <p:nvSpPr>
          <p:cNvPr id="60419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229600" cy="1206500"/>
          </a:xfrm>
        </p:spPr>
        <p:txBody>
          <a:bodyPr/>
          <a:lstStyle/>
          <a:p>
            <a:r>
              <a:rPr lang="en-CA" smtClean="0"/>
              <a:t>Manual and automatic patch technologies</a:t>
            </a:r>
          </a:p>
          <a:p>
            <a:pPr lvl="1"/>
            <a:r>
              <a:rPr lang="en-US" smtClean="0"/>
              <a:t>Among top eight used by organizations</a:t>
            </a:r>
          </a:p>
        </p:txBody>
      </p:sp>
      <p:pic>
        <p:nvPicPr>
          <p:cNvPr id="6042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581400"/>
            <a:ext cx="6829425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Patching Fundamentals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smtClean="0"/>
              <a:t>Steps</a:t>
            </a:r>
            <a:endParaRPr lang="en-US" smtClean="0"/>
          </a:p>
          <a:p>
            <a:pPr lvl="1"/>
            <a:r>
              <a:rPr lang="en-CA" smtClean="0"/>
              <a:t>Identify required patch</a:t>
            </a:r>
          </a:p>
          <a:p>
            <a:pPr lvl="1"/>
            <a:r>
              <a:rPr lang="en-CA" smtClean="0"/>
              <a:t>Verify source and integrity</a:t>
            </a:r>
          </a:p>
          <a:p>
            <a:pPr lvl="1"/>
            <a:r>
              <a:rPr lang="en-CA" smtClean="0"/>
              <a:t>Test patch in safe environment</a:t>
            </a:r>
          </a:p>
          <a:p>
            <a:pPr lvl="1"/>
            <a:r>
              <a:rPr lang="en-CA" smtClean="0"/>
              <a:t>Deploy patch throughout system</a:t>
            </a:r>
          </a:p>
          <a:p>
            <a:pPr lvl="1"/>
            <a:r>
              <a:rPr lang="en-CA" smtClean="0"/>
              <a:t>Audit system </a:t>
            </a:r>
          </a:p>
          <a:p>
            <a:pPr lvl="2"/>
            <a:r>
              <a:rPr lang="en-CA" smtClean="0"/>
              <a:t>Gauge patch deployment success</a:t>
            </a:r>
            <a:endParaRPr lang="en-US" smtClean="0"/>
          </a:p>
          <a:p>
            <a:r>
              <a:rPr lang="en-CA" smtClean="0"/>
              <a:t>Recent data backup in hand</a:t>
            </a:r>
          </a:p>
          <a:p>
            <a:pPr lvl="1"/>
            <a:r>
              <a:rPr lang="en-CA" smtClean="0"/>
              <a:t>Before patch installation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Patching Fundamentals </a:t>
            </a:r>
            <a:r>
              <a:rPr lang="en-US" smtClean="0">
                <a:latin typeface="Arial Narrow" pitchFamily="-65" charset="0"/>
              </a:rPr>
              <a:t>(cont'd.)</a:t>
            </a:r>
            <a:endParaRPr lang="en-CA" smtClean="0">
              <a:latin typeface="Arial Narrow" pitchFamily="-65" charset="0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sz="2800" b="1" smtClean="0"/>
              <a:t>Patch availability</a:t>
            </a:r>
            <a:endParaRPr lang="en-CA" sz="2800" smtClean="0"/>
          </a:p>
          <a:p>
            <a:pPr lvl="1"/>
            <a:r>
              <a:rPr lang="en-CA" sz="2400" smtClean="0"/>
              <a:t>Identify patch criticality category</a:t>
            </a:r>
            <a:endParaRPr lang="en-US" sz="2400" smtClean="0"/>
          </a:p>
          <a:p>
            <a:pPr lvl="1"/>
            <a:r>
              <a:rPr lang="en-US" sz="2400" smtClean="0"/>
              <a:t>Critical</a:t>
            </a:r>
          </a:p>
          <a:p>
            <a:pPr lvl="2"/>
            <a:r>
              <a:rPr lang="en-US" sz="2000" smtClean="0"/>
              <a:t>Apply</a:t>
            </a:r>
            <a:r>
              <a:rPr lang="en-CA" sz="2000" smtClean="0"/>
              <a:t> patch as soon as possible</a:t>
            </a:r>
            <a:endParaRPr lang="en-US" sz="2000" smtClean="0"/>
          </a:p>
          <a:p>
            <a:pPr lvl="1"/>
            <a:r>
              <a:rPr lang="en-CA" sz="2400" smtClean="0"/>
              <a:t>Not critical</a:t>
            </a:r>
          </a:p>
          <a:p>
            <a:pPr lvl="2"/>
            <a:r>
              <a:rPr lang="en-CA" sz="2000" smtClean="0"/>
              <a:t>Delay until regular</a:t>
            </a:r>
            <a:r>
              <a:rPr lang="en-US" sz="2000" smtClean="0"/>
              <a:t> </a:t>
            </a:r>
            <a:r>
              <a:rPr lang="en-CA" sz="2000" smtClean="0"/>
              <a:t>patch cycle</a:t>
            </a:r>
            <a:endParaRPr lang="en-US" sz="2000" smtClean="0"/>
          </a:p>
          <a:p>
            <a:r>
              <a:rPr lang="en-US" sz="2800" b="1" smtClean="0"/>
              <a:t>Patch integrity</a:t>
            </a:r>
          </a:p>
          <a:p>
            <a:pPr lvl="1"/>
            <a:r>
              <a:rPr lang="en-US" sz="2400" smtClean="0"/>
              <a:t>Validate source and integrity</a:t>
            </a:r>
          </a:p>
          <a:p>
            <a:pPr lvl="2"/>
            <a:r>
              <a:rPr lang="en-US" sz="2000" smtClean="0"/>
              <a:t>Use digital signature or patch validation tool </a:t>
            </a:r>
          </a:p>
          <a:p>
            <a:pPr lvl="2"/>
            <a:r>
              <a:rPr lang="en-US" sz="2000" smtClean="0"/>
              <a:t>Validate patch vendor’s digital signature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Patching Fundamentals </a:t>
            </a:r>
            <a:r>
              <a:rPr lang="en-US" smtClean="0">
                <a:latin typeface="Arial Narrow" pitchFamily="-65" charset="0"/>
              </a:rPr>
              <a:t>(cont'd.)</a:t>
            </a:r>
            <a:endParaRPr lang="en-CA" smtClean="0">
              <a:latin typeface="Arial Narrow" pitchFamily="-65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905000"/>
            <a:ext cx="8642350" cy="4681538"/>
          </a:xfrm>
        </p:spPr>
        <p:txBody>
          <a:bodyPr/>
          <a:lstStyle/>
          <a:p>
            <a:r>
              <a:rPr lang="en-CA" b="1" smtClean="0"/>
              <a:t>Patch testing</a:t>
            </a:r>
            <a:endParaRPr lang="en-US" smtClean="0"/>
          </a:p>
          <a:p>
            <a:pPr lvl="1"/>
            <a:r>
              <a:rPr lang="en-CA" smtClean="0"/>
              <a:t>Sample system or isolated</a:t>
            </a:r>
            <a:r>
              <a:rPr lang="en-US" smtClean="0"/>
              <a:t> </a:t>
            </a:r>
            <a:r>
              <a:rPr lang="en-CA" smtClean="0"/>
              <a:t>machine</a:t>
            </a:r>
          </a:p>
          <a:p>
            <a:pPr lvl="2"/>
            <a:r>
              <a:rPr lang="en-CA" smtClean="0"/>
              <a:t>Resemble target network complexity</a:t>
            </a:r>
            <a:endParaRPr lang="en-US" smtClean="0"/>
          </a:p>
          <a:p>
            <a:pPr lvl="1"/>
            <a:r>
              <a:rPr lang="en-CA" smtClean="0"/>
              <a:t>Tests</a:t>
            </a:r>
          </a:p>
          <a:p>
            <a:pPr lvl="2"/>
            <a:r>
              <a:rPr lang="en-CA" smtClean="0"/>
              <a:t>System reboot after patch installed</a:t>
            </a:r>
            <a:endParaRPr lang="en-US" smtClean="0"/>
          </a:p>
          <a:p>
            <a:pPr lvl="2"/>
            <a:r>
              <a:rPr lang="en-CA" smtClean="0"/>
              <a:t>Software performs assigned tasks</a:t>
            </a:r>
            <a:endParaRPr lang="en-US" smtClean="0"/>
          </a:p>
          <a:p>
            <a:pPr lvl="1"/>
            <a:r>
              <a:rPr lang="en-CA" smtClean="0"/>
              <a:t>Test contingency plans for </a:t>
            </a:r>
            <a:r>
              <a:rPr lang="en-US" smtClean="0"/>
              <a:t>installation failure</a:t>
            </a:r>
            <a:endParaRPr lang="en-CA" smtClean="0"/>
          </a:p>
          <a:p>
            <a:pPr lvl="2"/>
            <a:r>
              <a:rPr lang="en-CA" smtClean="0"/>
              <a:t>Uninstall patch</a:t>
            </a:r>
          </a:p>
          <a:p>
            <a:pPr lvl="2"/>
            <a:r>
              <a:rPr lang="en-CA" smtClean="0"/>
              <a:t>Recover old</a:t>
            </a:r>
            <a:r>
              <a:rPr lang="en-US" smtClean="0"/>
              <a:t> </a:t>
            </a:r>
            <a:r>
              <a:rPr lang="en-CA" smtClean="0"/>
              <a:t>software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Patching Fundamentals </a:t>
            </a:r>
            <a:r>
              <a:rPr lang="en-US" smtClean="0">
                <a:latin typeface="Arial Narrow" pitchFamily="-65" charset="0"/>
              </a:rPr>
              <a:t>(cont'd.)</a:t>
            </a:r>
            <a:endParaRPr lang="en-CA" smtClean="0">
              <a:latin typeface="Arial Narrow" pitchFamily="-65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b="1" smtClean="0"/>
              <a:t>Patch deployment</a:t>
            </a:r>
          </a:p>
          <a:p>
            <a:pPr lvl="1"/>
            <a:r>
              <a:rPr lang="en-CA" smtClean="0"/>
              <a:t>Installation</a:t>
            </a:r>
          </a:p>
          <a:p>
            <a:pPr lvl="1"/>
            <a:r>
              <a:rPr lang="en-CA" b="1" smtClean="0"/>
              <a:t>Single-user computer</a:t>
            </a:r>
          </a:p>
          <a:p>
            <a:pPr lvl="2"/>
            <a:r>
              <a:rPr lang="en-CA" smtClean="0"/>
              <a:t>Simple task</a:t>
            </a:r>
            <a:endParaRPr lang="en-US" smtClean="0"/>
          </a:p>
          <a:p>
            <a:pPr lvl="2"/>
            <a:r>
              <a:rPr lang="en-CA" smtClean="0"/>
              <a:t>Install software and reboot computer</a:t>
            </a:r>
            <a:endParaRPr lang="en-US" smtClean="0"/>
          </a:p>
          <a:p>
            <a:pPr lvl="1"/>
            <a:r>
              <a:rPr lang="en-CA" b="1" smtClean="0"/>
              <a:t>Multiplatform</a:t>
            </a:r>
            <a:r>
              <a:rPr lang="en-US" b="1" smtClean="0"/>
              <a:t> </a:t>
            </a:r>
            <a:r>
              <a:rPr lang="en-CA" b="1" smtClean="0"/>
              <a:t>system</a:t>
            </a:r>
            <a:r>
              <a:rPr lang="en-CA" smtClean="0"/>
              <a:t> (</a:t>
            </a:r>
            <a:r>
              <a:rPr lang="en-US" smtClean="0"/>
              <a:t>many </a:t>
            </a:r>
            <a:r>
              <a:rPr lang="en-CA" smtClean="0"/>
              <a:t>users)</a:t>
            </a:r>
          </a:p>
          <a:p>
            <a:pPr lvl="2"/>
            <a:r>
              <a:rPr lang="en-CA" smtClean="0"/>
              <a:t>Exceptionally</a:t>
            </a:r>
            <a:r>
              <a:rPr lang="en-US" smtClean="0"/>
              <a:t> </a:t>
            </a:r>
            <a:r>
              <a:rPr lang="en-CA" smtClean="0"/>
              <a:t>complicated task</a:t>
            </a:r>
          </a:p>
          <a:p>
            <a:pPr lvl="2"/>
            <a:r>
              <a:rPr lang="en-CA" smtClean="0"/>
              <a:t>Maintain accurate hardware and software inventory</a:t>
            </a:r>
          </a:p>
          <a:p>
            <a:pPr lvl="2"/>
            <a:r>
              <a:rPr lang="en-US" smtClean="0"/>
              <a:t>Use network mapping software</a:t>
            </a:r>
          </a:p>
          <a:p>
            <a:pPr lvl="2"/>
            <a:r>
              <a:rPr lang="en-US" smtClean="0"/>
              <a:t>Stage patch deployment </a:t>
            </a:r>
            <a:endParaRPr lang="en-CA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Patching Fundamentals </a:t>
            </a:r>
            <a:r>
              <a:rPr lang="en-US" smtClean="0">
                <a:latin typeface="Arial Narrow" pitchFamily="-65" charset="0"/>
              </a:rPr>
              <a:t>(cont'd.)</a:t>
            </a:r>
            <a:endParaRPr lang="en-CA" smtClean="0">
              <a:latin typeface="Arial Narrow" pitchFamily="-65" charset="0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b="1" smtClean="0"/>
              <a:t>Audit finished system</a:t>
            </a:r>
            <a:endParaRPr lang="en-US" b="1" smtClean="0"/>
          </a:p>
          <a:p>
            <a:pPr lvl="1"/>
            <a:r>
              <a:rPr lang="en-US" smtClean="0"/>
              <a:t>Confirm</a:t>
            </a:r>
            <a:r>
              <a:rPr lang="en-CA" smtClean="0"/>
              <a:t> results meet expectations</a:t>
            </a:r>
          </a:p>
          <a:p>
            <a:pPr lvl="1"/>
            <a:r>
              <a:rPr lang="en-CA" smtClean="0"/>
              <a:t>Verify all computers patched correctly</a:t>
            </a:r>
          </a:p>
          <a:p>
            <a:pPr lvl="2"/>
            <a:r>
              <a:rPr lang="en-CA" smtClean="0"/>
              <a:t>Performs expected fundamental tasks</a:t>
            </a:r>
          </a:p>
          <a:p>
            <a:pPr lvl="1"/>
            <a:r>
              <a:rPr lang="en-CA" smtClean="0"/>
              <a:t>Verify all users eligible for patch</a:t>
            </a:r>
          </a:p>
          <a:p>
            <a:pPr lvl="2"/>
            <a:r>
              <a:rPr lang="en-CA" smtClean="0"/>
              <a:t>No unauthorized software on computers</a:t>
            </a:r>
            <a:r>
              <a:rPr lang="en-US" smtClean="0"/>
              <a:t> </a:t>
            </a:r>
          </a:p>
          <a:p>
            <a:pPr lvl="1"/>
            <a:r>
              <a:rPr lang="en-CA" smtClean="0"/>
              <a:t>Verify all users patched</a:t>
            </a:r>
          </a:p>
          <a:p>
            <a:pPr lvl="2"/>
            <a:r>
              <a:rPr lang="en-CA" smtClean="0"/>
              <a:t>No unpatched computer software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Patching Fundamentals </a:t>
            </a:r>
            <a:r>
              <a:rPr lang="en-US" smtClean="0">
                <a:latin typeface="Arial Narrow" pitchFamily="-65" charset="0"/>
              </a:rPr>
              <a:t>(cont'd.)</a:t>
            </a:r>
            <a:endParaRPr lang="en-CA" smtClean="0">
              <a:latin typeface="Arial Narrow" pitchFamily="-65" charset="0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smtClean="0"/>
              <a:t>Audit finished system (cont'd.)</a:t>
            </a:r>
          </a:p>
          <a:p>
            <a:pPr lvl="1"/>
            <a:r>
              <a:rPr lang="en-CA" smtClean="0"/>
              <a:t>Document</a:t>
            </a:r>
          </a:p>
          <a:p>
            <a:pPr lvl="2"/>
            <a:r>
              <a:rPr lang="en-US" smtClean="0"/>
              <a:t>System changes </a:t>
            </a:r>
          </a:p>
          <a:p>
            <a:pPr lvl="2"/>
            <a:r>
              <a:rPr lang="en-US" smtClean="0"/>
              <a:t>Successes and failures: e</a:t>
            </a:r>
            <a:r>
              <a:rPr lang="en-CA" smtClean="0"/>
              <a:t>ach stage of process</a:t>
            </a:r>
          </a:p>
          <a:p>
            <a:pPr lvl="2"/>
            <a:r>
              <a:rPr lang="en-CA" smtClean="0"/>
              <a:t>Log all system</a:t>
            </a:r>
            <a:r>
              <a:rPr lang="en-US" smtClean="0"/>
              <a:t> </a:t>
            </a:r>
            <a:r>
              <a:rPr lang="en-CA" smtClean="0"/>
              <a:t>changes: future reference</a:t>
            </a:r>
            <a:endParaRPr lang="en-US" smtClean="0"/>
          </a:p>
          <a:p>
            <a:pPr lvl="2"/>
            <a:r>
              <a:rPr lang="en-CA" smtClean="0"/>
              <a:t>User feedback: verify deployment</a:t>
            </a:r>
            <a:r>
              <a:rPr lang="en-US" smtClean="0"/>
              <a:t> </a:t>
            </a:r>
            <a:r>
              <a:rPr lang="en-CA" smtClean="0"/>
              <a:t>success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Cooperation Among Components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CA" sz="2800" smtClean="0"/>
              <a:t>Performance dependency</a:t>
            </a:r>
          </a:p>
          <a:p>
            <a:pPr lvl="1">
              <a:lnSpc>
                <a:spcPct val="90000"/>
              </a:lnSpc>
            </a:pPr>
            <a:r>
              <a:rPr lang="en-CA" sz="2400" smtClean="0"/>
              <a:t>One resource depends on other system resources</a:t>
            </a:r>
            <a:endParaRPr lang="en-US" sz="2400" smtClean="0"/>
          </a:p>
          <a:p>
            <a:pPr>
              <a:lnSpc>
                <a:spcPct val="90000"/>
              </a:lnSpc>
            </a:pPr>
            <a:r>
              <a:rPr lang="en-US" sz="2800" smtClean="0"/>
              <a:t>System improvement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Requires extensive needs analysis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System’s resources, requirements, managers, users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System change results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Trade one problem for another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Consider entire system performance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Not just individual components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Software Options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b="1" smtClean="0"/>
              <a:t>Patch installation techniques</a:t>
            </a:r>
          </a:p>
          <a:p>
            <a:pPr lvl="1"/>
            <a:r>
              <a:rPr lang="en-CA" smtClean="0"/>
              <a:t>Manually: one at a time</a:t>
            </a:r>
            <a:endParaRPr lang="en-US" smtClean="0"/>
          </a:p>
          <a:p>
            <a:pPr lvl="1"/>
            <a:r>
              <a:rPr lang="en-CA" smtClean="0"/>
              <a:t>Automatically: </a:t>
            </a:r>
            <a:r>
              <a:rPr lang="en-US" smtClean="0"/>
              <a:t>using</a:t>
            </a:r>
            <a:r>
              <a:rPr lang="en-CA" smtClean="0"/>
              <a:t> software</a:t>
            </a:r>
            <a:endParaRPr lang="en-US" smtClean="0"/>
          </a:p>
          <a:p>
            <a:r>
              <a:rPr lang="en-US" smtClean="0"/>
              <a:t>Deployment</a:t>
            </a:r>
          </a:p>
          <a:p>
            <a:pPr lvl="1"/>
            <a:r>
              <a:rPr lang="en-US" b="1" smtClean="0"/>
              <a:t>Agent-based software</a:t>
            </a:r>
          </a:p>
          <a:p>
            <a:pPr lvl="2"/>
            <a:r>
              <a:rPr lang="en-US" smtClean="0"/>
              <a:t>Software assists in patch installation</a:t>
            </a:r>
          </a:p>
          <a:p>
            <a:pPr lvl="2"/>
            <a:r>
              <a:rPr lang="en-US" smtClean="0"/>
              <a:t>On all target systems before patch deployed</a:t>
            </a:r>
          </a:p>
          <a:p>
            <a:pPr lvl="1"/>
            <a:r>
              <a:rPr lang="en-US" b="1" smtClean="0"/>
              <a:t>Agentless software</a:t>
            </a:r>
          </a:p>
          <a:p>
            <a:pPr lvl="2"/>
            <a:r>
              <a:rPr lang="en-US" smtClean="0"/>
              <a:t>Attractive for </a:t>
            </a:r>
            <a:r>
              <a:rPr lang="en-CA" smtClean="0"/>
              <a:t>large, complex networks</a:t>
            </a:r>
          </a:p>
          <a:p>
            <a:pPr lvl="2"/>
            <a:r>
              <a:rPr lang="en-CA" smtClean="0"/>
              <a:t>Time-saving efficiencies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Timing the Patch Cycle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CA" sz="2800" smtClean="0"/>
              <a:t>Critical patches</a:t>
            </a:r>
          </a:p>
          <a:p>
            <a:pPr lvl="1">
              <a:lnSpc>
                <a:spcPct val="90000"/>
              </a:lnSpc>
            </a:pPr>
            <a:r>
              <a:rPr lang="en-CA" sz="2400" smtClean="0"/>
              <a:t>Applied immediately</a:t>
            </a:r>
            <a:endParaRPr lang="en-US" sz="2400" smtClean="0"/>
          </a:p>
          <a:p>
            <a:pPr>
              <a:lnSpc>
                <a:spcPct val="90000"/>
              </a:lnSpc>
            </a:pPr>
            <a:r>
              <a:rPr lang="en-CA" sz="2800" smtClean="0"/>
              <a:t>Less-critical patches</a:t>
            </a:r>
          </a:p>
          <a:p>
            <a:pPr lvl="1">
              <a:lnSpc>
                <a:spcPct val="90000"/>
              </a:lnSpc>
            </a:pPr>
            <a:r>
              <a:rPr lang="en-CA" sz="2400" smtClean="0"/>
              <a:t>Scheduled at systems group’s convenience</a:t>
            </a:r>
            <a:endParaRPr lang="en-US" sz="2400" smtClean="0"/>
          </a:p>
          <a:p>
            <a:pPr>
              <a:lnSpc>
                <a:spcPct val="90000"/>
              </a:lnSpc>
            </a:pPr>
            <a:r>
              <a:rPr lang="en-CA" sz="2800" smtClean="0"/>
              <a:t>Routine patches</a:t>
            </a:r>
            <a:endParaRPr lang="en-US" sz="2800" smtClean="0"/>
          </a:p>
          <a:p>
            <a:pPr lvl="1">
              <a:lnSpc>
                <a:spcPct val="90000"/>
              </a:lnSpc>
            </a:pPr>
            <a:r>
              <a:rPr lang="en-CA" sz="2400" smtClean="0"/>
              <a:t>Applied</a:t>
            </a:r>
            <a:r>
              <a:rPr lang="en-US" sz="2400" smtClean="0"/>
              <a:t> </a:t>
            </a:r>
            <a:r>
              <a:rPr lang="en-CA" sz="2400" smtClean="0"/>
              <a:t>monthly or quarterly</a:t>
            </a:r>
            <a:endParaRPr lang="en-US" sz="2400" smtClean="0"/>
          </a:p>
          <a:p>
            <a:pPr lvl="1">
              <a:lnSpc>
                <a:spcPct val="90000"/>
              </a:lnSpc>
            </a:pPr>
            <a:r>
              <a:rPr lang="en-CA" sz="2400" smtClean="0"/>
              <a:t>Timed </a:t>
            </a:r>
          </a:p>
          <a:p>
            <a:pPr lvl="2">
              <a:lnSpc>
                <a:spcPct val="90000"/>
              </a:lnSpc>
            </a:pPr>
            <a:r>
              <a:rPr lang="en-CA" sz="2000" smtClean="0"/>
              <a:t>Coincide with vendor service pack release</a:t>
            </a:r>
          </a:p>
          <a:p>
            <a:pPr lvl="1">
              <a:lnSpc>
                <a:spcPct val="90000"/>
              </a:lnSpc>
            </a:pPr>
            <a:r>
              <a:rPr lang="en-CA" sz="2400" smtClean="0"/>
              <a:t>Advantage </a:t>
            </a:r>
            <a:endParaRPr lang="en-US" sz="2400" smtClean="0"/>
          </a:p>
          <a:p>
            <a:pPr lvl="2">
              <a:lnSpc>
                <a:spcPct val="90000"/>
              </a:lnSpc>
            </a:pPr>
            <a:r>
              <a:rPr lang="en-CA" sz="2000" smtClean="0"/>
              <a:t>Thorough review before deployment: patch, testing cycles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System Monitoring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CA" sz="2800" b="1" smtClean="0"/>
              <a:t>Hardware monitors</a:t>
            </a:r>
          </a:p>
          <a:p>
            <a:pPr lvl="1">
              <a:lnSpc>
                <a:spcPct val="90000"/>
              </a:lnSpc>
            </a:pPr>
            <a:r>
              <a:rPr lang="en-CA" sz="2400" smtClean="0"/>
              <a:t>More expensive </a:t>
            </a:r>
          </a:p>
          <a:p>
            <a:pPr lvl="1">
              <a:lnSpc>
                <a:spcPct val="90000"/>
              </a:lnSpc>
            </a:pPr>
            <a:r>
              <a:rPr lang="en-CA" sz="2400" smtClean="0"/>
              <a:t>Minimum impact on system</a:t>
            </a:r>
          </a:p>
          <a:p>
            <a:pPr lvl="2">
              <a:lnSpc>
                <a:spcPct val="90000"/>
              </a:lnSpc>
            </a:pPr>
            <a:r>
              <a:rPr lang="en-CA" sz="2000" smtClean="0"/>
              <a:t>Outside</a:t>
            </a:r>
            <a:r>
              <a:rPr lang="en-US" sz="2000" smtClean="0"/>
              <a:t> and </a:t>
            </a:r>
            <a:r>
              <a:rPr lang="en-CA" sz="2000" smtClean="0"/>
              <a:t>attached electronically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Examples: </a:t>
            </a:r>
            <a:r>
              <a:rPr lang="en-CA" sz="2400" smtClean="0"/>
              <a:t>counters, clocks, </a:t>
            </a:r>
            <a:r>
              <a:rPr lang="en-US" sz="2400" smtClean="0"/>
              <a:t>comparator</a:t>
            </a:r>
          </a:p>
          <a:p>
            <a:pPr>
              <a:lnSpc>
                <a:spcPct val="90000"/>
              </a:lnSpc>
            </a:pPr>
            <a:r>
              <a:rPr lang="en-US" sz="2800" b="1" smtClean="0"/>
              <a:t>Software monitors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Relatively inexpensive 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Distortion of analysis results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Software monitor becomes part of system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Developed for each specific system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Difficult to move from system to system</a:t>
            </a:r>
            <a:endParaRPr lang="en-CA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System Monitoring </a:t>
            </a:r>
            <a:r>
              <a:rPr lang="en-US" smtClean="0">
                <a:latin typeface="Arial Narrow" pitchFamily="-65" charset="0"/>
              </a:rPr>
              <a:t>(cont'd.)</a:t>
            </a:r>
            <a:endParaRPr lang="en-CA" smtClean="0">
              <a:latin typeface="Arial Narrow" pitchFamily="-65" charset="0"/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CA" sz="2800" smtClean="0"/>
              <a:t>Early systems </a:t>
            </a:r>
            <a:r>
              <a:rPr lang="en-US" sz="2800" smtClean="0"/>
              <a:t>performance </a:t>
            </a:r>
            <a:r>
              <a:rPr lang="en-CA" sz="2800" smtClean="0"/>
              <a:t>measurements </a:t>
            </a:r>
          </a:p>
          <a:p>
            <a:pPr lvl="1">
              <a:lnSpc>
                <a:spcPct val="90000"/>
              </a:lnSpc>
            </a:pPr>
            <a:r>
              <a:rPr lang="en-CA" sz="2400" smtClean="0"/>
              <a:t>Monitored CPU speed</a:t>
            </a:r>
            <a:endParaRPr lang="en-US" sz="2400" smtClean="0"/>
          </a:p>
          <a:p>
            <a:pPr>
              <a:lnSpc>
                <a:spcPct val="90000"/>
              </a:lnSpc>
            </a:pPr>
            <a:r>
              <a:rPr lang="en-CA" sz="2800" smtClean="0"/>
              <a:t>Today</a:t>
            </a:r>
            <a:r>
              <a:rPr lang="en-US" sz="2800" smtClean="0"/>
              <a:t>’s </a:t>
            </a:r>
            <a:r>
              <a:rPr lang="en-CA" sz="2800" smtClean="0"/>
              <a:t>measurements</a:t>
            </a:r>
          </a:p>
          <a:p>
            <a:pPr lvl="1">
              <a:lnSpc>
                <a:spcPct val="90000"/>
              </a:lnSpc>
            </a:pPr>
            <a:r>
              <a:rPr lang="en-CA" sz="2400" smtClean="0"/>
              <a:t>Other hardware units</a:t>
            </a:r>
            <a:r>
              <a:rPr lang="en-US" sz="2400" smtClean="0"/>
              <a:t>, operating system, </a:t>
            </a:r>
            <a:r>
              <a:rPr lang="en-CA" sz="2400" smtClean="0"/>
              <a:t>compilers, other system software</a:t>
            </a:r>
            <a:endParaRPr lang="en-US" sz="2400" smtClean="0"/>
          </a:p>
          <a:p>
            <a:pPr>
              <a:lnSpc>
                <a:spcPct val="90000"/>
              </a:lnSpc>
            </a:pPr>
            <a:r>
              <a:rPr lang="en-CA" sz="2800" smtClean="0"/>
              <a:t>Measurements made in variety</a:t>
            </a:r>
            <a:r>
              <a:rPr lang="en-US" sz="2800" smtClean="0"/>
              <a:t> </a:t>
            </a:r>
            <a:r>
              <a:rPr lang="en-CA" sz="2800" smtClean="0"/>
              <a:t>of ways</a:t>
            </a:r>
            <a:endParaRPr lang="en-US" sz="2800" smtClean="0"/>
          </a:p>
          <a:p>
            <a:pPr lvl="1">
              <a:lnSpc>
                <a:spcPct val="90000"/>
              </a:lnSpc>
            </a:pPr>
            <a:r>
              <a:rPr lang="en-CA" sz="2400" smtClean="0"/>
              <a:t>Real programs: production programs</a:t>
            </a:r>
            <a:endParaRPr lang="en-US" sz="2400" smtClean="0"/>
          </a:p>
          <a:p>
            <a:pPr lvl="2">
              <a:lnSpc>
                <a:spcPct val="90000"/>
              </a:lnSpc>
            </a:pPr>
            <a:r>
              <a:rPr lang="en-US" sz="2000" smtClean="0"/>
              <a:t>Run with different configurations of CPUs, operating systems, other components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Results called </a:t>
            </a:r>
            <a:r>
              <a:rPr lang="en-US" sz="2000" b="1" smtClean="0"/>
              <a:t>benchmarks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Using simulation models</a:t>
            </a:r>
            <a:endParaRPr lang="en-CA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System Monitoring </a:t>
            </a:r>
            <a:r>
              <a:rPr lang="en-US" smtClean="0">
                <a:latin typeface="Arial Narrow" pitchFamily="-65" charset="0"/>
              </a:rPr>
              <a:t>(cont'd.)</a:t>
            </a:r>
            <a:endParaRPr lang="en-CA" smtClean="0">
              <a:latin typeface="Arial Narrow" pitchFamily="-65" charset="0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smtClean="0"/>
              <a:t>Benchmarks</a:t>
            </a:r>
          </a:p>
          <a:p>
            <a:pPr lvl="1"/>
            <a:r>
              <a:rPr lang="en-US" sz="2400" smtClean="0"/>
              <a:t>Demonstrate specific advantages</a:t>
            </a:r>
          </a:p>
          <a:p>
            <a:pPr lvl="2"/>
            <a:r>
              <a:rPr lang="en-US" sz="2000" smtClean="0"/>
              <a:t>New CPU, operating system, compiler, or piece of hardware</a:t>
            </a:r>
          </a:p>
          <a:p>
            <a:pPr lvl="1"/>
            <a:r>
              <a:rPr lang="en-US" sz="2400" smtClean="0"/>
              <a:t>Useful when comparing systems experiencing  extensive changes</a:t>
            </a:r>
          </a:p>
          <a:p>
            <a:pPr lvl="1"/>
            <a:r>
              <a:rPr lang="en-US" sz="2400" smtClean="0"/>
              <a:t>Results dependent upon:</a:t>
            </a:r>
          </a:p>
          <a:p>
            <a:pPr lvl="2"/>
            <a:r>
              <a:rPr lang="en-US" sz="2000" smtClean="0"/>
              <a:t>System’s workload</a:t>
            </a:r>
          </a:p>
          <a:p>
            <a:pPr lvl="2"/>
            <a:r>
              <a:rPr lang="en-US" sz="2000" smtClean="0"/>
              <a:t>System’s design and implementation</a:t>
            </a:r>
          </a:p>
          <a:p>
            <a:pPr lvl="2"/>
            <a:r>
              <a:rPr lang="en-US" sz="2000" smtClean="0"/>
              <a:t>Specific requirements of applications loaded on system</a:t>
            </a:r>
            <a:endParaRPr lang="en-CA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Accounting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smtClean="0"/>
              <a:t>Pays bills </a:t>
            </a:r>
          </a:p>
          <a:p>
            <a:r>
              <a:rPr lang="en-CA" smtClean="0"/>
              <a:t>Keeps system financially operable</a:t>
            </a:r>
            <a:r>
              <a:rPr lang="en-US" smtClean="0"/>
              <a:t> </a:t>
            </a:r>
          </a:p>
          <a:p>
            <a:r>
              <a:rPr lang="en-CA" smtClean="0"/>
              <a:t>Single-user</a:t>
            </a:r>
            <a:r>
              <a:rPr lang="en-US" smtClean="0"/>
              <a:t> </a:t>
            </a:r>
            <a:r>
              <a:rPr lang="en-CA" smtClean="0"/>
              <a:t>environment</a:t>
            </a:r>
            <a:r>
              <a:rPr lang="en-US" smtClean="0"/>
              <a:t> </a:t>
            </a:r>
          </a:p>
          <a:p>
            <a:pPr lvl="1"/>
            <a:r>
              <a:rPr lang="en-CA" smtClean="0"/>
              <a:t>Easy to calculate system cost</a:t>
            </a:r>
            <a:endParaRPr lang="en-US" smtClean="0"/>
          </a:p>
          <a:p>
            <a:r>
              <a:rPr lang="en-CA" smtClean="0"/>
              <a:t>Multiuser environment</a:t>
            </a:r>
          </a:p>
          <a:p>
            <a:pPr lvl="1"/>
            <a:r>
              <a:rPr lang="en-CA" smtClean="0"/>
              <a:t>Computer costs distributed among users</a:t>
            </a:r>
          </a:p>
          <a:p>
            <a:pPr lvl="1"/>
            <a:r>
              <a:rPr lang="en-CA" smtClean="0"/>
              <a:t>Basis</a:t>
            </a:r>
          </a:p>
          <a:p>
            <a:pPr lvl="2"/>
            <a:r>
              <a:rPr lang="en-CA" smtClean="0"/>
              <a:t>Users’ resource usage</a:t>
            </a:r>
            <a:endParaRPr lang="en-US" smtClean="0"/>
          </a:p>
          <a:p>
            <a:pPr lvl="2"/>
            <a:endParaRPr lang="en-CA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Accounting </a:t>
            </a:r>
            <a:r>
              <a:rPr lang="en-US" smtClean="0">
                <a:latin typeface="Arial Narrow" pitchFamily="-65" charset="0"/>
              </a:rPr>
              <a:t>(cont'd.)</a:t>
            </a:r>
            <a:endParaRPr lang="en-CA" smtClean="0">
              <a:latin typeface="Arial Narrow" pitchFamily="-65" charset="0"/>
            </a:endParaRPr>
          </a:p>
        </p:txBody>
      </p:sp>
      <p:sp>
        <p:nvSpPr>
          <p:cNvPr id="7373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Distributing computer costs</a:t>
            </a:r>
          </a:p>
          <a:p>
            <a:pPr lvl="1"/>
            <a:r>
              <a:rPr lang="en-US" smtClean="0"/>
              <a:t>Operating system tasks</a:t>
            </a:r>
          </a:p>
          <a:p>
            <a:pPr lvl="2"/>
            <a:r>
              <a:rPr lang="en-US" smtClean="0"/>
              <a:t>Set up user accounts</a:t>
            </a:r>
          </a:p>
          <a:p>
            <a:pPr lvl="2"/>
            <a:r>
              <a:rPr lang="en-US" smtClean="0"/>
              <a:t>Assign passwords</a:t>
            </a:r>
          </a:p>
          <a:p>
            <a:pPr lvl="2"/>
            <a:r>
              <a:rPr lang="en-US" smtClean="0"/>
              <a:t>Identify resources available to each user</a:t>
            </a:r>
          </a:p>
          <a:p>
            <a:pPr lvl="2"/>
            <a:r>
              <a:rPr lang="en-US" smtClean="0"/>
              <a:t>Define quotas for available resources: disk space or maximum CPU time allowed per job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Accounting </a:t>
            </a:r>
            <a:r>
              <a:rPr lang="en-US" smtClean="0">
                <a:latin typeface="Arial Narrow" pitchFamily="-65" charset="0"/>
              </a:rPr>
              <a:t>(cont'd.)</a:t>
            </a:r>
            <a:endParaRPr lang="en-CA" smtClean="0">
              <a:latin typeface="Arial Narrow" pitchFamily="-65" charset="0"/>
            </a:endParaRPr>
          </a:p>
        </p:txBody>
      </p:sp>
      <p:sp>
        <p:nvSpPr>
          <p:cNvPr id="7475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CA" sz="2800" smtClean="0"/>
              <a:t>Pricing policies vary from system to system </a:t>
            </a:r>
          </a:p>
          <a:p>
            <a:pPr>
              <a:lnSpc>
                <a:spcPct val="90000"/>
              </a:lnSpc>
            </a:pPr>
            <a:r>
              <a:rPr lang="en-CA" sz="2800" smtClean="0"/>
              <a:t>Examples:</a:t>
            </a:r>
            <a:endParaRPr lang="en-US" sz="2800" smtClean="0"/>
          </a:p>
          <a:p>
            <a:pPr lvl="1">
              <a:lnSpc>
                <a:spcPct val="90000"/>
              </a:lnSpc>
            </a:pPr>
            <a:r>
              <a:rPr lang="en-CA" sz="2400" smtClean="0"/>
              <a:t>Total amount of time spent between job submission and completion</a:t>
            </a:r>
            <a:endParaRPr lang="en-US" sz="2400" smtClean="0"/>
          </a:p>
          <a:p>
            <a:pPr lvl="1">
              <a:lnSpc>
                <a:spcPct val="90000"/>
              </a:lnSpc>
            </a:pPr>
            <a:r>
              <a:rPr lang="en-US" sz="2400" smtClean="0"/>
              <a:t>CPU time, main memory usage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Secondary storage used during program execution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Secondary storage used during billing period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Use of system software, number of I/O operations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Time spent waiting for I/O completion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Number of input records read, output records printed, page faults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Accounting </a:t>
            </a:r>
            <a:r>
              <a:rPr lang="en-US" smtClean="0">
                <a:latin typeface="Arial Narrow" pitchFamily="-65" charset="0"/>
              </a:rPr>
              <a:t>(cont'd.)</a:t>
            </a:r>
            <a:endParaRPr lang="en-CA" smtClean="0">
              <a:latin typeface="Arial Narrow" pitchFamily="-65" charset="0"/>
            </a:endParaRPr>
          </a:p>
        </p:txBody>
      </p:sp>
      <p:sp>
        <p:nvSpPr>
          <p:cNvPr id="7577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Pricing policies 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Achieve specific operational goals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Pricing incentives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Encourage access of more plentiful and cheap resources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Billing method information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Environment dependent 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Maintaining billing records online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User’s status checked before job enters READY queue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Increased overhead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 Narrow" pitchFamily="-65" charset="0"/>
              </a:rPr>
              <a:t>Summary</a:t>
            </a:r>
          </a:p>
        </p:txBody>
      </p:sp>
      <p:sp>
        <p:nvSpPr>
          <p:cNvPr id="7680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Operating system orchestrates cooperation</a:t>
            </a:r>
          </a:p>
          <a:p>
            <a:pPr lvl="1"/>
            <a:r>
              <a:rPr lang="en-US" smtClean="0"/>
              <a:t>All hardware and software</a:t>
            </a:r>
          </a:p>
          <a:p>
            <a:r>
              <a:rPr lang="en-US" smtClean="0"/>
              <a:t>One part favored at expense of others</a:t>
            </a:r>
          </a:p>
          <a:p>
            <a:pPr lvl="1"/>
            <a:r>
              <a:rPr lang="en-US" smtClean="0"/>
              <a:t>Leads to tradeoffs</a:t>
            </a:r>
          </a:p>
          <a:p>
            <a:r>
              <a:rPr lang="en-US" smtClean="0"/>
              <a:t>System managers </a:t>
            </a:r>
          </a:p>
          <a:p>
            <a:pPr lvl="1"/>
            <a:r>
              <a:rPr lang="en-US" smtClean="0"/>
              <a:t>Use appropriate measurement tools and techniques</a:t>
            </a:r>
          </a:p>
          <a:p>
            <a:pPr lvl="2"/>
            <a:r>
              <a:rPr lang="en-US" smtClean="0"/>
              <a:t>Verify system effectiveness</a:t>
            </a:r>
          </a:p>
          <a:p>
            <a:pPr lvl="1"/>
            <a:r>
              <a:rPr lang="en-US" smtClean="0"/>
              <a:t>Evaluate degree of improvement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Role of Memory Management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Consider actual operating environment</a:t>
            </a:r>
          </a:p>
          <a:p>
            <a:pPr lvl="1"/>
            <a:r>
              <a:rPr lang="en-US" smtClean="0"/>
              <a:t>Before memory-related changes</a:t>
            </a:r>
          </a:p>
          <a:p>
            <a:r>
              <a:rPr lang="en-CA" smtClean="0"/>
              <a:t>Tradeoff</a:t>
            </a:r>
          </a:p>
          <a:p>
            <a:pPr lvl="1"/>
            <a:r>
              <a:rPr lang="en-CA" smtClean="0"/>
              <a:t>Memory use versus CPU overhead</a:t>
            </a:r>
            <a:endParaRPr lang="en-US" smtClean="0"/>
          </a:p>
          <a:p>
            <a:pPr lvl="1"/>
            <a:r>
              <a:rPr lang="en-US" smtClean="0"/>
              <a:t>Algorithm complexity increases</a:t>
            </a:r>
          </a:p>
          <a:p>
            <a:pPr lvl="2"/>
            <a:r>
              <a:rPr lang="en-US" smtClean="0"/>
              <a:t>CPU overhead increases</a:t>
            </a:r>
          </a:p>
          <a:p>
            <a:pPr lvl="1"/>
            <a:r>
              <a:rPr lang="en-US" smtClean="0"/>
              <a:t>Overall performance suffers</a:t>
            </a:r>
          </a:p>
          <a:p>
            <a:r>
              <a:rPr lang="en-US" smtClean="0"/>
              <a:t>Additional memory</a:t>
            </a:r>
          </a:p>
          <a:p>
            <a:pPr lvl="1"/>
            <a:r>
              <a:rPr lang="en-US" smtClean="0"/>
              <a:t>May or may not help</a:t>
            </a:r>
            <a:endParaRPr lang="en-CA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Role of Processor Management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smtClean="0"/>
              <a:t>Multiprogramming system</a:t>
            </a:r>
          </a:p>
          <a:p>
            <a:pPr lvl="1"/>
            <a:r>
              <a:rPr lang="en-CA" smtClean="0"/>
              <a:t>Requires synchronization</a:t>
            </a:r>
          </a:p>
          <a:p>
            <a:pPr lvl="2"/>
            <a:r>
              <a:rPr lang="en-CA" smtClean="0"/>
              <a:t>Memory manager, processor manager, and I/O devices</a:t>
            </a:r>
            <a:endParaRPr lang="en-US" smtClean="0"/>
          </a:p>
          <a:p>
            <a:pPr lvl="1"/>
            <a:r>
              <a:rPr lang="en-CA" smtClean="0"/>
              <a:t>Tradeoff</a:t>
            </a:r>
          </a:p>
          <a:p>
            <a:pPr lvl="2"/>
            <a:r>
              <a:rPr lang="en-CA" smtClean="0"/>
              <a:t>Better CPU usage versus increased overhead</a:t>
            </a:r>
          </a:p>
          <a:p>
            <a:pPr lvl="2"/>
            <a:r>
              <a:rPr lang="en-CA" smtClean="0"/>
              <a:t>Slower response time</a:t>
            </a:r>
          </a:p>
          <a:p>
            <a:pPr lvl="2"/>
            <a:r>
              <a:rPr lang="en-CA" smtClean="0"/>
              <a:t>Decreased throughput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Role of Processor Management</a:t>
            </a:r>
            <a:r>
              <a:rPr lang="en-US" smtClean="0">
                <a:latin typeface="Arial Narrow" pitchFamily="-65" charset="0"/>
              </a:rPr>
              <a:t> (cont'd.)</a:t>
            </a:r>
            <a:endParaRPr lang="en-CA" smtClean="0">
              <a:latin typeface="Arial Narrow" pitchFamily="-65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Problems</a:t>
            </a:r>
          </a:p>
          <a:p>
            <a:pPr lvl="1"/>
            <a:r>
              <a:rPr lang="en-US" smtClean="0"/>
              <a:t>System saturation point</a:t>
            </a:r>
            <a:r>
              <a:rPr lang="en-US" b="1" smtClean="0"/>
              <a:t> </a:t>
            </a:r>
          </a:p>
          <a:p>
            <a:pPr lvl="2"/>
            <a:r>
              <a:rPr lang="en-US" smtClean="0"/>
              <a:t>CPU fully utilized and accepting additional jobs</a:t>
            </a:r>
          </a:p>
          <a:p>
            <a:pPr lvl="2"/>
            <a:r>
              <a:rPr lang="en-US" smtClean="0"/>
              <a:t>Higher overhead and less time to run programs</a:t>
            </a:r>
          </a:p>
          <a:p>
            <a:pPr lvl="1"/>
            <a:r>
              <a:rPr lang="en-US" smtClean="0"/>
              <a:t>Heavy loads</a:t>
            </a:r>
          </a:p>
          <a:p>
            <a:pPr lvl="2"/>
            <a:r>
              <a:rPr lang="en-US" smtClean="0"/>
              <a:t>CPU time required to manage I/O queues dramatically increases time required to run jobs</a:t>
            </a:r>
          </a:p>
          <a:p>
            <a:pPr lvl="1"/>
            <a:r>
              <a:rPr lang="en-US" smtClean="0"/>
              <a:t>Long queues at channels, control units, and I/O devices</a:t>
            </a:r>
          </a:p>
          <a:p>
            <a:pPr lvl="2"/>
            <a:r>
              <a:rPr lang="en-US" smtClean="0"/>
              <a:t>CPU idle (waiting for processes to finish I/O)</a:t>
            </a:r>
            <a:endParaRPr lang="en-CA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Role of Device Management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smtClean="0"/>
              <a:t>I/O device</a:t>
            </a:r>
            <a:r>
              <a:rPr lang="en-US" smtClean="0"/>
              <a:t> </a:t>
            </a:r>
            <a:r>
              <a:rPr lang="en-CA" smtClean="0"/>
              <a:t>utilization improvement techniques</a:t>
            </a:r>
          </a:p>
          <a:p>
            <a:pPr lvl="1"/>
            <a:r>
              <a:rPr lang="en-CA" smtClean="0"/>
              <a:t>Blocking, buffering, rescheduling I/O requests</a:t>
            </a:r>
            <a:endParaRPr lang="en-US" smtClean="0"/>
          </a:p>
          <a:p>
            <a:pPr lvl="1"/>
            <a:r>
              <a:rPr lang="en-CA" smtClean="0"/>
              <a:t>Tradeoffs</a:t>
            </a:r>
          </a:p>
          <a:p>
            <a:pPr lvl="2"/>
            <a:r>
              <a:rPr lang="en-CA" smtClean="0"/>
              <a:t>Increased CPU</a:t>
            </a:r>
            <a:r>
              <a:rPr lang="en-US" smtClean="0"/>
              <a:t> </a:t>
            </a:r>
            <a:r>
              <a:rPr lang="en-CA" smtClean="0"/>
              <a:t>overhead </a:t>
            </a:r>
          </a:p>
          <a:p>
            <a:pPr lvl="2"/>
            <a:r>
              <a:rPr lang="en-CA" smtClean="0"/>
              <a:t>Additional memory space used</a:t>
            </a:r>
            <a:endParaRPr lang="en-US" smtClean="0"/>
          </a:p>
          <a:p>
            <a:r>
              <a:rPr lang="en-CA" b="1" smtClean="0"/>
              <a:t>Blocking</a:t>
            </a:r>
            <a:r>
              <a:rPr lang="en-CA" smtClean="0"/>
              <a:t> </a:t>
            </a:r>
          </a:p>
          <a:p>
            <a:pPr lvl="1"/>
            <a:r>
              <a:rPr lang="en-CA" smtClean="0"/>
              <a:t>Reduces physical I/O requests</a:t>
            </a:r>
            <a:r>
              <a:rPr lang="en-US" smtClean="0"/>
              <a:t> (good)</a:t>
            </a:r>
          </a:p>
          <a:p>
            <a:pPr lvl="1"/>
            <a:r>
              <a:rPr lang="en-US" smtClean="0"/>
              <a:t>Increases overhead (bad)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>
                <a:latin typeface="Arial Narrow" pitchFamily="-65" charset="0"/>
              </a:rPr>
              <a:t>Role of Device Management (cont'd.)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229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CA" sz="2800" b="1" smtClean="0"/>
              <a:t>Buffering</a:t>
            </a:r>
            <a:r>
              <a:rPr lang="en-CA" sz="2800" smtClean="0"/>
              <a:t> </a:t>
            </a:r>
          </a:p>
          <a:p>
            <a:pPr lvl="1">
              <a:lnSpc>
                <a:spcPct val="90000"/>
              </a:lnSpc>
            </a:pPr>
            <a:r>
              <a:rPr lang="en-CA" sz="2400" smtClean="0"/>
              <a:t>CPU matches slower I/O device speed (and vice versa)</a:t>
            </a:r>
          </a:p>
          <a:p>
            <a:pPr lvl="1">
              <a:lnSpc>
                <a:spcPct val="90000"/>
              </a:lnSpc>
            </a:pPr>
            <a:r>
              <a:rPr lang="en-CA" sz="2400" smtClean="0"/>
              <a:t>Requires memory space (buffers)</a:t>
            </a:r>
            <a:endParaRPr lang="en-US" sz="2400" smtClean="0"/>
          </a:p>
          <a:p>
            <a:pPr lvl="1">
              <a:lnSpc>
                <a:spcPct val="90000"/>
              </a:lnSpc>
            </a:pPr>
            <a:r>
              <a:rPr lang="en-CA" sz="2400" smtClean="0"/>
              <a:t>Tradeoffs</a:t>
            </a:r>
          </a:p>
          <a:p>
            <a:pPr lvl="2">
              <a:lnSpc>
                <a:spcPct val="90000"/>
              </a:lnSpc>
            </a:pPr>
            <a:r>
              <a:rPr lang="en-CA" sz="2000" smtClean="0"/>
              <a:t>Less multiprogramming versus better I/O device use</a:t>
            </a:r>
          </a:p>
          <a:p>
            <a:pPr>
              <a:lnSpc>
                <a:spcPct val="90000"/>
              </a:lnSpc>
            </a:pPr>
            <a:r>
              <a:rPr lang="en-CA" sz="2800" b="1" smtClean="0"/>
              <a:t>Rescheduling requests</a:t>
            </a:r>
            <a:r>
              <a:rPr lang="en-CA" sz="2800" smtClean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Optimizes</a:t>
            </a:r>
            <a:r>
              <a:rPr lang="en-CA" sz="2400" smtClean="0"/>
              <a:t> I/O times</a:t>
            </a:r>
          </a:p>
          <a:p>
            <a:pPr lvl="1">
              <a:lnSpc>
                <a:spcPct val="90000"/>
              </a:lnSpc>
            </a:pPr>
            <a:r>
              <a:rPr lang="en-CA" sz="2400" smtClean="0"/>
              <a:t>Queue reordering technique</a:t>
            </a:r>
          </a:p>
          <a:p>
            <a:pPr lvl="1">
              <a:lnSpc>
                <a:spcPct val="90000"/>
              </a:lnSpc>
            </a:pPr>
            <a:r>
              <a:rPr lang="en-CA" sz="2400" smtClean="0"/>
              <a:t>Overhead function</a:t>
            </a:r>
          </a:p>
          <a:p>
            <a:pPr lvl="1">
              <a:lnSpc>
                <a:spcPct val="90000"/>
              </a:lnSpc>
            </a:pPr>
            <a:r>
              <a:rPr lang="en-CA" sz="2400" smtClean="0"/>
              <a:t>CPU</a:t>
            </a:r>
            <a:r>
              <a:rPr lang="en-US" sz="2400" smtClean="0"/>
              <a:t> </a:t>
            </a:r>
            <a:r>
              <a:rPr lang="en-CA" sz="2400" smtClean="0"/>
              <a:t>and I/O device speeds versus reordering</a:t>
            </a:r>
            <a:r>
              <a:rPr lang="en-US" sz="2400" smtClean="0"/>
              <a:t> </a:t>
            </a:r>
            <a:r>
              <a:rPr lang="en-CA" sz="2400" smtClean="0"/>
              <a:t>algorithm execution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7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8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9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10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1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1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1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1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15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16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cu_ppt_blu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17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18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19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20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2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2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6.xml><?xml version="1.0" encoding="utf-8"?>
<a:theme xmlns:a="http://schemas.openxmlformats.org/drawingml/2006/main" name="2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1804</Words>
  <Application>Microsoft Office PowerPoint</Application>
  <PresentationFormat>On-screen Show (4:3)</PresentationFormat>
  <Paragraphs>410</Paragraphs>
  <Slides>49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26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81" baseType="lpstr">
      <vt:lpstr>Arial</vt:lpstr>
      <vt:lpstr>Times New Roman</vt:lpstr>
      <vt:lpstr>Arial Narrow</vt:lpstr>
      <vt:lpstr>ＭＳ Ｐゴシック</vt:lpstr>
      <vt:lpstr>Calibri</vt:lpstr>
      <vt:lpstr>1_Default Design</vt:lpstr>
      <vt:lpstr>ecu_ppt_blue</vt:lpstr>
      <vt:lpstr>Custom Design</vt:lpstr>
      <vt:lpstr>1_Custom Design</vt:lpstr>
      <vt:lpstr>2_Custom Design</vt:lpstr>
      <vt:lpstr>3_Custom Design</vt:lpstr>
      <vt:lpstr>4_Custom Design</vt:lpstr>
      <vt:lpstr>5_Custom Design</vt:lpstr>
      <vt:lpstr>6_Custom Design</vt:lpstr>
      <vt:lpstr>7_Custom Design</vt:lpstr>
      <vt:lpstr>8_Custom Design</vt:lpstr>
      <vt:lpstr>9_Custom Design</vt:lpstr>
      <vt:lpstr>10_Custom Design</vt:lpstr>
      <vt:lpstr>11_Custom Design</vt:lpstr>
      <vt:lpstr>12_Custom Design</vt:lpstr>
      <vt:lpstr>13_Custom Design</vt:lpstr>
      <vt:lpstr>14_Custom Design</vt:lpstr>
      <vt:lpstr>15_Custom Design</vt:lpstr>
      <vt:lpstr>16_Custom Design</vt:lpstr>
      <vt:lpstr>17_Custom Design</vt:lpstr>
      <vt:lpstr>18_Custom Design</vt:lpstr>
      <vt:lpstr>19_Custom Design</vt:lpstr>
      <vt:lpstr>20_Custom Design</vt:lpstr>
      <vt:lpstr>21_Custom Design</vt:lpstr>
      <vt:lpstr>22_Custom Design</vt:lpstr>
      <vt:lpstr>23_Custom Design</vt:lpstr>
      <vt:lpstr>Microsoft Equation 3.0</vt:lpstr>
      <vt:lpstr>Understanding Operating Systems Sixth Edition</vt:lpstr>
      <vt:lpstr>Learning Objectives</vt:lpstr>
      <vt:lpstr>Evaluating an Operating System</vt:lpstr>
      <vt:lpstr>Cooperation Among Components</vt:lpstr>
      <vt:lpstr>Role of Memory Management</vt:lpstr>
      <vt:lpstr>Role of Processor Management</vt:lpstr>
      <vt:lpstr>Role of Processor Management (cont'd.)</vt:lpstr>
      <vt:lpstr>Role of Device Management</vt:lpstr>
      <vt:lpstr>Role of Device Management (cont'd.)</vt:lpstr>
      <vt:lpstr>Role of Device Management (cont'd.)</vt:lpstr>
      <vt:lpstr>Role of Device Management (cont'd.)</vt:lpstr>
      <vt:lpstr>Role of Device Management (cont'd.)</vt:lpstr>
      <vt:lpstr>Role of Device Management (cont'd.)</vt:lpstr>
      <vt:lpstr>Role of File Management</vt:lpstr>
      <vt:lpstr>Role of File Management (cont'd.)</vt:lpstr>
      <vt:lpstr>Role of Network Management</vt:lpstr>
      <vt:lpstr>Measuring System Performance</vt:lpstr>
      <vt:lpstr>Measurement Tools</vt:lpstr>
      <vt:lpstr>Measurement Tools (cont'd.)</vt:lpstr>
      <vt:lpstr>Measurement Tools (cont'd.)</vt:lpstr>
      <vt:lpstr>Measurement Tools (cont'd.)</vt:lpstr>
      <vt:lpstr>Measurement Tools (cont'd.)</vt:lpstr>
      <vt:lpstr>Measurement Tools (cont'd.)</vt:lpstr>
      <vt:lpstr>Measurement Tools (cont'd.)</vt:lpstr>
      <vt:lpstr>Measurement Tools (cont'd.)</vt:lpstr>
      <vt:lpstr>Measurement Tools (cont'd.)</vt:lpstr>
      <vt:lpstr>Feedback Loops</vt:lpstr>
      <vt:lpstr>Feedback Loops (cont'd.)</vt:lpstr>
      <vt:lpstr>Feedback Loops (cont'd.)</vt:lpstr>
      <vt:lpstr>Feedback Loops (cont'd.)</vt:lpstr>
      <vt:lpstr>Patch Management</vt:lpstr>
      <vt:lpstr>Patch Management (cont'd.)</vt:lpstr>
      <vt:lpstr>Patch Management (cont'd.)</vt:lpstr>
      <vt:lpstr>Patching Fundamentals</vt:lpstr>
      <vt:lpstr>Patching Fundamentals (cont'd.)</vt:lpstr>
      <vt:lpstr>Patching Fundamentals (cont'd.)</vt:lpstr>
      <vt:lpstr>Patching Fundamentals (cont'd.)</vt:lpstr>
      <vt:lpstr>Patching Fundamentals (cont'd.)</vt:lpstr>
      <vt:lpstr>Patching Fundamentals (cont'd.)</vt:lpstr>
      <vt:lpstr>Software Options</vt:lpstr>
      <vt:lpstr>Timing the Patch Cycle</vt:lpstr>
      <vt:lpstr>System Monitoring</vt:lpstr>
      <vt:lpstr>System Monitoring (cont'd.)</vt:lpstr>
      <vt:lpstr>System Monitoring (cont'd.)</vt:lpstr>
      <vt:lpstr>Accounting</vt:lpstr>
      <vt:lpstr>Accounting (cont'd.)</vt:lpstr>
      <vt:lpstr>Accounting (cont'd.)</vt:lpstr>
      <vt:lpstr>Accounting (cont'd.)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12</dc:title>
  <dc:creator/>
  <cp:lastModifiedBy/>
  <cp:revision>15</cp:revision>
  <dcterms:created xsi:type="dcterms:W3CDTF">2007-11-21T04:59:36Z</dcterms:created>
  <dcterms:modified xsi:type="dcterms:W3CDTF">2012-02-28T08:14:48Z</dcterms:modified>
</cp:coreProperties>
</file>