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53" r:id="rId21"/>
    <p:sldId id="354" r:id="rId22"/>
    <p:sldId id="355" r:id="rId23"/>
    <p:sldId id="389" r:id="rId24"/>
    <p:sldId id="365" r:id="rId25"/>
    <p:sldId id="366" r:id="rId26"/>
    <p:sldId id="367" r:id="rId27"/>
    <p:sldId id="368" r:id="rId28"/>
    <p:sldId id="369" r:id="rId29"/>
    <p:sldId id="272" r:id="rId30"/>
    <p:sldId id="380" r:id="rId31"/>
    <p:sldId id="370" r:id="rId32"/>
  </p:sldIdLst>
  <p:sldSz cx="12192000" cy="6858000"/>
  <p:notesSz cx="6858000" cy="9144000"/>
  <p:embeddedFontLst>
    <p:embeddedFont>
      <p:font typeface="Calibri Light" panose="020F0302020204030204" pitchFamily="34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EEEEE"/>
    <a:srgbClr val="111111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au/library/cc786658(v=ws.10).aspx" TargetMode="External"/><Relationship Id="rId5" Type="http://schemas.openxmlformats.org/officeDocument/2006/relationships/hyperlink" Target="https://technet.microsoft.com/en-us/library/hh994562(v=ws.10).aspx" TargetMode="External"/><Relationship Id="rId4" Type="http://schemas.openxmlformats.org/officeDocument/2006/relationships/hyperlink" Target="http://windows.microsoft.com/en-au/windows/what-is-user-account-control#1TC=windows-vist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961876.aspx" TargetMode="External"/><Relationship Id="rId3" Type="http://schemas.openxmlformats.org/officeDocument/2006/relationships/hyperlink" Target="http://arstechnica.com/security/2015/04/09/hacked-french-network-exposed-its-own-passwords-during-tv-interview/" TargetMode="External"/><Relationship Id="rId7" Type="http://schemas.openxmlformats.org/officeDocument/2006/relationships/hyperlink" Target="https://technet.microsoft.com/en-us/library/hh994562(v=ws.10).aspx" TargetMode="External"/><Relationship Id="rId12" Type="http://schemas.openxmlformats.org/officeDocument/2006/relationships/hyperlink" Target="https://www.youtube.com/watch?v=-DldViUL1d0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s.technet.com/b/asiasupp/archive/2007/02/08/configure-uac-settings-via-policy.aspx" TargetMode="External"/><Relationship Id="rId11" Type="http://schemas.openxmlformats.org/officeDocument/2006/relationships/hyperlink" Target="https://www.youtube.com/watch?v=yzGzB-yYKcc" TargetMode="External"/><Relationship Id="rId5" Type="http://schemas.openxmlformats.org/officeDocument/2006/relationships/hyperlink" Target="https://technet.microsoft.com/en-au/library/cc786658(v=ws.10).aspx" TargetMode="External"/><Relationship Id="rId10" Type="http://schemas.openxmlformats.org/officeDocument/2006/relationships/hyperlink" Target="http://www.oracle.com/technetwork/systems/articles/patch-management-jsp-135385.html" TargetMode="External"/><Relationship Id="rId4" Type="http://schemas.openxmlformats.org/officeDocument/2006/relationships/hyperlink" Target="https://technet.microsoft.com/en-au/library/cc781633(v=ws.10).aspx?f=255&amp;MSPPError=-2147217396#BKMK_3" TargetMode="External"/><Relationship Id="rId9" Type="http://schemas.openxmlformats.org/officeDocument/2006/relationships/hyperlink" Target="http://windows.microsoft.com/en-au/windows/what-is-user-account-control#1TC=windows-vis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</a:t>
            </a: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1" y="3660973"/>
            <a:ext cx="259080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 n.d.-a)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failed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Concept Draw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consistently across all devices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jppi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in large computer network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Machkovech, S. (2015). Hacked French network exposed its own passwords during TV interview | Ars Technica. Ars Technica.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http://arstechnica.com/security/2015/04/09/hacked-french-network-exposed-its-own-passwords-during-tv-interview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2005a).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2005b).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user rights to a group in Active Directory: Active Directory.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https://technet.microsoft.com/en-au/library/cc786658(v=ws.10).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https://technet.microsoft.com/en-us/library/hh994562(v=ws.10).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O’Connor, E. (2008). BigAdmin Feature Article: Patch Management Best Practices. Retrieved May 13,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www.oracle.com/technetwork/systems/articles/patch-management-jsp-135385.html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Intrusion detection system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8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1435</Words>
  <Application>Microsoft Office PowerPoint</Application>
  <PresentationFormat>Widescreen</PresentationFormat>
  <Paragraphs>238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 Light</vt:lpstr>
      <vt:lpstr>Open Sans</vt:lpstr>
      <vt:lpstr>Calibri</vt:lpstr>
      <vt:lpstr>Arial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 Security issue: mIRC Internet Relay Chat</vt:lpstr>
      <vt:lpstr>Summary</vt:lpstr>
      <vt:lpstr>Patch management</vt:lpstr>
      <vt:lpstr>User practices</vt:lpstr>
      <vt:lpstr>Anti-virus and network security</vt:lpstr>
      <vt:lpstr>References</vt:lpstr>
      <vt:lpstr>Intrusion detection system</vt:lpstr>
      <vt:lpstr>Recommend: KFSensor honeypot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181</cp:revision>
  <dcterms:created xsi:type="dcterms:W3CDTF">2015-04-22T05:54:21Z</dcterms:created>
  <dcterms:modified xsi:type="dcterms:W3CDTF">2015-05-16T15:17:57Z</dcterms:modified>
</cp:coreProperties>
</file>