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03" autoAdjust="0"/>
  </p:normalViewPr>
  <p:slideViewPr>
    <p:cSldViewPr>
      <p:cViewPr varScale="1">
        <p:scale>
          <a:sx n="94" d="100"/>
          <a:sy n="94" d="100"/>
        </p:scale>
        <p:origin x="-16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22/07/16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5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7: Sensors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in Corona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464" b="-2195"/>
          <a:stretch/>
        </p:blipFill>
        <p:spPr>
          <a:xfrm>
            <a:off x="179512" y="1275606"/>
            <a:ext cx="6265391" cy="2174143"/>
          </a:xfrm>
        </p:spPr>
      </p:pic>
      <p:sp>
        <p:nvSpPr>
          <p:cNvPr id="5" name="TextBox 4"/>
          <p:cNvSpPr txBox="1"/>
          <p:nvPr/>
        </p:nvSpPr>
        <p:spPr>
          <a:xfrm>
            <a:off x="323528" y="3507854"/>
            <a:ext cx="7560840" cy="12311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not work in the simulator. Typical output:</a:t>
            </a:r>
          </a:p>
          <a:p>
            <a:r>
              <a:rPr lang="en-US" sz="1400" dirty="0" smtClean="0"/>
              <a:t>Device vertical:</a:t>
            </a:r>
          </a:p>
          <a:p>
            <a:r>
              <a:rPr lang="tr-TR" sz="1400" dirty="0" err="1"/>
              <a:t>accelerometer</a:t>
            </a:r>
            <a:r>
              <a:rPr lang="tr-TR" sz="1400" dirty="0"/>
              <a:t>	-0.0038762082580787	-0.90791993083739	-</a:t>
            </a:r>
            <a:r>
              <a:rPr lang="tr-TR" sz="1400" dirty="0" smtClean="0"/>
              <a:t>0.11642116485647</a:t>
            </a:r>
          </a:p>
          <a:p>
            <a:r>
              <a:rPr lang="tr-TR" sz="1400" dirty="0" smtClean="0"/>
              <a:t>Device </a:t>
            </a:r>
            <a:r>
              <a:rPr lang="tr-TR" sz="1400" dirty="0" err="1" smtClean="0"/>
              <a:t>flat</a:t>
            </a:r>
            <a:endParaRPr lang="tr-TR" sz="1400" dirty="0"/>
          </a:p>
          <a:p>
            <a:r>
              <a:rPr lang="tr-TR" sz="1400" dirty="0" err="1"/>
              <a:t>accelerometer</a:t>
            </a:r>
            <a:r>
              <a:rPr lang="tr-TR" sz="1400" dirty="0"/>
              <a:t>	0.014726536767233	-0.01720733116237	-</a:t>
            </a:r>
            <a:r>
              <a:rPr lang="tr-TR" sz="1400" dirty="0" smtClean="0"/>
              <a:t>0.99908631638052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2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Gyroscope in </a:t>
            </a:r>
            <a:r>
              <a:rPr lang="en-US" dirty="0" smtClean="0"/>
              <a:t>Corona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2865" b="-2865"/>
          <a:stretch>
            <a:fillRect/>
          </a:stretch>
        </p:blipFill>
        <p:spPr>
          <a:xfrm>
            <a:off x="250825" y="1275607"/>
            <a:ext cx="6481415" cy="2754326"/>
          </a:xfrm>
        </p:spPr>
      </p:pic>
      <p:sp>
        <p:nvSpPr>
          <p:cNvPr id="5" name="TextBox 4"/>
          <p:cNvSpPr txBox="1"/>
          <p:nvPr/>
        </p:nvSpPr>
        <p:spPr>
          <a:xfrm>
            <a:off x="1403648" y="3867894"/>
            <a:ext cx="756084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Does not work in the simulator. Typical output:</a:t>
            </a:r>
          </a:p>
          <a:p>
            <a:r>
              <a:rPr lang="ro-RO" sz="1400" dirty="0"/>
              <a:t>Gyroscope: </a:t>
            </a:r>
            <a:r>
              <a:rPr lang="ro-RO" sz="1400" dirty="0" smtClean="0"/>
              <a:t>deltaZ = 0.085047852998514 degrees</a:t>
            </a:r>
          </a:p>
          <a:p>
            <a:endParaRPr lang="ro-RO" sz="1400" dirty="0"/>
          </a:p>
          <a:p>
            <a:r>
              <a:rPr lang="ro-RO" sz="1400" dirty="0" smtClean="0"/>
              <a:t>x and y Rotation also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0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84" y="51470"/>
            <a:ext cx="6985000" cy="972269"/>
          </a:xfrm>
        </p:spPr>
        <p:txBody>
          <a:bodyPr/>
          <a:lstStyle/>
          <a:p>
            <a:r>
              <a:rPr lang="en-US" sz="3200" dirty="0" smtClean="0"/>
              <a:t>Orientation in Corona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the user changes between landscape/portrait, up/down, left/right, face up/face down</a:t>
            </a:r>
          </a:p>
          <a:p>
            <a:r>
              <a:rPr lang="en-US" sz="2400" dirty="0" smtClean="0"/>
              <a:t>Useful when using accelerometer/gyroscope, as those are relative to portrait orientation</a:t>
            </a:r>
          </a:p>
          <a:p>
            <a:r>
              <a:rPr lang="en-US" sz="2400" dirty="0" smtClean="0"/>
              <a:t>Android: left&lt;-&gt;right, portrait&lt;-&gt;</a:t>
            </a:r>
            <a:r>
              <a:rPr lang="en-US" sz="2400" dirty="0" err="1" smtClean="0"/>
              <a:t>portraitUpsideDown</a:t>
            </a:r>
            <a:r>
              <a:rPr lang="en-US" sz="2400" dirty="0" smtClean="0"/>
              <a:t> note reported</a:t>
            </a:r>
          </a:p>
          <a:p>
            <a:r>
              <a:rPr lang="en-US" sz="2400" dirty="0" err="1" smtClean="0"/>
              <a:t>ioS</a:t>
            </a:r>
            <a:r>
              <a:rPr lang="en-US" sz="2400" dirty="0" smtClean="0"/>
              <a:t> supports </a:t>
            </a:r>
            <a:r>
              <a:rPr lang="en-US" sz="2400" dirty="0" err="1" smtClean="0"/>
              <a:t>faceUp</a:t>
            </a:r>
            <a:r>
              <a:rPr lang="en-US" sz="2400" dirty="0" smtClean="0"/>
              <a:t>/</a:t>
            </a:r>
            <a:r>
              <a:rPr lang="en-US" sz="2400" dirty="0" err="1" smtClean="0"/>
              <a:t>faceDown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If build settings have only 1 orientation, all changes reported</a:t>
            </a:r>
          </a:p>
          <a:p>
            <a:r>
              <a:rPr lang="en-US" sz="2400" dirty="0" smtClean="0"/>
              <a:t>Otherwise only for supported orientations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579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in Corona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88" b="-1467"/>
          <a:stretch/>
        </p:blipFill>
        <p:spPr>
          <a:xfrm>
            <a:off x="250825" y="2039837"/>
            <a:ext cx="8642350" cy="2147911"/>
          </a:xfrm>
        </p:spPr>
      </p:pic>
    </p:spTree>
    <p:extLst>
      <p:ext uri="{BB962C8B-B14F-4D97-AF65-F5344CB8AC3E}">
        <p14:creationId xmlns:p14="http://schemas.microsoft.com/office/powerpoint/2010/main" val="245989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Using </a:t>
            </a:r>
            <a:r>
              <a:rPr lang="en-AU" sz="2800" dirty="0" smtClean="0"/>
              <a:t>sensors</a:t>
            </a:r>
          </a:p>
          <a:p>
            <a:r>
              <a:rPr lang="en-AU" sz="2800" smtClean="0"/>
              <a:t>Physics</a:t>
            </a:r>
            <a:endParaRPr lang="en-AU" sz="2800" dirty="0" smtClean="0"/>
          </a:p>
          <a:p>
            <a:pPr marL="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Camera – captures still images and/or video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Microphone – records sound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GPS – location – see Module 11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Touch screen – </a:t>
            </a:r>
            <a:r>
              <a:rPr lang="en-US" sz="2400" dirty="0" smtClean="0"/>
              <a:t>can be pressure sensitive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Accelerometer – gravity and motion</a:t>
            </a:r>
          </a:p>
          <a:p>
            <a:r>
              <a:rPr lang="en-US" sz="2400" dirty="0" smtClean="0"/>
              <a:t>Proximity – detects nearby objects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Magnetometer/Compass – measures magnetic fields</a:t>
            </a:r>
          </a:p>
          <a:p>
            <a:r>
              <a:rPr lang="en-US" sz="2400" dirty="0" smtClean="0"/>
              <a:t>Light – detects level of ambient lighting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1995686"/>
            <a:ext cx="2304256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Corona supports those in red (provided the device has them)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5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Fingerprint</a:t>
            </a:r>
          </a:p>
          <a:p>
            <a:r>
              <a:rPr lang="en-US" sz="2800" dirty="0" smtClean="0"/>
              <a:t>Barometer</a:t>
            </a:r>
          </a:p>
          <a:p>
            <a:r>
              <a:rPr lang="en-US" sz="2800" dirty="0" smtClean="0"/>
              <a:t>Thermometer</a:t>
            </a:r>
          </a:p>
          <a:p>
            <a:r>
              <a:rPr lang="en-US" sz="2800" dirty="0" smtClean="0"/>
              <a:t>Pedometer</a:t>
            </a:r>
          </a:p>
          <a:p>
            <a:r>
              <a:rPr lang="en-US" sz="2800" dirty="0" smtClean="0"/>
              <a:t>Heart-rate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Gyroscope – measures rotation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995686"/>
            <a:ext cx="4104456" cy="17543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Explore Corona Docs / API/ Events</a:t>
            </a:r>
          </a:p>
          <a:p>
            <a:endParaRPr lang="en-US" dirty="0"/>
          </a:p>
          <a:p>
            <a:r>
              <a:rPr lang="en-US" dirty="0" smtClean="0"/>
              <a:t>Many are not supported in the simulator – so you have to test on the device (although there are add-ons/workarounds)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9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with Corona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598"/>
            <a:ext cx="9144000" cy="249203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" b="31"/>
          <a:stretch/>
        </p:blipFill>
        <p:spPr>
          <a:xfrm>
            <a:off x="6084168" y="2715766"/>
            <a:ext cx="2876188" cy="2046331"/>
          </a:xfrm>
        </p:spPr>
      </p:pic>
      <p:sp>
        <p:nvSpPr>
          <p:cNvPr id="6" name="TextBox 5"/>
          <p:cNvSpPr txBox="1"/>
          <p:nvPr/>
        </p:nvSpPr>
        <p:spPr>
          <a:xfrm>
            <a:off x="2123728" y="3363838"/>
            <a:ext cx="374441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Here’s what happens when run in the simulator. The image is added to the display.</a:t>
            </a:r>
          </a:p>
          <a:p>
            <a:r>
              <a:rPr lang="en-US" dirty="0" smtClean="0"/>
              <a:t>Alternatively, you can save to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6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with Corona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344" r="-634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644008" y="1347614"/>
            <a:ext cx="410445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These entries are needed in </a:t>
            </a:r>
            <a:r>
              <a:rPr lang="en-US" dirty="0" err="1" smtClean="0"/>
              <a:t>build.settings</a:t>
            </a:r>
            <a:r>
              <a:rPr lang="en-US" dirty="0" smtClean="0"/>
              <a:t> for Android.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1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with Corona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443" b="7443"/>
          <a:stretch>
            <a:fillRect/>
          </a:stretch>
        </p:blipFill>
        <p:spPr>
          <a:xfrm>
            <a:off x="250825" y="1275607"/>
            <a:ext cx="5617319" cy="2387122"/>
          </a:xfrm>
        </p:spPr>
      </p:pic>
      <p:sp>
        <p:nvSpPr>
          <p:cNvPr id="5" name="TextBox 4"/>
          <p:cNvSpPr txBox="1"/>
          <p:nvPr/>
        </p:nvSpPr>
        <p:spPr>
          <a:xfrm>
            <a:off x="5652120" y="1419622"/>
            <a:ext cx="3384376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simulator does not support video – must test on 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recording with Corona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691" b="-972"/>
          <a:stretch/>
        </p:blipFill>
        <p:spPr>
          <a:xfrm>
            <a:off x="179512" y="1059582"/>
            <a:ext cx="8642350" cy="20533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91830"/>
            <a:ext cx="4965700" cy="16129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788024" y="3507854"/>
            <a:ext cx="410445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These entries are needed in </a:t>
            </a:r>
            <a:r>
              <a:rPr lang="en-US" dirty="0" err="1" smtClean="0"/>
              <a:t>build.settings</a:t>
            </a:r>
            <a:r>
              <a:rPr lang="en-US" dirty="0" smtClean="0"/>
              <a:t> for Android.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5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2"/>
            <a:ext cx="7417320" cy="972269"/>
          </a:xfrm>
        </p:spPr>
        <p:txBody>
          <a:bodyPr/>
          <a:lstStyle/>
          <a:p>
            <a:r>
              <a:rPr lang="en-US" dirty="0" smtClean="0"/>
              <a:t>Sensors reporting via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sensors work with the Runtime object</a:t>
            </a:r>
          </a:p>
          <a:p>
            <a:pPr lvl="1"/>
            <a:r>
              <a:rPr lang="en-US" smtClean="0"/>
              <a:t>accelerometer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239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42260</TotalTime>
  <Words>332</Words>
  <Application>Microsoft Macintosh PowerPoint</Application>
  <PresentationFormat>On-screen Show (16:9)</PresentationFormat>
  <Paragraphs>57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CSP2108: Introduction to Mobile Applications Development</vt:lpstr>
      <vt:lpstr>Topics this week</vt:lpstr>
      <vt:lpstr>Mobile device sensors</vt:lpstr>
      <vt:lpstr>Mobile device sensors</vt:lpstr>
      <vt:lpstr>Camera with Corona</vt:lpstr>
      <vt:lpstr>Camera with Corona</vt:lpstr>
      <vt:lpstr>Video with Corona</vt:lpstr>
      <vt:lpstr>Audio recording with Corona</vt:lpstr>
      <vt:lpstr>Sensors reporting via Runtime</vt:lpstr>
      <vt:lpstr>Accelerometer in Corona</vt:lpstr>
      <vt:lpstr>Gyroscope in Corona</vt:lpstr>
      <vt:lpstr>Orientation in Corona</vt:lpstr>
      <vt:lpstr>Orientation in Corona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223</cp:revision>
  <dcterms:created xsi:type="dcterms:W3CDTF">2009-09-07T06:18:52Z</dcterms:created>
  <dcterms:modified xsi:type="dcterms:W3CDTF">2016-07-23T10:13:09Z</dcterms:modified>
</cp:coreProperties>
</file>