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371" r:id="rId3"/>
    <p:sldId id="362" r:id="rId4"/>
    <p:sldId id="374" r:id="rId5"/>
    <p:sldId id="373" r:id="rId6"/>
    <p:sldId id="372" r:id="rId7"/>
    <p:sldId id="375" r:id="rId8"/>
    <p:sldId id="376" r:id="rId9"/>
    <p:sldId id="381" r:id="rId10"/>
    <p:sldId id="382" r:id="rId11"/>
    <p:sldId id="377" r:id="rId12"/>
    <p:sldId id="378" r:id="rId13"/>
    <p:sldId id="379" r:id="rId14"/>
    <p:sldId id="385" r:id="rId15"/>
    <p:sldId id="347" r:id="rId16"/>
    <p:sldId id="384" r:id="rId17"/>
    <p:sldId id="386" r:id="rId18"/>
    <p:sldId id="387" r:id="rId19"/>
    <p:sldId id="388" r:id="rId20"/>
    <p:sldId id="393" r:id="rId21"/>
    <p:sldId id="353" r:id="rId22"/>
    <p:sldId id="354" r:id="rId23"/>
    <p:sldId id="355" r:id="rId24"/>
    <p:sldId id="389" r:id="rId25"/>
    <p:sldId id="390" r:id="rId26"/>
    <p:sldId id="365" r:id="rId27"/>
    <p:sldId id="391" r:id="rId28"/>
    <p:sldId id="366" r:id="rId29"/>
    <p:sldId id="367" r:id="rId30"/>
    <p:sldId id="392" r:id="rId31"/>
    <p:sldId id="394" r:id="rId32"/>
    <p:sldId id="272" r:id="rId33"/>
  </p:sldIdLst>
  <p:sldSz cx="12192000" cy="6858000"/>
  <p:notesSz cx="6858000" cy="9144000"/>
  <p:embeddedFontLst>
    <p:embeddedFont>
      <p:font typeface="Calibri Light" panose="020F0302020204030204" pitchFamily="34" charset="0"/>
      <p:regular r:id="rId34"/>
      <p: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BFBFB"/>
    <a:srgbClr val="EEEEEE"/>
    <a:srgbClr val="E7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>
        <p:scale>
          <a:sx n="75" d="100"/>
          <a:sy n="75" d="100"/>
        </p:scale>
        <p:origin x="1158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-test.org/fileadmin/pdf/avtest_2013-07_patch_management_english.pdf" TargetMode="External"/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v-test.org/fileadmin/pdf/avtest_2013-07_patch_management_english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YWZxSVE-s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tYWZxSVE-s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4181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au/library/cc786658(v=ws.10).aspx" TargetMode="External"/><Relationship Id="rId2" Type="http://schemas.openxmlformats.org/officeDocument/2006/relationships/hyperlink" Target="https://technet.microsoft.com/en-us/library/cc731053(WS.10)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windows.microsoft.com/en-au/windows/what-is-user-account-control#1TC=windows-vista" TargetMode="External"/><Relationship Id="rId4" Type="http://schemas.openxmlformats.org/officeDocument/2006/relationships/hyperlink" Target="https://technet.microsoft.com/en-us/library/cc961876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uefile.com/archive/display/12926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4sysops.com/archives/the-second-worst-new-feature-of-windows-vista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devnull.s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nceptdraw.com/solution-park/resource/images/solutions/active-directory-diagrams/COMPUTER-AND-NETWORKS-Active-Directory-Domain-Services-diagram-Sample.png" TargetMode="External"/><Relationship Id="rId3" Type="http://schemas.openxmlformats.org/officeDocument/2006/relationships/hyperlink" Target="http://www.av-test.org/fileadmin/pdf/avtest_2013-07_patch_management_english.pdf" TargetMode="External"/><Relationship Id="rId7" Type="http://schemas.openxmlformats.org/officeDocument/2006/relationships/hyperlink" Target="http://www.morguefile.com/archive/display/41812" TargetMode="External"/><Relationship Id="rId2" Type="http://schemas.openxmlformats.org/officeDocument/2006/relationships/hyperlink" Target="https://twitter.com/pent0thal/status/5862840742239846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-secure.com/v-descs/devnull.shtml" TargetMode="External"/><Relationship Id="rId11" Type="http://schemas.openxmlformats.org/officeDocument/2006/relationships/hyperlink" Target="https://www.youtube.com/watch?v=ctYWZxSVE-s" TargetMode="External"/><Relationship Id="rId5" Type="http://schemas.openxmlformats.org/officeDocument/2006/relationships/hyperlink" Target="http://www.av-test.org/en/antivirus/business-windows-client/windows-7/december-2014/kaspersky-lab-endpoint-security-10.2-145015/" TargetMode="External"/><Relationship Id="rId10" Type="http://schemas.openxmlformats.org/officeDocument/2006/relationships/hyperlink" Target="http://media.kaspersky.com/en/business-security/endpoint-overview.pdf" TargetMode="External"/><Relationship Id="rId4" Type="http://schemas.openxmlformats.org/officeDocument/2006/relationships/hyperlink" Target="http://www.av-test.org/en/antivirus/business-windows-client/windows-7/" TargetMode="External"/><Relationship Id="rId9" Type="http://schemas.openxmlformats.org/officeDocument/2006/relationships/hyperlink" Target="http://www.morguefile.com/archive/display/129268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zGzB-yYKcc" TargetMode="External"/><Relationship Id="rId3" Type="http://schemas.openxmlformats.org/officeDocument/2006/relationships/hyperlink" Target="https://technet.microsoft.com/en-au/library/cc786658(v=ws.10).aspx" TargetMode="External"/><Relationship Id="rId7" Type="http://schemas.openxmlformats.org/officeDocument/2006/relationships/hyperlink" Target="https://technet.microsoft.com/en-us/library/cc961876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et.microsoft.com/en-us/library/hh994562(v=ws.10).aspx" TargetMode="External"/><Relationship Id="rId5" Type="http://schemas.openxmlformats.org/officeDocument/2006/relationships/hyperlink" Target="http://blogs.technet.com/b/asiasupp/archive/2007/02/08/configure-uac-settings-via-policy.aspx" TargetMode="External"/><Relationship Id="rId4" Type="http://schemas.openxmlformats.org/officeDocument/2006/relationships/hyperlink" Target="https://technet.microsoft.com/en-us/library/cc731053(WS.10).aspx" TargetMode="External"/><Relationship Id="rId9" Type="http://schemas.openxmlformats.org/officeDocument/2006/relationships/hyperlink" Target="https://4sysops.com/archives/the-second-worst-new-feature-of-windows-vis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spersky.com/au/business-security/endpoint-advance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kaspersky.com/en/business-security/endpoint-overview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v-test.org/en/antivirus/business-windows-client/windows-7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-test.org/en/antivirus/business-windows-client/windows-7/december-2014/kaspersky-lab-endpoint-security-10.2-145015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00665"/>
          </a:xfrm>
        </p:spPr>
        <p:txBody>
          <a:bodyPr tIns="612000" b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/ application vulnerabilities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10952"/>
              </p:ext>
            </p:extLst>
          </p:nvPr>
        </p:nvGraphicFramePr>
        <p:xfrm>
          <a:off x="1016000" y="1800665"/>
          <a:ext cx="10160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1434"/>
                <a:gridCol w="1927274"/>
                <a:gridCol w="604129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AU" sz="16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Vista SP0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CVE-2008-0951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Auto-run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CVE-2007-5133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Denial of Service overflow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CVE-2015-0067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memory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CVE-2013-3918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Active-X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Control vulnerability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 8.0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CVE-2014-1522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CVE-2014-1532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Heap memory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corruption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 Reader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6.0.1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CVE-2011-2462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Remote arbitrary code execution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CVE-2009-3959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Arbitrary</a:t>
                      </a:r>
                      <a:r>
                        <a:rPr lang="en-AU" sz="16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code execution via malicious PDF</a:t>
                      </a:r>
                      <a:endParaRPr lang="en-AU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46323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with regular and scheduled patching of OS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637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patch management features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patch management software in June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Security Center 10.1 scored highest for most tests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Center 10.2 included in Kaspersky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efficient way to manage patching on Blue Ink’s devices connected to network</a:t>
            </a:r>
          </a:p>
        </p:txBody>
      </p:sp>
    </p:spTree>
    <p:extLst>
      <p:ext uri="{BB962C8B-B14F-4D97-AF65-F5344CB8AC3E}">
        <p14:creationId xmlns:p14="http://schemas.microsoft.com/office/powerpoint/2010/main" val="3021722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612000" anchor="t">
            <a:normAutofit/>
          </a:bodyPr>
          <a:lstStyle/>
          <a:p>
            <a:pPr algn="l"/>
            <a:r>
              <a:rPr lang="en-AU" sz="3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Security Center 10.1 results</a:t>
            </a:r>
            <a:endParaRPr lang="en-AU" sz="30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390" y="3660973"/>
            <a:ext cx="3174609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2013,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p. 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06900"/>
              </p:ext>
            </p:extLst>
          </p:nvPr>
        </p:nvGraphicFramePr>
        <p:xfrm>
          <a:off x="1529599" y="1308462"/>
          <a:ext cx="9132802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887"/>
                <a:gridCol w="1392702"/>
                <a:gridCol w="1322363"/>
                <a:gridCol w="1434904"/>
                <a:gridCol w="1280160"/>
                <a:gridCol w="22217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Vendor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Supported apps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 quality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Reaction</a:t>
                      </a:r>
                      <a:r>
                        <a:rPr lang="en-AU" sz="1200" b="1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rate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Install barrier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Microsoft update support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Kaspersky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~200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~98%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WSUS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Lumension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~87%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~11.5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Symantec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~140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~82%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~4.5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~21%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VMWare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~190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~85%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~4</a:t>
                      </a:r>
                      <a:r>
                        <a:rPr lang="en-AU" sz="1200" b="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days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~9%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  <a:endParaRPr lang="en-AU" sz="12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3023"/>
            <a:ext cx="5406683" cy="29384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6800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36446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software package to address anti-virus and patch management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highly by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vulnerabilities in OS/applications with security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anti-virus apps reviewed by AV-TEST do not include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BitDefender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other features such as firewall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135644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Video: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2013b)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ctYWZxSVE-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5803" y="1983545"/>
            <a:ext cx="7840394" cy="4410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297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Non-existent user / device security policies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computers do not have any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user automatically into an administrator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Screensaver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Access Control (UAC) disabled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10" y="4107766"/>
            <a:ext cx="2317180" cy="1900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37411" y="6007932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(cohdra, 2005)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3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Windows 20xx Server as Active Directory Domain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Populate user, group and device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group access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to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security settings via group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creenserver password protection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.)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strength policies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account after failed attempts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86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model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(Concept Draw, n.d.)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136051"/>
            <a:ext cx="7643446" cy="5401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292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4548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Microsoft, included with Microsoft Server 20xx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opposed to alternatives like Novell ZenWorks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authenticate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computer and network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settings enforced consistently across all devices</a:t>
            </a:r>
          </a:p>
        </p:txBody>
      </p:sp>
      <p:pic>
        <p:nvPicPr>
          <p:cNvPr id="1026" name="Picture 2" descr="http://cdn.morguefile.com/imageData/public/files/j/jppi/preview/fldr_2008_11_17/file00019928837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10" y="4402402"/>
            <a:ext cx="2317180" cy="173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7411" y="6140288"/>
            <a:ext cx="2317180" cy="40120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/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(jppi, 2007)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6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14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b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 domain login screen </a:t>
            </a: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(Pietroforte, 2006)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4sysops.com/wp-content/uploads/2006/12/log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983545"/>
            <a:ext cx="33909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1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83545"/>
          </a:xfrm>
        </p:spPr>
        <p:txBody>
          <a:bodyPr tIns="612000" bIns="612000" anchor="t">
            <a:noAutofit/>
          </a:bodyPr>
          <a:lstStyle/>
          <a:p>
            <a:pPr algn="l"/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Sticky-note password disclosure on TV</a:t>
            </a:r>
            <a:b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(@pent0thal, 2015)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https://pbs.twimg.com/media/CCKgoRMWMAAUyeO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4" y="1557008"/>
            <a:ext cx="8600052" cy="47329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9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3010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0102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Won’t have to write it down or save in plaintext</a:t>
            </a: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21520" y="3151163"/>
            <a:ext cx="5948960" cy="3346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85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7045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email: Links, filesharing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control zombie hosts in botnet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www.f-secure.com/virus-info/v-pics/devn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86666"/>
            <a:ext cx="2957273" cy="31413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1273" y="4602832"/>
            <a:ext cx="6310905" cy="708977"/>
          </a:xfrm>
          <a:prstGeom prst="rect">
            <a:avLst/>
          </a:prstGeom>
          <a:noFill/>
        </p:spPr>
        <p:txBody>
          <a:bodyPr wrap="square" lIns="180000" tIns="46800" rIns="612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Botnet controlled via IRC channel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(Carrera, 2002)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6071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use/installation of IRC clients in corporate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risks of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ability to be controlled as botnet zombie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67289"/>
            <a:ext cx="5882027" cy="3051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027" y="4738656"/>
            <a:ext cx="4785973" cy="708977"/>
          </a:xfrm>
          <a:prstGeom prst="rect">
            <a:avLst/>
          </a:prstGeom>
          <a:noFill/>
        </p:spPr>
        <p:txBody>
          <a:bodyPr wrap="square" lIns="180000" tIns="468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sharing via IRC using</a:t>
            </a:r>
            <a:b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Ink’s mIRC client in VM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24000" y="-1470455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</a:p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/ 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Endpoint Security for Business Advanced 10.2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features scored highly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 and patch management in one software solution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24000" y="3151130"/>
            <a:ext cx="9144000" cy="854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and device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4307507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to and included with Microsoft Server 20xx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need to purchase another software 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security policies consistently across all devices/users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tIns="612000" anchor="t">
            <a:normAutofit fontScale="90000"/>
          </a:bodyPr>
          <a:lstStyle/>
          <a:p>
            <a:pPr algn="l"/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issue:</a:t>
            </a:r>
            <a:b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86023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zero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with legitimate anti-virus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79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25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6377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835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password/s in plaintext files or on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Uninstall mIRC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30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@pent0thal. (2015). Another password spotted in the wild... [Twitter post].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twitter.com/pent0thal/status/586284074223984642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(2013). Patch Management Solutions 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www.av-test.org/fileadmin/pdf/avtest_2013-07_patch_management_english.pdf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(2014a). Test antivirus software for Windows 7 - December 2014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http://www.av-test.org/en/antivirus/business-windows-client/windows-7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AV-TEST. (2014b). Test Kaspersky Lab Endpoint Security for Windows 7 | AV-TEST.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http://www.av-test.org/en/antivirus/business-windows-client/windows-7/december-2014/kaspersky-lab-endpoint-security-10.2-145015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Carrera, E. (2002). Linux.Devnull.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www.f-secure.com/v-descs/devnull.shtml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cohdra. (2005). 100_7363.JPG.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www.morguefile.com/archive/display/41812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ConceptDraw. (n.d.). COMPUTER-AND-NETWORKS-Active-Directory-Domain-Services-diagram-Sample.png (1115×788).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www.conceptdraw.com/solution-park/resource/images/solutions/active-directory-diagrams/COMPUTER-AND-NETWORKS-Active-Directory-Domain-Services-diagram-Sample.png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jppi. (2007). sw_locked_gate.jpg.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www.morguefile.com/archive/display/129268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Lab. (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2013a).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KASPERSKY ENDPOINT SECURITY FOR BUSINESS.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media.kaspersky.com/en/business-security/endpoint-overview.pdf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Lab [Kaspersky Lab]. (2013b). Introducing Kaspersky Endpoint Security for Business (Advanced). Retrieved May 16,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www.youtube.com/watch?v=ctYWZxSVE-s</a:t>
            </a:r>
            <a:endParaRPr lang="en-AU" sz="1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4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(2005a). Apply or modify password policy: Logon and Authentication.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https://technet.microsoft.com/en-au/library/cc781633(v=ws.10).aspx?f=255&amp;MSPPError=-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2147217396#BKMK_3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(2005b). Assign user rights to a group in Active Directory: Active Directory.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https://technet.microsoft.com/en-au/library/cc786658(v=ws.10).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(2007a). Active Directory Domain Services Overview.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https://technet.microsoft.com/en-us/library/cc731053(WS.10).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(2007b). Configure UAC settings via policy - Microsoft Reduce Customer Effort Center - Site Home - TechNet Blogs.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blogs.technet.com/b/asiasupp/archive/2007/02/08/configure-uac-settings-via-policy.aspx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https://technet.microsoft.com/en-us/library/hh994562(v=ws.10).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(n.d.). Screen Saver timeout. Retrieved May 14,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technet.microsoft.com/en-us/library/cc961876.aspx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(2015). Last Week Tonight with John Oliver: Edward Snowden on Passwords. Retrieved May 6,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www.youtube.com/watch?v=yzGzB-yYKcc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Pietroforte, M. (2006). The second worst new feature of Windows Vista - 4sysops. Retrieved May 18, 2015, from </a:t>
            </a:r>
            <a:r>
              <a:rPr lang="en-AU" sz="1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https://4sysops.com/archives/the-second-worst-new-feature-of-windows-vista</a:t>
            </a:r>
            <a:r>
              <a:rPr lang="en-AU" sz="1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/</a:t>
            </a:r>
            <a:endParaRPr lang="en-AU" sz="1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bIns="468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Endpoint Security for Business Advanced 10.2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7874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variant includes patch management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to manage patching of Blue Ink’s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scoring patch manager according to AV-TEST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scoring anti-malware according to AV-TEST</a:t>
            </a:r>
          </a:p>
        </p:txBody>
      </p:sp>
    </p:spTree>
    <p:extLst>
      <p:ext uri="{BB962C8B-B14F-4D97-AF65-F5344CB8AC3E}">
        <p14:creationId xmlns:p14="http://schemas.microsoft.com/office/powerpoint/2010/main" val="240299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Security 10.2 variants overview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95" y="1519199"/>
            <a:ext cx="8756809" cy="4410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17595" y="5929750"/>
            <a:ext cx="8756809" cy="633608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(Kaspersky Lab, 2013a, p. 1)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3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for Business Advanced 10.2: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AV-TEST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compared leading business anti-virus products in December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Kaspersky Endpoint Security 10.2 scored among the highest in protection, performance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Tests for Windows Vista not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7 results shown as closest analogue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Business Anti-virus comparisons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8" y="5750428"/>
            <a:ext cx="8756809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2014a)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0853"/>
            <a:ext cx="9144001" cy="4294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46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8742"/>
          </a:xfrm>
        </p:spPr>
        <p:txBody>
          <a:bodyPr tIns="612000" anchor="t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AV-TEST Kaspersky Endpoint Security results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5718517"/>
            <a:ext cx="8831835" cy="572052"/>
          </a:xfrm>
          <a:prstGeom prst="rect">
            <a:avLst/>
          </a:prstGeom>
          <a:noFill/>
        </p:spPr>
        <p:txBody>
          <a:bodyPr wrap="square" tIns="216000" rtlCol="0">
            <a:spAutoFit/>
          </a:bodyPr>
          <a:lstStyle/>
          <a:p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Results based on Windows 7 client </a:t>
            </a:r>
            <a:r>
              <a:rPr lang="en-AU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(AV-TEST, 2014b)</a:t>
            </a:r>
            <a:endParaRPr lang="en-A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8432"/>
              </p:ext>
            </p:extLst>
          </p:nvPr>
        </p:nvGraphicFramePr>
        <p:xfrm>
          <a:off x="1016000" y="1223553"/>
          <a:ext cx="10160000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5448886"/>
                <a:gridCol w="928468"/>
                <a:gridCol w="844061"/>
                <a:gridCol w="90658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Categories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November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December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Industry Average</a:t>
                      </a:r>
                      <a:endParaRPr lang="en-AU" sz="1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Protection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Against 0-day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malware attacks, inclusive of web and email threats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(real world testing)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Detection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widespread / prevalent malware discovered in the last 4 weeks (AV-TEST reference set)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12,327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97%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cases: visiting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websites, downloading software, installing and running programs and copying data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AU" sz="12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Usability</a:t>
                      </a:r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warnings or blockages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when visiting websites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detections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legitimate software as malware during a system scan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425,612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warnings concerning certain actions carried out whilst installing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AU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False blockages of certain actions carried out whilst installing</a:t>
                      </a:r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using legitimate software</a:t>
                      </a:r>
                    </a:p>
                    <a:p>
                      <a:r>
                        <a:rPr lang="en-AU" sz="1200" baseline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samples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AU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54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</TotalTime>
  <Words>1424</Words>
  <Application>Microsoft Office PowerPoint</Application>
  <PresentationFormat>Widescreen</PresentationFormat>
  <Paragraphs>235</Paragraphs>
  <Slides>32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 Light</vt:lpstr>
      <vt:lpstr>Open Sans</vt:lpstr>
      <vt:lpstr>Calibri</vt:lpstr>
      <vt:lpstr>Arial</vt:lpstr>
      <vt:lpstr>Office Theme</vt:lpstr>
      <vt:lpstr>PowerPoint Presentation</vt:lpstr>
      <vt:lpstr>Anti-malware</vt:lpstr>
      <vt:lpstr>Security issue: Fake anti-virus</vt:lpstr>
      <vt:lpstr>Recommend: Kaspersky Endpoint Security for Business Advanced 10.2</vt:lpstr>
      <vt:lpstr>Endpoint Security 10.2 variants overview</vt:lpstr>
      <vt:lpstr>Kaspersky Endpoint Security for Business Advanced 10.2:</vt:lpstr>
      <vt:lpstr>AV-TEST Business Anti-virus comparisons</vt:lpstr>
      <vt:lpstr>AV-TEST Kaspersky Endpoint Security results</vt:lpstr>
      <vt:lpstr>Patch management</vt:lpstr>
      <vt:lpstr>Security issue: OS / application vulnerabilities</vt:lpstr>
      <vt:lpstr>Recommend: Kaspersky Endpoint Security for Business Advanced 10.2</vt:lpstr>
      <vt:lpstr>AV-TEST Kaspersky Security Center 10.1 results</vt:lpstr>
      <vt:lpstr>Advantages: Kaspersky Endpoint Security for Business Advanced 10.2</vt:lpstr>
      <vt:lpstr>Video: Kaspersky Endpoint Security for Business Advanced (Kaspersky Lab, 2013b)</vt:lpstr>
      <vt:lpstr>User and device management</vt:lpstr>
      <vt:lpstr>Security issue: Non-existent user / device security policies</vt:lpstr>
      <vt:lpstr>Recommend: Active Directory Domain Services (Microsoft, 2007)</vt:lpstr>
      <vt:lpstr>Active Directory model (Concept Draw, n.d.)</vt:lpstr>
      <vt:lpstr>Advantages: Active Directory Domain Services</vt:lpstr>
      <vt:lpstr>Vista domain login screen (Pietroforte, 2006)</vt:lpstr>
      <vt:lpstr>User practices</vt:lpstr>
      <vt:lpstr> Security issue: Passwords in plaintext</vt:lpstr>
      <vt:lpstr>Recommend: Delete/destroy passwords in plaintext</vt:lpstr>
      <vt:lpstr>Sticky-note password disclosure on TV (@pent0thal, 2015)</vt:lpstr>
      <vt:lpstr>Recommend: Passphrases</vt:lpstr>
      <vt:lpstr> Security issue: mIRC Internet Relay Chat</vt:lpstr>
      <vt:lpstr>PowerPoint Presentation</vt:lpstr>
      <vt:lpstr>Summary</vt:lpstr>
      <vt:lpstr>Anti-malware / patch management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193</cp:revision>
  <dcterms:created xsi:type="dcterms:W3CDTF">2015-04-22T05:54:21Z</dcterms:created>
  <dcterms:modified xsi:type="dcterms:W3CDTF">2015-05-18T07:57:03Z</dcterms:modified>
</cp:coreProperties>
</file>