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4" r:id="rId3"/>
    <p:sldId id="259" r:id="rId4"/>
    <p:sldId id="265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58" autoAdjust="0"/>
  </p:normalViewPr>
  <p:slideViewPr>
    <p:cSldViewPr>
      <p:cViewPr>
        <p:scale>
          <a:sx n="66" d="100"/>
          <a:sy n="66" d="100"/>
        </p:scale>
        <p:origin x="-128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03C69810-DDA5-4871-8BF0-D2E9DEC74595}" type="datetimeFigureOut">
              <a:rPr lang="en-US"/>
              <a:pPr>
                <a:defRPr/>
              </a:pPr>
              <a:t>23-Feb-15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7636CF8F-C22E-4EFB-8498-296F7C06F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7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  <a:ea typeface="ＭＳ Ｐゴシック" pitchFamily="-65" charset="-128"/>
              </a:rPr>
              <a:t>School of Computer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  <a:ea typeface="ＭＳ Ｐゴシック" pitchFamily="-65" charset="-128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764704"/>
            <a:ext cx="8583488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How to get started on the assignments?</a:t>
            </a:r>
            <a:endParaRPr lang="en-AU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pic>
        <p:nvPicPr>
          <p:cNvPr id="3074" name="Picture 2" descr="http://antonellaholmes.galerealestate.ca/wp-content/uploads/2013/11/3d-man-scratching-h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08" y="2276872"/>
            <a:ext cx="26765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4478"/>
            <a:ext cx="5616624" cy="489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8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OK to save settings for the VM configuration</a:t>
            </a:r>
          </a:p>
          <a:p>
            <a:r>
              <a:rPr lang="en-US" dirty="0" smtClean="0"/>
              <a:t>Once ready click “Play Virtual Machine”</a:t>
            </a:r>
          </a:p>
          <a:p>
            <a:r>
              <a:rPr lang="en-US" dirty="0" smtClean="0"/>
              <a:t>You should be presented with a Windows Vista desktop environment as per the following slide</a:t>
            </a:r>
          </a:p>
          <a:p>
            <a:r>
              <a:rPr lang="en-US" dirty="0" smtClean="0"/>
              <a:t>This is your environment under investigation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767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"/>
            <a:ext cx="9144000" cy="681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8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any tools/methods you like to identify security issues…</a:t>
            </a:r>
          </a:p>
          <a:p>
            <a:r>
              <a:rPr lang="en-US" dirty="0" smtClean="0"/>
              <a:t>If you “break” the Virtual Machine….</a:t>
            </a:r>
            <a:endParaRPr lang="en-AU" dirty="0" smtClean="0"/>
          </a:p>
          <a:p>
            <a:pPr marL="0" indent="0">
              <a:buNone/>
            </a:pPr>
            <a:r>
              <a:rPr lang="en-US" dirty="0" smtClean="0"/>
              <a:t>	…re-download the files and start again</a:t>
            </a:r>
          </a:p>
          <a:p>
            <a:r>
              <a:rPr lang="en-US" dirty="0" smtClean="0"/>
              <a:t>Once you are comfortable with the environment you may introduce network scanning tools to identify subsequent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9149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computer/laptop w/ 2GB RAM (minimum)</a:t>
            </a:r>
          </a:p>
          <a:p>
            <a:r>
              <a:rPr lang="en-US" dirty="0" smtClean="0"/>
              <a:t>VMware VM Player (free edition)</a:t>
            </a:r>
          </a:p>
          <a:p>
            <a:r>
              <a:rPr lang="en-US" dirty="0" smtClean="0"/>
              <a:t>7zip</a:t>
            </a:r>
          </a:p>
          <a:p>
            <a:endParaRPr lang="en-US" dirty="0" smtClean="0"/>
          </a:p>
          <a:p>
            <a:r>
              <a:rPr lang="en-US" dirty="0" smtClean="0"/>
              <a:t>Assignment can be undertaken using Windows, Linux or a Mac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57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720799"/>
          </a:xfrm>
        </p:spPr>
        <p:txBody>
          <a:bodyPr/>
          <a:lstStyle/>
          <a:p>
            <a:r>
              <a:rPr lang="en-US" dirty="0" smtClean="0"/>
              <a:t>There are five 7zip archive files to download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8229929" cy="25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4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all files have successfully downloaded and are all in the same directory</a:t>
            </a:r>
          </a:p>
          <a:p>
            <a:r>
              <a:rPr lang="en-US" dirty="0" smtClean="0"/>
              <a:t>Double click the first file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“Windows Vista – 151.7z.001”</a:t>
            </a:r>
          </a:p>
          <a:p>
            <a:r>
              <a:rPr lang="en-US" dirty="0" smtClean="0"/>
              <a:t>This should start the program 7zip and show a Windows Vista – 151 folder as per the next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64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09" y="1916832"/>
            <a:ext cx="6629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VMware Player</a:t>
            </a:r>
          </a:p>
          <a:p>
            <a:r>
              <a:rPr lang="en-US" dirty="0" smtClean="0"/>
              <a:t>Click “Open a Virtual Machine”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68960"/>
            <a:ext cx="34480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1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the directory where you extracted the compressed VM Image files</a:t>
            </a:r>
          </a:p>
          <a:p>
            <a:r>
              <a:rPr lang="en-US" dirty="0" smtClean="0"/>
              <a:t>Open the “Windows </a:t>
            </a:r>
            <a:r>
              <a:rPr lang="en-US" dirty="0" err="1" smtClean="0"/>
              <a:t>Vista.vmx</a:t>
            </a:r>
            <a:r>
              <a:rPr lang="en-US" dirty="0" smtClean="0"/>
              <a:t>” file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01" y="3508446"/>
            <a:ext cx="3780295" cy="331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see this screen….</a:t>
            </a: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68214"/>
            <a:ext cx="5524108" cy="494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4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“Edit virtual machine settings”</a:t>
            </a:r>
          </a:p>
          <a:p>
            <a:r>
              <a:rPr lang="en-US" dirty="0" smtClean="0"/>
              <a:t>It is recommended that you allocate the Virtual Machine at least 1GB of memory</a:t>
            </a:r>
          </a:p>
          <a:p>
            <a:r>
              <a:rPr lang="en-US" dirty="0" smtClean="0"/>
              <a:t>However, the amount of RAM you allocate to the VM will be taken away from the host computer…</a:t>
            </a:r>
          </a:p>
          <a:p>
            <a:r>
              <a:rPr lang="en-US" dirty="0" smtClean="0"/>
              <a:t>If your computer only has 1GB of RAM, then you may need to allocate only 512MB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20105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218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How to get started on the assignments?</vt:lpstr>
      <vt:lpstr>Requirements</vt:lpstr>
      <vt:lpstr>Download files</vt:lpstr>
      <vt:lpstr>PowerPoint Presentation</vt:lpstr>
      <vt:lpstr>PowerPoint Presentation</vt:lpstr>
      <vt:lpstr>PowerPoint Presentation</vt:lpstr>
      <vt:lpstr>PowerPoint Presentation</vt:lpstr>
      <vt:lpstr>You should see this screen….</vt:lpstr>
      <vt:lpstr>PowerPoint Presentation</vt:lpstr>
      <vt:lpstr>PowerPoint Presentation</vt:lpstr>
      <vt:lpstr>PowerPoint Presentation</vt:lpstr>
      <vt:lpstr>PowerPoint Presentation</vt:lpstr>
      <vt:lpstr>Tips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dellicious</cp:lastModifiedBy>
  <cp:revision>74</cp:revision>
  <dcterms:created xsi:type="dcterms:W3CDTF">2009-09-07T06:18:52Z</dcterms:created>
  <dcterms:modified xsi:type="dcterms:W3CDTF">2015-02-23T01:49:43Z</dcterms:modified>
</cp:coreProperties>
</file>