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2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3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4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5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6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7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18.xml" ContentType="application/vnd.openxmlformats-officedocument.theme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theme/theme19.xml" ContentType="application/vnd.openxmlformats-officedocument.theme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20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1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22.xml" ContentType="application/vnd.openxmlformats-officedocument.theme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theme/theme23.xml" ContentType="application/vnd.openxmlformats-officedocument.theme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theme/theme24.xml" ContentType="application/vnd.openxmlformats-officedocument.theme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theme/theme25.xml" ContentType="application/vnd.openxmlformats-officedocument.theme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theme/theme26.xml" ContentType="application/vnd.openxmlformats-officedocument.theme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theme/theme27.xml" ContentType="application/vnd.openxmlformats-officedocument.theme+xml"/>
  <Override PartName="/ppt/theme/theme2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9" r:id="rId1"/>
    <p:sldMasterId id="2147483650" r:id="rId2"/>
    <p:sldMasterId id="2147483820" r:id="rId3"/>
    <p:sldMasterId id="2147483832" r:id="rId4"/>
    <p:sldMasterId id="2147483846" r:id="rId5"/>
    <p:sldMasterId id="2147483858" r:id="rId6"/>
    <p:sldMasterId id="2147483870" r:id="rId7"/>
    <p:sldMasterId id="2147483882" r:id="rId8"/>
    <p:sldMasterId id="2147483894" r:id="rId9"/>
    <p:sldMasterId id="2147483906" r:id="rId10"/>
    <p:sldMasterId id="2147483918" r:id="rId11"/>
    <p:sldMasterId id="2147483930" r:id="rId12"/>
    <p:sldMasterId id="2147483942" r:id="rId13"/>
    <p:sldMasterId id="2147483954" r:id="rId14"/>
    <p:sldMasterId id="2147483966" r:id="rId15"/>
    <p:sldMasterId id="2147483978" r:id="rId16"/>
    <p:sldMasterId id="2147483992" r:id="rId17"/>
    <p:sldMasterId id="2147484004" r:id="rId18"/>
    <p:sldMasterId id="2147484016" r:id="rId19"/>
    <p:sldMasterId id="2147484028" r:id="rId20"/>
    <p:sldMasterId id="2147484040" r:id="rId21"/>
    <p:sldMasterId id="2147484052" r:id="rId22"/>
    <p:sldMasterId id="2147484064" r:id="rId23"/>
    <p:sldMasterId id="2147484076" r:id="rId24"/>
    <p:sldMasterId id="2147484088" r:id="rId25"/>
    <p:sldMasterId id="2147484100" r:id="rId26"/>
    <p:sldMasterId id="2147484112" r:id="rId27"/>
  </p:sldMasterIdLst>
  <p:notesMasterIdLst>
    <p:notesMasterId r:id="rId76"/>
  </p:notesMasterIdLst>
  <p:sldIdLst>
    <p:sldId id="256" r:id="rId28"/>
    <p:sldId id="257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7" r:id="rId47"/>
    <p:sldId id="278" r:id="rId48"/>
    <p:sldId id="279" r:id="rId49"/>
    <p:sldId id="280" r:id="rId50"/>
    <p:sldId id="281" r:id="rId51"/>
    <p:sldId id="282" r:id="rId52"/>
    <p:sldId id="284" r:id="rId53"/>
    <p:sldId id="285" r:id="rId54"/>
    <p:sldId id="286" r:id="rId55"/>
    <p:sldId id="287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7" r:id="rId66"/>
    <p:sldId id="298" r:id="rId67"/>
    <p:sldId id="299" r:id="rId68"/>
    <p:sldId id="300" r:id="rId69"/>
    <p:sldId id="301" r:id="rId70"/>
    <p:sldId id="302" r:id="rId71"/>
    <p:sldId id="303" r:id="rId72"/>
    <p:sldId id="304" r:id="rId73"/>
    <p:sldId id="305" r:id="rId74"/>
    <p:sldId id="306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74" autoAdjust="0"/>
  </p:normalViewPr>
  <p:slideViewPr>
    <p:cSldViewPr>
      <p:cViewPr varScale="1">
        <p:scale>
          <a:sx n="88" d="100"/>
          <a:sy n="88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63" Type="http://schemas.openxmlformats.org/officeDocument/2006/relationships/slide" Target="slides/slide36.xml"/><Relationship Id="rId64" Type="http://schemas.openxmlformats.org/officeDocument/2006/relationships/slide" Target="slides/slide37.xml"/><Relationship Id="rId65" Type="http://schemas.openxmlformats.org/officeDocument/2006/relationships/slide" Target="slides/slide38.xml"/><Relationship Id="rId66" Type="http://schemas.openxmlformats.org/officeDocument/2006/relationships/slide" Target="slides/slide39.xml"/><Relationship Id="rId67" Type="http://schemas.openxmlformats.org/officeDocument/2006/relationships/slide" Target="slides/slide40.xml"/><Relationship Id="rId68" Type="http://schemas.openxmlformats.org/officeDocument/2006/relationships/slide" Target="slides/slide41.xml"/><Relationship Id="rId69" Type="http://schemas.openxmlformats.org/officeDocument/2006/relationships/slide" Target="slides/slide42.xml"/><Relationship Id="rId50" Type="http://schemas.openxmlformats.org/officeDocument/2006/relationships/slide" Target="slides/slide23.xml"/><Relationship Id="rId51" Type="http://schemas.openxmlformats.org/officeDocument/2006/relationships/slide" Target="slides/slide24.xml"/><Relationship Id="rId52" Type="http://schemas.openxmlformats.org/officeDocument/2006/relationships/slide" Target="slides/slide25.xml"/><Relationship Id="rId53" Type="http://schemas.openxmlformats.org/officeDocument/2006/relationships/slide" Target="slides/slide26.xml"/><Relationship Id="rId54" Type="http://schemas.openxmlformats.org/officeDocument/2006/relationships/slide" Target="slides/slide27.xml"/><Relationship Id="rId55" Type="http://schemas.openxmlformats.org/officeDocument/2006/relationships/slide" Target="slides/slide28.xml"/><Relationship Id="rId56" Type="http://schemas.openxmlformats.org/officeDocument/2006/relationships/slide" Target="slides/slide29.xml"/><Relationship Id="rId57" Type="http://schemas.openxmlformats.org/officeDocument/2006/relationships/slide" Target="slides/slide30.xml"/><Relationship Id="rId58" Type="http://schemas.openxmlformats.org/officeDocument/2006/relationships/slide" Target="slides/slide31.xml"/><Relationship Id="rId59" Type="http://schemas.openxmlformats.org/officeDocument/2006/relationships/slide" Target="slides/slide32.xml"/><Relationship Id="rId40" Type="http://schemas.openxmlformats.org/officeDocument/2006/relationships/slide" Target="slides/slide13.xml"/><Relationship Id="rId41" Type="http://schemas.openxmlformats.org/officeDocument/2006/relationships/slide" Target="slides/slide14.xml"/><Relationship Id="rId42" Type="http://schemas.openxmlformats.org/officeDocument/2006/relationships/slide" Target="slides/slide15.xml"/><Relationship Id="rId43" Type="http://schemas.openxmlformats.org/officeDocument/2006/relationships/slide" Target="slides/slide16.xml"/><Relationship Id="rId44" Type="http://schemas.openxmlformats.org/officeDocument/2006/relationships/slide" Target="slides/slide17.xml"/><Relationship Id="rId45" Type="http://schemas.openxmlformats.org/officeDocument/2006/relationships/slide" Target="slides/slide18.xml"/><Relationship Id="rId46" Type="http://schemas.openxmlformats.org/officeDocument/2006/relationships/slide" Target="slides/slide19.xml"/><Relationship Id="rId47" Type="http://schemas.openxmlformats.org/officeDocument/2006/relationships/slide" Target="slides/slide20.xml"/><Relationship Id="rId48" Type="http://schemas.openxmlformats.org/officeDocument/2006/relationships/slide" Target="slides/slide21.xml"/><Relationship Id="rId4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3.xml"/><Relationship Id="rId31" Type="http://schemas.openxmlformats.org/officeDocument/2006/relationships/slide" Target="slides/slide4.xml"/><Relationship Id="rId32" Type="http://schemas.openxmlformats.org/officeDocument/2006/relationships/slide" Target="slides/slide5.xml"/><Relationship Id="rId33" Type="http://schemas.openxmlformats.org/officeDocument/2006/relationships/slide" Target="slides/slide6.xml"/><Relationship Id="rId34" Type="http://schemas.openxmlformats.org/officeDocument/2006/relationships/slide" Target="slides/slide7.xml"/><Relationship Id="rId35" Type="http://schemas.openxmlformats.org/officeDocument/2006/relationships/slide" Target="slides/slide8.xml"/><Relationship Id="rId36" Type="http://schemas.openxmlformats.org/officeDocument/2006/relationships/slide" Target="slides/slide9.xml"/><Relationship Id="rId37" Type="http://schemas.openxmlformats.org/officeDocument/2006/relationships/slide" Target="slides/slide10.xml"/><Relationship Id="rId38" Type="http://schemas.openxmlformats.org/officeDocument/2006/relationships/slide" Target="slides/slide11.xml"/><Relationship Id="rId39" Type="http://schemas.openxmlformats.org/officeDocument/2006/relationships/slide" Target="slides/slide12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43.xml"/><Relationship Id="rId71" Type="http://schemas.openxmlformats.org/officeDocument/2006/relationships/slide" Target="slides/slide44.xml"/><Relationship Id="rId72" Type="http://schemas.openxmlformats.org/officeDocument/2006/relationships/slide" Target="slides/slide45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23" Type="http://schemas.openxmlformats.org/officeDocument/2006/relationships/slideMaster" Target="slideMasters/slideMaster23.xml"/><Relationship Id="rId24" Type="http://schemas.openxmlformats.org/officeDocument/2006/relationships/slideMaster" Target="slideMasters/slideMaster24.xml"/><Relationship Id="rId25" Type="http://schemas.openxmlformats.org/officeDocument/2006/relationships/slideMaster" Target="slideMasters/slideMaster25.xml"/><Relationship Id="rId26" Type="http://schemas.openxmlformats.org/officeDocument/2006/relationships/slideMaster" Target="slideMasters/slideMaster26.xml"/><Relationship Id="rId27" Type="http://schemas.openxmlformats.org/officeDocument/2006/relationships/slideMaster" Target="slideMasters/slideMaster27.xml"/><Relationship Id="rId28" Type="http://schemas.openxmlformats.org/officeDocument/2006/relationships/slide" Target="slides/slide1.xml"/><Relationship Id="rId29" Type="http://schemas.openxmlformats.org/officeDocument/2006/relationships/slide" Target="slides/slide2.xml"/><Relationship Id="rId73" Type="http://schemas.openxmlformats.org/officeDocument/2006/relationships/slide" Target="slides/slide46.xml"/><Relationship Id="rId74" Type="http://schemas.openxmlformats.org/officeDocument/2006/relationships/slide" Target="slides/slide47.xml"/><Relationship Id="rId75" Type="http://schemas.openxmlformats.org/officeDocument/2006/relationships/slide" Target="slides/slide48.xml"/><Relationship Id="rId76" Type="http://schemas.openxmlformats.org/officeDocument/2006/relationships/notesMaster" Target="notesMasters/notes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33.xml"/><Relationship Id="rId61" Type="http://schemas.openxmlformats.org/officeDocument/2006/relationships/slide" Target="slides/slide34.xml"/><Relationship Id="rId62" Type="http://schemas.openxmlformats.org/officeDocument/2006/relationships/slide" Target="slides/slide35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04D154-6BD5-4139-85C5-9F9A727B1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78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7BAE1-7372-43CA-8F09-F705A5D8418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C5963-4F19-45B4-8B50-02A169127A8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C07BD-7718-4717-938B-1229E4B49F3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BBBC1D-FEDB-49AB-89A9-FDEBFAD1720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C06F7-FB83-43C2-95C4-9A5E100817E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4C5A16-3934-49F6-B037-343B86744CB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0A3C5A-873C-4C97-A50D-5E786A99094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4BC8F4-CAC5-4481-A6F8-30BDD64554F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A4D202-2C62-425D-AEF5-AC95EE5F295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609DA-D913-46C9-B467-B7F5976EB96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A0648-9C53-4FE6-8CCF-FBEABF5DEBD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830D21-450D-4402-AC72-7D6D1ACD92B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04BD8-0110-4C2E-B806-B7818B6B000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D50938-0D46-480E-9A9D-383A1D793BE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8A548-692F-4450-9BE4-D733D8B7955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F6CA63-1F86-4545-B69B-35A6E699286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88CD5F-9CDB-405A-AFC9-7E5CDC1AAC0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5D2D5C-B96A-4C4C-B036-E2BC19680B2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644D8-CB10-4803-83DC-6FC2773F9CBD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FF5D78-E922-4331-B6CA-FBE045A40562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AAA4C-15A3-4CA3-B122-F039167804F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58ABEE-B5E1-4379-A3B8-E936B1F4C28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7595DC-6F2F-40AC-8560-90F59D3CB19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C8A7B-CC92-4D51-B76C-E3ED24E7654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CCE7D-FB66-4206-B56F-99EFAAC4F78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A26E07-94CC-4C37-A643-F669038BAB79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EED7A1-DF4A-4994-9421-9F423EA0CB0F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0DA00-BC20-43B4-B5DE-9101E23EAF3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A1E4F-725D-4B16-A5CC-16E94D80672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6E0EFC-D78F-4F9B-A7B4-CC3705816FCF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9F677-A38C-4254-9994-EB6AE5768B3B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7E2C1F-5389-466C-9C19-03B70B91FAD4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BBD106-389A-4AE9-89B7-3923EA937B93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2B028-B087-4C26-9E8F-17A74F4D56D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3026B-CFDA-46E5-9422-862EA18C1B57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7FF42-3A4C-4C98-840A-0A1087D0A135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6C76CF-B583-40DA-B725-4725F7122F2F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CF4D5-35A6-4650-B9A1-A6E0B2F0FB57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8D45C1-09C2-46B3-BFB7-6D6C2571D7B8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30BF02-2B63-4876-87FF-BB46E6B17BA6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1BEDA3-A519-4743-B421-3CA34DDFE94F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A5C535-CDB5-4F97-BEA1-6827E625B4B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8F48CC-C3B3-4DFD-BBB2-A954BEBEFA4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0C1F9-DA3F-43BD-922B-5ED3634A32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9521B9-C12A-48D5-8F21-ABA37C1FDBD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38771F-AB95-4C83-960F-8420FACAD28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7363-86C1-4B1D-8D8F-ADBB2A2823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69432-582F-45D0-83FE-50F2AF00FB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D797B-AD24-4386-8D29-0E0CC3A0591B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77279-64FE-4D00-B32D-8BDBD0B78E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5AE5D-01CA-49C4-99A8-48C84241B765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37D51-9EC6-4E83-8D31-2B746C30B8B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40249-1015-496E-B4F6-AD75121C9872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B86CF-3CAB-4275-A026-750B1BA9914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F37C3-473E-4BD2-9AEB-701C0FE7D28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E74CD-4DB4-4281-96AE-5AC0ED082A9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DB73A-D29F-4A7E-807D-C1E1CEE9383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F0193-AFC9-43E7-98EE-31AB0976F26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81631-7169-463D-9A5C-8E393419A422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63127-E547-41EF-A485-C093F60747E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E488F-47FE-468E-AFE7-27711A5A40E1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7C205-C95C-4446-ADB5-BD236A086D0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665E2-D822-4B9C-BEF5-13552A844CF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FF386-E0D4-4C6A-97F2-A5BF4AB5DE7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1F643-C00F-4739-9D3B-F9E7C6310019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E7AFA-47D4-484A-846A-7747E05883F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8BC72-94C8-44BE-8D69-2999583F8B24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E74B2-EFAF-4E94-BE36-9C283784A9F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0F078-C6DD-4B27-9ECE-9F47FDEC67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E5904-D40E-4E77-BB96-AAA855BC850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66D44-FA1B-4769-95C3-8761AF80141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2CFD2-A79B-4358-838B-6862E1F05EBF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7DF56-8821-4167-8F39-38A96A90628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36C9E-4C82-4E34-B13E-48D7508F7B69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44E96-33A2-41B9-A8F4-34F57206CEC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88E5E-502A-43CA-9162-81F4EA7A2AD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BB77C-8F4E-4527-933E-7069800427E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FA91E-F071-495C-BE8B-32EEFAFB0F50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1BC30-2652-4799-AEA8-6DA842E7829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C72B-618D-4BCB-A67D-D697AE7511EF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F660D-B13C-4C44-8A56-11C0FAD769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166C4-1837-4D78-8185-9FB96BA35735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7922E-C9C8-41ED-B30B-FA8C650C88B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A47AE-CC35-4124-B4F0-2E3229B352B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6DF2E-BC01-418F-A43E-EA102325CA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91623-2F6C-4112-951F-62938D99C01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2B7A5-C981-4BF1-B6CB-19DB39DB6A6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4FB6B-E8C1-4D16-BB4D-2E7ECD7052C1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04937-6348-4A2D-AC34-344D74B51BC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48C6BEB-6F00-41F4-A4B5-479CACADC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E4F4C-4025-4104-9B94-6872E7B8449C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3189F-8885-4257-8E30-D975C2B16BF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7EF74-3288-499A-AB94-910D8A875143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5C82-D6A1-4D2E-AD02-DD0AE7037BD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1553B-15BD-4733-BFF9-FFD425C6CA2C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9A799-791D-45BE-8274-638F8E86F6D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3FAD7-90E6-4455-942F-663CE9725FAB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E0326-C637-4E13-9558-661B6076CC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20E69-0C98-4288-85C2-6378A4EB77AC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FF60C-5F0C-4A58-8460-EDEE950C84D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72DEB-4B97-448C-8C80-C28823B34223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91552-8DC7-435E-9748-504B10C989F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E4160-96D3-43FF-9B7D-4B169FCFF513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A325E-E470-4FBE-BD4B-8F74C58C077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9E3B5-10F9-4B45-85C4-977EF60E365C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3AAAE-80BC-4871-91B5-DDAD7662FD9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76E49-0E83-42CC-A483-2A7FB80814CC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41EB1-4717-44FA-BCB1-75085DB31D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C99F5-848A-4ECE-A8B6-9944F2180E01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3DC04-3AA8-43C8-B9FE-E149CB2986E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26A48-E58E-45DD-87B6-4AFB702A06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C1952-F622-41F3-BDB1-3DEFC842F4E6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12C6E-7D5C-439D-80B3-1CF487983A1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C0267-6726-4D97-B136-455C3ED4EBE4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D9B0F-F296-4EB6-B689-61082C8CDE7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13374-3859-42B5-B0F8-E7B41595DE90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C6F04-D728-48C9-B47B-42A493ABFA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4170A-1567-4DA6-8F6B-B5C89CB00B42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18D95-E341-4A41-B07A-2596BE1D8D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52100-0679-470C-97F7-E421FB7CBBE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12641-366A-40D5-A763-D2233C618CF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D0692-63B1-487E-8DED-135519B4AFB4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D80DD-EE4A-4274-AA8A-7F7F95BE61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7195C-69AE-4BFA-B860-C1E12CBCF8B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493CC-3D7B-404F-8C37-6165F3412E0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3A2FF-EBDD-491B-B492-FEDBDF38023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59DDE-9BCF-4704-97DF-7BA8E5DC9F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8AECF-281D-4C49-B67A-664C6B384183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C38CE-ABAA-42D8-A4F5-CF0746B4221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CA66F-0BBF-4C5F-8D1E-1196F05E2FB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836CC-8417-49A2-A9F9-35D026BEE7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16478-AC26-452E-B9C2-C7F48BEDDD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9839B-1FEE-449A-861C-B092D1E220C4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39886-3EBE-4B27-8DEF-9D5D19B711C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0B770-7B7C-4B4B-AD1F-6C571BABDEA3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4D455-59EA-4044-AEF7-40DEE42CCFF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C84E5-16C6-48A7-806F-5A1D757DF201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CD604-DC98-4737-ACFE-7E248B8E9F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87C52-665E-456D-B55C-B9C02BB4D5AE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C6BA7-FB58-437B-A9D3-9AAE9EF56C1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A18DB-F910-4D04-B525-09E4E29318C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E6300-7DB5-409E-8853-90D32497429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E535A-FFCF-42C4-9426-00FA8EC69C8E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1799C-AAF5-41E4-84FC-C79799FAD49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5C92D-960E-40C8-9590-242860F8DE86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C2DCA-27EE-4A75-AA90-727EF1CBB1C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81CA5-565C-44DD-AA3E-6129DE9E44D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95E0A-BF48-4B79-B270-EAEADF8D02D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308DA-F293-4A86-945A-D3B4F9A9502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A73D-10B9-49EB-8D92-9067C06FC24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66CA1-7844-44BE-8362-93C2BE83B08E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B7308-00D4-49AA-AEC1-BC6EC312CC1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7526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C839A-A817-4091-BB19-2600ADB50F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6A494-7DA2-4932-BF20-9DC5C4344DE1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DC096-C5BE-492C-87EE-0D58EB698B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D2E20-314C-4691-8065-A4CBFA75A38C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9CAB7-7EEF-41E7-89E9-35E0B1B9EB9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32436-D5C4-4E4A-959F-6BFAD56A341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D9DDF-41A3-4211-894A-EE3CE9DD432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DB5FA-AE1D-4912-8068-4ECD060214E9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7DA06-3A92-4891-9ECD-0864A2927E1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9824A-358E-439D-AFBF-BDC22BE8AC1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CE648-A39C-4CD4-8217-D14BF6B0DCC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1C649-CDB3-42B8-82BB-E1515AF7B510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DE615-E2AE-4FF5-B596-D748647236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E8B15-4E98-44AC-A5D8-6CC1AC55D840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33C44-A163-430A-96F2-3CB171E5FCF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B0CF8-8D07-4399-A273-C1F83176178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2DCAF-03FA-43EB-8EF4-84C03997314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6A6EE-7B7A-416E-85BC-1618D5E30508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0713E-53C5-4AF5-9EC7-7FA378BB91A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07903-7DDD-40CE-9052-8B8A7906ABA8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39B58-F55D-4468-9B7B-6EC1FD62E4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56C39-3B74-437B-8194-46E3DFDFE4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A258A-D886-4796-B61C-2E115933A4E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48EA3-0432-416B-84D8-B34885ED94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CA366-0B39-486F-87E2-A1E90F4094E9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F95F2-7A87-4E3B-8A77-D19CE08ACDF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8B970-C092-4B26-9DE5-9C6BBAB43702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50E77-A21F-419D-A274-F3B019F4B59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CD602-2BEF-40C7-B8C4-543F51BE951B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2C80A-200B-4AB7-BA57-8A8B7EFC29B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7A46-02FB-482C-95C1-AC303CC289E0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C7D-1FA5-40BD-A484-C7FE359074B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BB154-C3AA-476C-8114-A18710DEADA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3E8D3-007A-4E38-BF13-65CEE70D6D7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13A6F-220C-4B23-BC09-6BFF60909394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BFB29-A2A7-4502-9CBB-C5C103DC47B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A6E8D-08A3-4BA9-BE3F-039BDC14B66C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9685C-1065-4667-B19E-63AB8609898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DBE11-DD0D-4FDC-9BB2-186C31623E33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64FFB-8FE9-4030-840E-A663797D2DC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47B26-5A2E-47BD-842B-04C1DD3770F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DC27C-F4CB-4B66-AC90-1BC54BCCA7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60BD5-2883-4317-83FA-FFD511CA20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BB300-1886-4CA9-AFCD-B028C14374AF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BF035-4E70-4612-AAF3-E52406438FE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9ACFD-8645-4301-A439-86834CCDEC1B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62668-FCBE-41B5-8290-E95EBD3EF5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C38FC-B904-47D8-B948-CCC25706F093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E919-3CF4-4DA2-ABFC-51E73E06414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EC6AB-B4B6-4D1B-A49B-05234B4B646F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BEB38-198A-4E66-82FA-14C9C003917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11F82-4549-4255-880C-8579FCE5A986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50880-4F39-42F3-A7E7-A41D617FBC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BF06E-E867-4D98-AF66-B7D5D784D3DF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A837D-5489-49BE-B14C-1456085F974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D33D7-DA0D-4094-9CFD-C1E95A503A4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D0937-B7FD-4414-8EA7-5C86FA447F2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5F3FE-90BD-4FE9-896B-256BEF3894B5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51981-A17E-47F0-8D20-A3DC43ECFE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E1B95-9D3D-418A-8A33-750A989117C2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29C9C-39EC-456F-9D7F-8BFF1C7DC0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1F5C9-F1D1-4ED3-A539-F4C5CBAB62D8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73B78-CF35-40F8-AA1D-297EA4DA870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A80AF-EE3F-426D-ACBD-1A4E10EAB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730E1-1AB3-4D22-9E62-6EA7D220FC6B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54577-A95F-4121-A170-5638CD6109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BAF50-A458-4F90-9BCB-492F61FC7C5E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44E94-6B96-4127-A76E-2F0374D63F9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15EFA-EA22-4819-8ACF-A6F160D8A9D8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D915B-652A-403E-A8A6-6C4FABA4345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48093-EDAB-459A-9E8B-06DFFB0DACD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54AEC-6B30-4D7B-8403-BB5D66331C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65D39-6185-4DE9-97B3-AEE90AA93F9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BBEB4-127C-4CCD-B82A-D4E708D93BE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2E34A-9B9B-4860-9FD6-56E082FD5909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6C1EC-FDBB-43CA-A732-E53E6ED14B6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CEA74-C318-4B39-8C22-6204B4230E8C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E0CE2-0282-4063-97E0-C9DB3A6113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9F7E1-47E7-4ADD-BB6B-0F707FB4A07F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FCBFF-4BBD-49BA-95EC-D57FE24984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9BDE8-E8B6-4C5B-A8DF-87AB6F376291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0612C-E472-4C42-9AC8-9FF77358A61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5922D-7E6E-4719-98FE-71E667B4348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5EB4C-AB16-4FF7-B58E-3C3EFB45304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5FFFC-733E-4F29-A7FF-2D4BE5E6FC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9B327-F07C-425D-9588-F3CC42A45CE1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24AFA-95EA-46D5-ADD0-C1E5868395E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709E1-BCD0-4303-9EE7-2D3C37CCFC45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6E087-60EA-4714-A14F-BE62FBD852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9A6E8-5B7F-419A-B59E-C6920FE5574C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FB571-340A-4DC2-B9D8-14CD6341E7C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4AF4D-E33B-43A7-A8F8-4753E6BA49F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ED769-CEE1-457C-9A44-F53D035F59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61FA-EC91-41B6-A757-17C26BF87541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2B0EF-3D80-4F03-8B0F-DA0B54A5D1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FACBF-8E09-438B-A7A9-F6E30BB5B911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8DE41-0CA0-48EA-962F-FC8709F63B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51A5A-434C-4AC4-9D24-11FD430100A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09676-30F7-4752-A821-E9A6BB636FB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27D2F-7DF7-47DB-B4E4-5DE8521921E5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94945-3957-437A-8B2F-BBAAFE6E5E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977C8-D298-47FE-8FCD-21477BE7B5E5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87651-36CF-4947-9DDC-D7A7DA9202D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B3991-6FAB-407E-83F6-954228F401C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19A8A-D738-45B3-881B-F737245CDB1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E7889-5B02-4665-9456-561FDB76C7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736A1-7129-4686-91A2-C403A5BC21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A7AD3-5A7A-4353-A1F0-80086CDF234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FCD23-2361-45C7-8172-08EB3A0B34F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D863D-F02B-4CB3-A722-3AF573F57D7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CBA00-7079-4661-BE42-C94857F016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5117-2743-495C-B798-4116728DD955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D5D1F-56BC-4E0D-9726-93862CD63B6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38A45-FFE0-449F-88C9-C28D1B8F6AD0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EAC37-98E0-4DE8-A45E-244FD3AF417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0D6C6-DF02-4056-B970-B96B68CBD1A3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D2076-2C49-4CD4-9555-05417971829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6CD1C-8D71-47C2-9AEE-863BECD3C3D6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90507-7544-4D0E-98CE-B7B05F024B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2EF76-424E-4149-9ED5-88F68BD48F26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17CD9-2FE4-4F05-A175-C508C1A7380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3A980-C398-4061-B3B4-8109FE2B8CC8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729BE-39E4-4BBD-8CE7-05B24925AF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B625F-A531-4AF3-995A-36DB014DAD4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C8FED-4A11-43E5-AF14-1400AEB4C2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8DFD8-B23A-4A65-980B-8F46D7C635C9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362A6-D69C-4830-9A28-093E1F50F7D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C10AD-ED46-4958-B8F7-40CBC5F004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C9E24-8AA6-4379-91D2-A3DCF4FF0C9F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6EB7B-D7A8-49D1-A9C1-8E9D8381F8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C2614-7C80-411F-9DF5-977F1CC0A906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A0915-C86D-4BDF-9C84-BF11C9C1607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AED16-80BB-4BD9-BBB9-251B3794D52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516E2-4963-4BCB-B650-26DD3607ABC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D3DC6-3078-4943-BF36-68B4F3779E78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F9BDC-7CA2-4CBD-BD8B-FB830D831C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FD772-AB18-4856-B2EA-933C8D0C9280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409DA-FC63-48EC-8217-BE35B6A7CA4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25277-CEA7-4D2D-ABC2-DB1921D3B016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00C59-D607-427B-93F1-2026813F3B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B7A5A-7231-4BCE-A89F-0AC1974FFE2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95474-D0F6-44FC-A946-3FA4B37BA93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2B33A-8367-4731-88DC-A519871EA542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57767-9508-4C77-BF69-A34E409033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8C2D2-8EEF-4228-B4E6-B0A9C4316D93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67640-F4B9-4060-9741-09ED9787CD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645A4-73A9-4F2F-9845-0706A5392AE2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50E42-92F0-454A-94B7-A763BD50B81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764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769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9CC5C-2BE2-4F03-9197-093896FF21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35E56-0845-44CC-98AE-A37C5F1947B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79E7C-3500-4AA0-BEF0-C98865CFC35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B89F5-A99F-44AB-8A97-86F8F5F99228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3A505-A8B6-446A-8FB6-E1792E78EDD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3D2F9-0B48-42E6-AC60-239B9D9F6C8C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F862-C014-486A-A25F-4665FCBE15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DF72C-7E2A-4259-A91F-2A403BA7738C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CEB18-32E4-475F-8527-17F74C5343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D661D-9C3B-47E6-90C7-2EBACC0D3C3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83FEB-6E73-4C2C-933A-ED20010EA6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40550-D7F2-422B-8708-14A1075CABD4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2F65A-874F-4881-83B3-8FA76A7BE9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B3168-8313-4795-804C-4A6FB67A2858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C9A55-010F-4905-BCC4-5C97F8BB3F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97BE9-59B0-4395-AEF0-32F61779CFB0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324DA-9154-4783-97B0-1FB5A9DFF5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07B26-DCBC-483F-9EE3-C5FF2C0F1F2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CF927-D778-4037-87FE-236FE421382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2DBA5-E374-4763-AFB5-88A319BE7BB0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196CB-C7EF-4113-9DA0-C9EB47E75B8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EABD0-20AC-48AE-9A23-55367AE1A564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88E22-04E5-4372-8B1A-39FDEF82464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B7E5E-1122-427D-A6F6-106BA7EE851E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31B3-87F7-495D-A092-0BD7235B4F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29F8-27AE-45BD-A971-DFBEC928AE1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EDA7B-B7C0-4848-8549-74B7DACFD83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E566E-6D61-4368-80D3-CF3C0348116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1321A-B99C-4798-AF28-24B9363EEDE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4F9DA-1DBA-4FF5-A2C8-C8D38C9457F6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E92B3-A70B-4B16-B50D-C933E84AF62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0FC96-7BF7-4E42-A528-D13A4D7405F8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52117-6A84-4677-8A2B-7BFE4C9F00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819DD-6C8A-4560-9D69-AA649B1E6BE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EC140-656B-4DE7-8622-FD313C27E55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D4836-E689-4818-945A-0B01A853EC18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B3362-00FF-4090-8517-38A36DD28F6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1EF31-172B-4A88-B9C6-E42A4BD8C38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3DBC6-90AC-4F6A-868B-47A7C1E8634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93319-12AD-4AB4-B42C-495D7A8BF04B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6FCFA-9663-485F-A377-DC5DF72E35C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BD124-6A89-47E2-B959-59B6915374E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0B386-6820-4017-8FF3-120D9F367EC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8E6BB-398A-44C6-AC1E-89E13FB7D4DE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25B65-017D-4901-9529-C1493A8D856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B5616-1AFB-4AB3-8514-C30FF4F6DD32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B1F60-5D87-4DCC-9AA0-2AFF964D71C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715BE-25EE-4F41-B520-19400F294276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17988-8946-4E17-9B20-4382978C11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5BA0E-C3A6-456B-9D77-ACC0B5039E7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F645D-B376-40E1-8AD6-777DD125733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27355-6872-4FD6-8673-BBAACE9149D2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5A7FB-21C4-4DD6-A58D-F97EFC93964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ABD62-BE1B-4E6F-897D-646BFDE03496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5232-7BB9-423E-9630-5BB4D65312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41134-3349-4388-98FA-590F3855DD81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69911-32A5-4291-9397-7C59065C04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65C8C-0E37-49EE-B24A-D56BBED3928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D4171-B963-43B6-A8CD-F9C89E5D43B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6ABC9-8B75-4230-B4FB-8729F916061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46E3E-B5A4-4237-9741-3650076EC61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52655-12E5-41B4-9948-C2A690712E9E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6E8F-20A6-4EB2-9568-F6121244F8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C5954-A86E-4589-9EBA-04EA4679AC73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9D08A-575E-4E63-8A42-5F3144E847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A1510-39A5-466F-A734-A5191A637FCF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B3A8B-5E2A-4CB5-A004-6302CAC8ED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D9ED4-F24C-4B14-A693-3B277D83D8B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1939E-1659-432F-B87C-C5325E2602F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618AE-AC8B-4311-A6D0-A0A74559C589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CD0F9-E93A-4B9B-926C-7A58D7B0F3B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2E01D-8F83-4EDE-9609-EAE4774868EB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D3F98-EF58-41FC-8F07-486B6232381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21B41-29DD-4206-B7E9-07EBCAD521C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90A0A-1E0E-4BA7-A386-39FFA41522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006C-A991-4E9A-B43A-236C17518A0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B7694-C68F-470D-8E9A-9A2D811901F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78C08-6E4D-4C6D-9588-DE87BE94DD8F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06848-6012-4181-B03B-01A9A3C3860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189C2-CC21-422A-B018-609EACB06FF3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9BEBB-2623-4DB6-9364-E72AADCC86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783BC-1158-42AB-AAD3-8EE02AD5A335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2FB52-F174-4D64-939E-CC65A1CF3EB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95B6B-A785-485A-B68C-F61E7AE18C65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A8D27-9412-400D-8435-59A2964B720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BCB41-FB87-4536-B044-3D764A19F358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CCFD9-8E64-45B2-9947-513CE0210D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C772A-AE76-495E-890B-43394560CC42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34FA5-A063-4CD0-92F1-B49418B6D3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192C9-F1D2-4A9D-8A97-04D395036E51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3712E-601C-4044-B48B-456E1EF5A1C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D5515-E5CA-4721-935A-ADDA6FFE1AE1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DD34A-BA4F-4A20-A6AA-54B741293B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27D6-097E-4B1A-B14E-CA6D060005A9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63DBB-BB31-4A07-BC41-734373629D6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B0E25-ADBC-498D-8497-F0FAF4F37BC3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D822F-FDF3-4ABB-92B0-96D81B5C5EC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6186C-E660-4BD3-9573-081E6E9A96A2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FA6BF-A071-4528-920A-EBB489A6ED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1DAE3-0651-4B7C-9AB3-23569F00CDD0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988E3-9BD1-44BC-ADA9-09630313B3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5EA6-541A-4230-AF65-F4C855821A54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4A67B-EAC8-4ACC-83C2-15E8EE643B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6559A-0CAD-4F28-8497-3AB1AEA8399E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FFDAB-A941-4780-9365-3ECA0A8AAF0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6575D-DFCA-48D3-99DD-8441B32F2D40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2A0EB-90A7-4017-B2F6-DE793EC027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85D26-704F-4722-8D9C-A05F2F4F6315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EFA59-AED7-461F-99D9-337FA0A5C5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3F7E1-7E47-4638-A27F-8C5B960E09AB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D0637-05B4-4E59-99FE-FCC14F086E0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6DE7F-80D3-41FD-9A39-C22212A331AB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11856-0ECA-41F7-B809-925F985729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C8E08-BBD5-4A85-BC58-87FF3C52271F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F4AC8-F1E6-4111-A40B-1911178D5F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7D842-22D9-4499-9089-418FEF58F82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10B79-1D50-48C7-B612-0FBF083CE5E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D63AF-5725-450F-A180-2CE35A57C796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B5A72-925B-409E-A33C-BF71BBDF0E1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228EC-5BAE-4AEC-9BD1-374F1E290F56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D63E1-A997-4A98-B7C3-40451DAFCB3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D11C6-655D-4358-B2C9-FB5ABC6D1F9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01D8F-D3D9-44C7-9DA7-DE8C6BBBEED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53E10-F306-45F9-8015-99DB795B8121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1DB06-13AC-4D72-835C-37F3EC56EA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A9341-F74C-460A-9B12-6940E469FF56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1196E-5741-484D-B00F-0BFC8E9EC99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61DF8-DF93-4340-8672-1DCE21C7D319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77BB7-2FEC-40FD-81F8-03E301F07F0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0DC1-9D47-415D-9155-61DCC9B488F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C78DE-6A10-4D57-B99F-96FFC483DD4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5F2FA-26E4-45A3-994F-3852343557C1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5CBC2-9B2A-48D6-81ED-EE6F4A2CE2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634A9-22B8-42E3-8CF1-E8B963F3381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F7348-8593-464F-A055-F228680DB2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AF0B2-CB41-44A6-8643-7DF16A4CB102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A3296-1546-41D7-8A3F-C01C5703BDC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6C361-72EF-42CF-A703-4BBE76608264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637BD-AEF6-4876-A831-B21E669537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321A2-7666-40F9-9C53-F24341D080BB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5C21D-789B-4AA3-ABCB-4EAB2C8B66E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E2AD7-4B1D-4452-89C4-8E6F118A472E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A0AC5-89B5-4987-86C7-B543C6E531E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3914D-8E95-4522-8F3C-6BF6FEC9DF24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B5DAE-131D-4B3B-8E6B-E227BA4D2A3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B0EBD-DF1A-4F97-A5C3-23EB209725E4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73A2F-C4BD-4757-A7D4-1132082933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DE23-A223-431B-BF93-5B21ABA69DB6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07C4D-AFBC-444F-835A-124F10A0864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B2FE1-E817-42FE-BC10-4BCD9F37C93B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C0C23-9415-4EA1-9E54-AF46E37519C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E415A-B8D7-4429-8696-3844AEA754C5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A0702-FB3D-450E-91E3-208F78EE86A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EA1A4-E230-48BC-B911-AE769B92176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AD02A-7BB9-4FBE-A04F-7F75B6C5D47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372BC-2822-4AEA-84F2-09DD07A2BCA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B17A8-91DF-4BD9-B5C3-DA889579329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C17FE-0885-41A9-8899-E9966292255C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607E1-9E58-40F4-B176-6AFD724DEA1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D29CE-25B9-4FD2-B508-B713D168779F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BA58B-EEF6-43D4-ABD3-085EBF12E33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1BF4D-5F7F-4B47-9416-05FA9BC5E8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8F0DB-3BF3-459D-9C06-298A8FB0EE63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0741-2B20-47C5-85C4-6F2FBAC26A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38323-D923-4CB4-A323-EF60CD2A8812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15151-E632-4230-8EF8-78E8701CF31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DD20D-0C9D-429D-9D16-A68CC063D0E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B06F9-1C9B-4410-B455-ABE6B6BF161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7C9EE-F3B7-4AD0-9F44-FB59273C2DB0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F5DF8-AC93-4D22-842A-052524E3A18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59F2B-8021-4C09-9811-7B1CDC76AF88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F47CB-2EC5-4D42-B104-36F86AECFF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703ED-3F41-4F10-975D-BA5EFAC81C06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61EDC-EEEA-4860-B1C7-236D25320B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96B1E-18EC-4AAE-9F7D-A206A21317C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F71BC-49A5-4963-AC37-618644A8D19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DD829-32F4-48F6-AA0E-583FC401352F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8DC31-CD17-4FC3-94B3-596A685C194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C2F2B-ABDB-45EA-99BA-2A8324E5C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27E40-E02A-44F9-92B1-D73FA17EEDF1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E0063-BCE1-467A-8F73-312EF04B6F5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FE235-E4F6-44FD-B737-9F61F6D4A192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B302B-9D30-4DF5-9DD7-93E7B2AB8D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9A7BF-482B-4F0A-9704-5EA9CE265F9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96D0D-C37C-4C4C-9CD0-B7791236ED8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A1726-D251-4515-958D-452428E24581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7B2D4-30B7-4AEC-80EF-7F0B91C6419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EACCA-9E45-413F-A4A9-5F792A966CD5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16F1-358B-4984-8D41-596348B6B5C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F9547-DC92-4A06-B7D1-307AD3C8106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082FB-028F-45ED-8688-D95B50345CD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DF5D2-4DA4-4C5A-93DB-C7010A15E391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86B91-0E5B-478A-AA85-4C63E19C6F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064A8-84A1-4FA2-A1DA-B3362E66C10C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CAF93-CA19-4C32-A2E5-0CADF3FB1BD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CEA3-2630-4580-B176-388D3821AEE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C79F2-FD79-4232-9669-80B0527C987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EF18F-003D-4A04-9B75-45DBB4CEF8B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10C27-2D2B-48A6-AE27-001D5AD40BB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31764-BB65-4964-9703-7702C7B7EF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F6A4-436F-4044-AB65-FED775BBA825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C40F5-7FC8-435D-9C23-D8FCDC7C339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85C68-CA64-48D0-A336-F0CB3F1E82F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00F2D-F282-4E76-BD0F-D79D6ED3AF9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02C51-697C-47AF-BFC5-92B170461CA0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12C57-6A42-4B40-87B5-A2CFC5C5181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BB540-39A2-4049-9EDC-E35B864DD93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159A1-6FE2-4013-887E-C4C47C2FB68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8A84-754D-470C-A8F7-F034FB8E3CE0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393D8-52CE-4AEE-883F-685D3A8997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E6F4A-0D8B-4836-9A9E-D9F0444EDFF3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D8A25-618A-4955-84F4-50295F9CBA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2FB4F-2BDB-4DB0-B98B-EB5FB2B0DE7F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16668-1CC1-49E1-9E36-65832AC2EC1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B7F9E-E97F-46D5-9E4B-07D83C898A9C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15494-D662-4133-950A-6328273A966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3F184-6F3B-462B-A43B-83793D87AF6B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882D8-D8F8-4B48-9038-5313D979FC2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28C93-9E6E-4BF7-ABB1-0072A3FAC4AE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C6AB4-148C-4467-9B31-45A3F20E93C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EAA60-93E2-4833-B5DF-0EC2FF9AE0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F3B7B-B2AE-4E0F-973F-80D9887D54E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62671-F9CD-4F3D-ADE5-8BDA9AB9C1D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17ABD-8D1D-41DC-BA57-D162181F0C0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111D2-5B8B-4087-83C5-CE883EE1EC0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C980-1F63-420A-A523-C928F09801D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25585-7F82-4A10-925C-A5F0094D05E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847E6-5B0A-4F2A-9EA3-3F27AD46BC88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CF7F0-5F2A-4DD6-8B8C-A8D79DA06F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F42EE-189B-4727-B2B0-F25B82D55E8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5AF4B-A93E-4B47-8EA1-A1234097C5D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43FCD-6516-44C4-A797-97DCFA77B992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B7725-689A-4F9E-B33B-5F30CC2A4A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9ECDA-0CC6-42B0-99EF-BFC76C2BB73B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F5F52-CBB0-4493-A96C-43927F9142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A5FBA-88A0-4253-BEF0-2ACDFE03909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E257D-27EA-4AC5-A64B-61D59F756F9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E013A-4A71-44E5-86C1-EEF1C47E1AA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F718D-4AD2-4578-8D02-140BFDA4F9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87464-423C-4799-9177-53C3B85C5394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7E0CD-1B94-4987-A460-03A8989A806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0B32F-970A-408B-ACC2-E3B22B7FC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7447E-F4A8-4BC9-AF6A-48D6E804834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CD178-71B0-4FC8-BEE9-C40A00E4319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65CA-580E-45E0-9E7A-BA1408016278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699E1-8DA4-4382-AFF5-8B572C94C8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93943-B858-42DC-B31F-D03E79F70C7B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809C1-0B30-4974-BE8A-AAE74BEB3F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87E01-4119-4686-9EA4-CD0B84E1F39F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27386-34F5-43A8-9FF5-9BEF3B5116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1A237-E3CE-4061-BDD1-84FA4633C69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409EC-2182-4E9A-9F11-DA057C6F27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D7033-B9ED-495D-AC51-63B7D61F691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372E-D995-4376-AE0C-1AD6FFA0C83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FC8CB-E83A-49A5-A009-6FB909C171B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C5B99-0543-4C0F-98E4-2311ABAF019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F1B0A-8E8B-4282-AD76-5025554C684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BDB7C-C07C-471D-8ECB-CA05536E052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6EC4D-DEE7-4BFD-B28F-1DDDC2DBC604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3A7EE-9E8A-4DB2-8F58-32D5D275B7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F1688-B312-4877-85C9-69449FBC578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8AF8A-4CB4-4E6D-9DAE-1C9206A3EC1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62463-AE25-44DA-A20F-92CF0998F1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39070-BDF2-4D5F-9810-D585737B11F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19226-52A2-4BDB-8375-A360F0E9C52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5163E-3E8F-4106-A060-BA5ADE96F7E9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6B42C-250D-4CF4-8B86-A4BFB2462F5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E0A11-E09F-4FF7-9E82-14014132E21E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D0254-9293-45A4-A313-A1238624F7B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830C5-6C85-4D52-803C-3E7B6E3E2B86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7BC08-88C6-4F7E-B1EA-F3010B3F3E3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29B57-B387-4F24-A95D-69093A9CB94C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867BD-8EA4-4A2E-B3A0-D65364DE0D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C4BC6-5EF5-45C4-9C7F-F3741986F34F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D571A-B2DE-4EF4-B57A-B67E0F0428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BF84E-6AE8-4A0E-969F-583640370352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74188-9C7D-4C2D-98BF-AEE916866D5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DB14A-98A2-40F6-AB24-13FF439DC182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10DCF-D20B-41C7-976A-65B4CA0784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BEA5C-1B1E-4632-B905-31DBDE09137F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DAD60-38D5-4575-8E4D-233F3EE697A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00AE7-B47E-4D10-87FD-3B5A753A27DE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119BD-01F9-44C5-9047-E4D65688DC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45FBE-7EC8-4540-8CD0-50403805A0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90F1D-B29D-4180-A1E3-95FDC6930C67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DAABF-DC87-4F17-8203-0ECC556B29A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59C63-91F5-4CFD-8A46-06A3F7729795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9D9A3-1269-4B22-A680-8C8B1893269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23378-0D93-4095-8150-36CDD28BCB6E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9D848-2F47-42A2-9E2D-1006872F831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89E3C-E731-4916-B09B-BCA7A4DEC635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0C1E3-FC25-4BE7-8053-A6276C5ABB9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886B-BE41-45E0-BDE3-730F87B08495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50D22-BD8F-4927-96AA-9BD22AF4A5B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1698A-2FEC-48D4-BF3A-AAA6B800DA2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72206-58D0-4EA4-896F-2AB65027F40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5DFD1-FA30-4B0F-BCA2-72202ACA2E0E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AA55F-EF96-4F02-9E86-8E116C7ED66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DE78E-8370-472A-82FF-6E6768AF4E59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EE5B8-27B6-4C22-B11A-1F7A5224245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6EF40-897F-47C6-8199-8F7499357DA0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73C35-8D20-4CB3-93C2-54DC1818F9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5F6D8-5C88-4A15-98FF-A01115212075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87FC7-9946-4696-8387-9F11D331F9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1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5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4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6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5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7.xml"/><Relationship Id="rId12" Type="http://schemas.openxmlformats.org/officeDocument/2006/relationships/theme" Target="../theme/theme15.xml"/><Relationship Id="rId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6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<Relationship Id="rId14" Type="http://schemas.openxmlformats.org/officeDocument/2006/relationships/theme" Target="../theme/theme16.xml"/><Relationship Id="rId1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1.xml"/><Relationship Id="rId12" Type="http://schemas.openxmlformats.org/officeDocument/2006/relationships/theme" Target="../theme/theme17.xml"/><Relationship Id="rId1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83.xml"/><Relationship Id="rId4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86.xml"/><Relationship Id="rId7" Type="http://schemas.openxmlformats.org/officeDocument/2006/relationships/slideLayout" Target="../slideLayouts/slideLayout187.xml"/><Relationship Id="rId8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89.xml"/><Relationship Id="rId10" Type="http://schemas.openxmlformats.org/officeDocument/2006/relationships/slideLayout" Target="../slideLayouts/slideLayout190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2.xml"/><Relationship Id="rId12" Type="http://schemas.openxmlformats.org/officeDocument/2006/relationships/theme" Target="../theme/theme18.xml"/><Relationship Id="rId1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/Relationships>
</file>

<file path=ppt/slideMasters/_rels/slideMaster1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3.xml"/><Relationship Id="rId12" Type="http://schemas.openxmlformats.org/officeDocument/2006/relationships/theme" Target="../theme/theme19.xml"/><Relationship Id="rId1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204.xml"/><Relationship Id="rId3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08.xml"/><Relationship Id="rId7" Type="http://schemas.openxmlformats.org/officeDocument/2006/relationships/slideLayout" Target="../slideLayouts/slideLayout209.xml"/><Relationship Id="rId8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4.xml"/><Relationship Id="rId12" Type="http://schemas.openxmlformats.org/officeDocument/2006/relationships/theme" Target="../theme/theme20.xml"/><Relationship Id="rId1" Type="http://schemas.openxmlformats.org/officeDocument/2006/relationships/slideLayout" Target="../slideLayouts/slideLayout214.xml"/><Relationship Id="rId2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218.xml"/><Relationship Id="rId6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0.xml"/><Relationship Id="rId8" Type="http://schemas.openxmlformats.org/officeDocument/2006/relationships/slideLayout" Target="../slideLayouts/slideLayout221.xml"/><Relationship Id="rId9" Type="http://schemas.openxmlformats.org/officeDocument/2006/relationships/slideLayout" Target="../slideLayouts/slideLayout222.xml"/><Relationship Id="rId10" Type="http://schemas.openxmlformats.org/officeDocument/2006/relationships/slideLayout" Target="../slideLayouts/slideLayout223.xml"/></Relationships>
</file>

<file path=ppt/slideMasters/_rels/slideMaster2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5.xml"/><Relationship Id="rId12" Type="http://schemas.openxmlformats.org/officeDocument/2006/relationships/theme" Target="../theme/theme21.xml"/><Relationship Id="rId1" Type="http://schemas.openxmlformats.org/officeDocument/2006/relationships/slideLayout" Target="../slideLayouts/slideLayout225.xml"/><Relationship Id="rId2" Type="http://schemas.openxmlformats.org/officeDocument/2006/relationships/slideLayout" Target="../slideLayouts/slideLayout226.xml"/><Relationship Id="rId3" Type="http://schemas.openxmlformats.org/officeDocument/2006/relationships/slideLayout" Target="../slideLayouts/slideLayout227.xml"/><Relationship Id="rId4" Type="http://schemas.openxmlformats.org/officeDocument/2006/relationships/slideLayout" Target="../slideLayouts/slideLayout228.xml"/><Relationship Id="rId5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31.xml"/><Relationship Id="rId8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4.xml"/></Relationships>
</file>

<file path=ppt/slideMasters/_rels/slideMaster2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6.xml"/><Relationship Id="rId12" Type="http://schemas.openxmlformats.org/officeDocument/2006/relationships/theme" Target="../theme/theme22.xml"/><Relationship Id="rId1" Type="http://schemas.openxmlformats.org/officeDocument/2006/relationships/slideLayout" Target="../slideLayouts/slideLayout236.xml"/><Relationship Id="rId2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40.xml"/><Relationship Id="rId6" Type="http://schemas.openxmlformats.org/officeDocument/2006/relationships/slideLayout" Target="../slideLayouts/slideLayout241.xml"/><Relationship Id="rId7" Type="http://schemas.openxmlformats.org/officeDocument/2006/relationships/slideLayout" Target="../slideLayouts/slideLayout242.xml"/><Relationship Id="rId8" Type="http://schemas.openxmlformats.org/officeDocument/2006/relationships/slideLayout" Target="../slideLayouts/slideLayout243.xml"/><Relationship Id="rId9" Type="http://schemas.openxmlformats.org/officeDocument/2006/relationships/slideLayout" Target="../slideLayouts/slideLayout244.xml"/><Relationship Id="rId10" Type="http://schemas.openxmlformats.org/officeDocument/2006/relationships/slideLayout" Target="../slideLayouts/slideLayout245.xml"/></Relationships>
</file>

<file path=ppt/slideMasters/_rels/slideMaster2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7.xml"/><Relationship Id="rId12" Type="http://schemas.openxmlformats.org/officeDocument/2006/relationships/theme" Target="../theme/theme23.xml"/><Relationship Id="rId1" Type="http://schemas.openxmlformats.org/officeDocument/2006/relationships/slideLayout" Target="../slideLayouts/slideLayout247.xml"/><Relationship Id="rId2" Type="http://schemas.openxmlformats.org/officeDocument/2006/relationships/slideLayout" Target="../slideLayouts/slideLayout248.xml"/><Relationship Id="rId3" Type="http://schemas.openxmlformats.org/officeDocument/2006/relationships/slideLayout" Target="../slideLayouts/slideLayout249.xml"/><Relationship Id="rId4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251.xml"/><Relationship Id="rId6" Type="http://schemas.openxmlformats.org/officeDocument/2006/relationships/slideLayout" Target="../slideLayouts/slideLayout252.xml"/><Relationship Id="rId7" Type="http://schemas.openxmlformats.org/officeDocument/2006/relationships/slideLayout" Target="../slideLayouts/slideLayout253.xml"/><Relationship Id="rId8" Type="http://schemas.openxmlformats.org/officeDocument/2006/relationships/slideLayout" Target="../slideLayouts/slideLayout254.xml"/><Relationship Id="rId9" Type="http://schemas.openxmlformats.org/officeDocument/2006/relationships/slideLayout" Target="../slideLayouts/slideLayout255.xml"/><Relationship Id="rId10" Type="http://schemas.openxmlformats.org/officeDocument/2006/relationships/slideLayout" Target="../slideLayouts/slideLayout256.xml"/></Relationships>
</file>

<file path=ppt/slideMasters/_rels/slideMaster2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8.xml"/><Relationship Id="rId12" Type="http://schemas.openxmlformats.org/officeDocument/2006/relationships/theme" Target="../theme/theme24.xml"/><Relationship Id="rId1" Type="http://schemas.openxmlformats.org/officeDocument/2006/relationships/slideLayout" Target="../slideLayouts/slideLayout258.xml"/><Relationship Id="rId2" Type="http://schemas.openxmlformats.org/officeDocument/2006/relationships/slideLayout" Target="../slideLayouts/slideLayout259.xml"/><Relationship Id="rId3" Type="http://schemas.openxmlformats.org/officeDocument/2006/relationships/slideLayout" Target="../slideLayouts/slideLayout260.xml"/><Relationship Id="rId4" Type="http://schemas.openxmlformats.org/officeDocument/2006/relationships/slideLayout" Target="../slideLayouts/slideLayout261.xml"/><Relationship Id="rId5" Type="http://schemas.openxmlformats.org/officeDocument/2006/relationships/slideLayout" Target="../slideLayouts/slideLayout262.xml"/><Relationship Id="rId6" Type="http://schemas.openxmlformats.org/officeDocument/2006/relationships/slideLayout" Target="../slideLayouts/slideLayout263.xml"/><Relationship Id="rId7" Type="http://schemas.openxmlformats.org/officeDocument/2006/relationships/slideLayout" Target="../slideLayouts/slideLayout264.xml"/><Relationship Id="rId8" Type="http://schemas.openxmlformats.org/officeDocument/2006/relationships/slideLayout" Target="../slideLayouts/slideLayout265.xml"/><Relationship Id="rId9" Type="http://schemas.openxmlformats.org/officeDocument/2006/relationships/slideLayout" Target="../slideLayouts/slideLayout266.xml"/><Relationship Id="rId10" Type="http://schemas.openxmlformats.org/officeDocument/2006/relationships/slideLayout" Target="../slideLayouts/slideLayout267.xml"/></Relationships>
</file>

<file path=ppt/slideMasters/_rels/slideMaster2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9.xml"/><Relationship Id="rId12" Type="http://schemas.openxmlformats.org/officeDocument/2006/relationships/theme" Target="../theme/theme25.xml"/><Relationship Id="rId1" Type="http://schemas.openxmlformats.org/officeDocument/2006/relationships/slideLayout" Target="../slideLayouts/slideLayout269.xml"/><Relationship Id="rId2" Type="http://schemas.openxmlformats.org/officeDocument/2006/relationships/slideLayout" Target="../slideLayouts/slideLayout270.xml"/><Relationship Id="rId3" Type="http://schemas.openxmlformats.org/officeDocument/2006/relationships/slideLayout" Target="../slideLayouts/slideLayout271.xml"/><Relationship Id="rId4" Type="http://schemas.openxmlformats.org/officeDocument/2006/relationships/slideLayout" Target="../slideLayouts/slideLayout272.xml"/><Relationship Id="rId5" Type="http://schemas.openxmlformats.org/officeDocument/2006/relationships/slideLayout" Target="../slideLayouts/slideLayout273.xml"/><Relationship Id="rId6" Type="http://schemas.openxmlformats.org/officeDocument/2006/relationships/slideLayout" Target="../slideLayouts/slideLayout274.xml"/><Relationship Id="rId7" Type="http://schemas.openxmlformats.org/officeDocument/2006/relationships/slideLayout" Target="../slideLayouts/slideLayout275.xml"/><Relationship Id="rId8" Type="http://schemas.openxmlformats.org/officeDocument/2006/relationships/slideLayout" Target="../slideLayouts/slideLayout276.xml"/><Relationship Id="rId9" Type="http://schemas.openxmlformats.org/officeDocument/2006/relationships/slideLayout" Target="../slideLayouts/slideLayout277.xml"/><Relationship Id="rId10" Type="http://schemas.openxmlformats.org/officeDocument/2006/relationships/slideLayout" Target="../slideLayouts/slideLayout278.xml"/></Relationships>
</file>

<file path=ppt/slideMasters/_rels/slideMaster2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0.xml"/><Relationship Id="rId12" Type="http://schemas.openxmlformats.org/officeDocument/2006/relationships/theme" Target="../theme/theme26.xml"/><Relationship Id="rId1" Type="http://schemas.openxmlformats.org/officeDocument/2006/relationships/slideLayout" Target="../slideLayouts/slideLayout280.xml"/><Relationship Id="rId2" Type="http://schemas.openxmlformats.org/officeDocument/2006/relationships/slideLayout" Target="../slideLayouts/slideLayout281.xml"/><Relationship Id="rId3" Type="http://schemas.openxmlformats.org/officeDocument/2006/relationships/slideLayout" Target="../slideLayouts/slideLayout282.xml"/><Relationship Id="rId4" Type="http://schemas.openxmlformats.org/officeDocument/2006/relationships/slideLayout" Target="../slideLayouts/slideLayout283.xml"/><Relationship Id="rId5" Type="http://schemas.openxmlformats.org/officeDocument/2006/relationships/slideLayout" Target="../slideLayouts/slideLayout284.xml"/><Relationship Id="rId6" Type="http://schemas.openxmlformats.org/officeDocument/2006/relationships/slideLayout" Target="../slideLayouts/slideLayout285.xml"/><Relationship Id="rId7" Type="http://schemas.openxmlformats.org/officeDocument/2006/relationships/slideLayout" Target="../slideLayouts/slideLayout286.xml"/><Relationship Id="rId8" Type="http://schemas.openxmlformats.org/officeDocument/2006/relationships/slideLayout" Target="../slideLayouts/slideLayout287.xml"/><Relationship Id="rId9" Type="http://schemas.openxmlformats.org/officeDocument/2006/relationships/slideLayout" Target="../slideLayouts/slideLayout288.xml"/><Relationship Id="rId10" Type="http://schemas.openxmlformats.org/officeDocument/2006/relationships/slideLayout" Target="../slideLayouts/slideLayout289.xml"/></Relationships>
</file>

<file path=ppt/slideMasters/_rels/slideMaster2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01.xml"/><Relationship Id="rId12" Type="http://schemas.openxmlformats.org/officeDocument/2006/relationships/theme" Target="../theme/theme27.xml"/><Relationship Id="rId1" Type="http://schemas.openxmlformats.org/officeDocument/2006/relationships/slideLayout" Target="../slideLayouts/slideLayout291.xml"/><Relationship Id="rId2" Type="http://schemas.openxmlformats.org/officeDocument/2006/relationships/slideLayout" Target="../slideLayouts/slideLayout292.xml"/><Relationship Id="rId3" Type="http://schemas.openxmlformats.org/officeDocument/2006/relationships/slideLayout" Target="../slideLayouts/slideLayout293.xml"/><Relationship Id="rId4" Type="http://schemas.openxmlformats.org/officeDocument/2006/relationships/slideLayout" Target="../slideLayouts/slideLayout294.xml"/><Relationship Id="rId5" Type="http://schemas.openxmlformats.org/officeDocument/2006/relationships/slideLayout" Target="../slideLayouts/slideLayout295.xml"/><Relationship Id="rId6" Type="http://schemas.openxmlformats.org/officeDocument/2006/relationships/slideLayout" Target="../slideLayouts/slideLayout296.xml"/><Relationship Id="rId7" Type="http://schemas.openxmlformats.org/officeDocument/2006/relationships/slideLayout" Target="../slideLayouts/slideLayout297.xml"/><Relationship Id="rId8" Type="http://schemas.openxmlformats.org/officeDocument/2006/relationships/slideLayout" Target="../slideLayouts/slideLayout298.xml"/><Relationship Id="rId9" Type="http://schemas.openxmlformats.org/officeDocument/2006/relationships/slideLayout" Target="../slideLayouts/slideLayout299.xml"/><Relationship Id="rId10" Type="http://schemas.openxmlformats.org/officeDocument/2006/relationships/slideLayout" Target="../slideLayouts/slideLayout300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80.xml"/><Relationship Id="rId2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Relationship Id="rId9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8.xml"/><Relationship Id="rId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2BAD4681-E222-44C2-957A-4DC179FE80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860650B-154C-4D2A-BA3B-A1E6D6D7B07F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CA5AFF-3CF4-4D30-9F80-65119FC9FCA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D30DC1-15EB-4CDB-A0B8-CF36EDE30CD2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FE867E-D4B2-4BBE-91B9-F29FA5C699D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7" r:id="rId2"/>
    <p:sldLayoutId id="2147484238" r:id="rId3"/>
    <p:sldLayoutId id="2147484239" r:id="rId4"/>
    <p:sldLayoutId id="2147484240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DB74C76-5F38-474F-97AE-FC8F976A37D2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1223F37-B4A8-4B34-923D-A35D6B396D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C605D7-1D29-495B-B921-A34EBBD28A06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5526C5-119C-4AEF-B30B-13CF8C195C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9E3E66-C6BA-4928-A2CD-2CC7D2AD17F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AAA6CA4-4008-4861-AC3E-B10D958A9AD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C09AB6-BF5E-4286-8B87-C2FC711667C3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0604E8-86CA-4AA5-BCB7-E1E8348E060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C10A57F-7CF6-4FAE-A6FB-1DC15292941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CF9B82-5B4B-4F60-88D5-40BA91D4B26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1" r:id="rId1"/>
    <p:sldLayoutId id="2147484292" r:id="rId2"/>
    <p:sldLayoutId id="2147484293" r:id="rId3"/>
    <p:sldLayoutId id="2147484294" r:id="rId4"/>
    <p:sldLayoutId id="2147484295" r:id="rId5"/>
    <p:sldLayoutId id="2147484296" r:id="rId6"/>
    <p:sldLayoutId id="2147484297" r:id="rId7"/>
    <p:sldLayoutId id="2147484298" r:id="rId8"/>
    <p:sldLayoutId id="2147484299" r:id="rId9"/>
    <p:sldLayoutId id="2147484300" r:id="rId10"/>
    <p:sldLayoutId id="2147484301" r:id="rId11"/>
    <p:sldLayoutId id="2147484302" r:id="rId12"/>
    <p:sldLayoutId id="214748430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07ABB7F-9406-4C4B-8851-981A7EAC3780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00BEEC7-DE42-4923-ADC1-D67C7148448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305" r:id="rId2"/>
    <p:sldLayoutId id="2147484306" r:id="rId3"/>
    <p:sldLayoutId id="2147484307" r:id="rId4"/>
    <p:sldLayoutId id="2147484308" r:id="rId5"/>
    <p:sldLayoutId id="2147484309" r:id="rId6"/>
    <p:sldLayoutId id="2147484310" r:id="rId7"/>
    <p:sldLayoutId id="2147484311" r:id="rId8"/>
    <p:sldLayoutId id="2147484312" r:id="rId9"/>
    <p:sldLayoutId id="2147484313" r:id="rId10"/>
    <p:sldLayoutId id="214748431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B7EF8D7-A9AC-431F-B163-E83645E115F3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35D7843-9256-4D18-8483-847DC6EE0A6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30F1AB6-1075-4EFE-9DD3-17317364DD8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1E0DF7-43DD-4D3E-90D5-CF95E95D2BD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6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7526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5867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D725A3E-13D3-44C4-A685-CF348107D0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FE04B2-F7D3-43EC-858B-2313F7AF88C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43BBF5-5E51-45BE-A002-3F323F05FD8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09BEBA2-8B34-4F1B-B96C-701882E6973B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0C1062-8B08-4D60-960F-065FE48E166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858F7F-6520-4789-A0FE-77154649AE81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FE1B709-DB15-48D8-8C81-86A9D299BDB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6CA763-708F-41BE-A691-8EAF6786C271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8804803-0104-4B78-8860-7DF3B5D1304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0" r:id="rId1"/>
    <p:sldLayoutId id="2147484371" r:id="rId2"/>
    <p:sldLayoutId id="2147484372" r:id="rId3"/>
    <p:sldLayoutId id="2147484373" r:id="rId4"/>
    <p:sldLayoutId id="2147484374" r:id="rId5"/>
    <p:sldLayoutId id="2147484375" r:id="rId6"/>
    <p:sldLayoutId id="2147484376" r:id="rId7"/>
    <p:sldLayoutId id="2147484377" r:id="rId8"/>
    <p:sldLayoutId id="2147484378" r:id="rId9"/>
    <p:sldLayoutId id="2147484379" r:id="rId10"/>
    <p:sldLayoutId id="214748438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88E6FC7-94AB-41F9-8CC1-2B2531ACCD0F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2B1609-2685-49C2-90BA-4C89CBEBE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B0316E-F754-48E1-A0DB-368571F72A72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E9BD24-2E40-400A-8737-AA1A2E328B6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2" r:id="rId1"/>
    <p:sldLayoutId id="2147484393" r:id="rId2"/>
    <p:sldLayoutId id="2147484394" r:id="rId3"/>
    <p:sldLayoutId id="2147484395" r:id="rId4"/>
    <p:sldLayoutId id="2147484396" r:id="rId5"/>
    <p:sldLayoutId id="2147484397" r:id="rId6"/>
    <p:sldLayoutId id="2147484398" r:id="rId7"/>
    <p:sldLayoutId id="2147484399" r:id="rId8"/>
    <p:sldLayoutId id="2147484400" r:id="rId9"/>
    <p:sldLayoutId id="2147484401" r:id="rId10"/>
    <p:sldLayoutId id="214748440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90BF0A-B27D-48C0-8E0E-79F195B619F9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7569A3-5B66-4F7F-98F1-00C5770712A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  <p:sldLayoutId id="2147484406" r:id="rId4"/>
    <p:sldLayoutId id="2147484407" r:id="rId5"/>
    <p:sldLayoutId id="2147484408" r:id="rId6"/>
    <p:sldLayoutId id="2147484409" r:id="rId7"/>
    <p:sldLayoutId id="2147484410" r:id="rId8"/>
    <p:sldLayoutId id="2147484411" r:id="rId9"/>
    <p:sldLayoutId id="2147484412" r:id="rId10"/>
    <p:sldLayoutId id="214748441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F17C22-8FFC-4D51-A1A2-F29CCAB85936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3CA521-7B7D-44D3-8B3D-1CC9F56CFEA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15" r:id="rId2"/>
    <p:sldLayoutId id="2147484416" r:id="rId3"/>
    <p:sldLayoutId id="2147484417" r:id="rId4"/>
    <p:sldLayoutId id="2147484418" r:id="rId5"/>
    <p:sldLayoutId id="2147484419" r:id="rId6"/>
    <p:sldLayoutId id="2147484420" r:id="rId7"/>
    <p:sldLayoutId id="2147484421" r:id="rId8"/>
    <p:sldLayoutId id="2147484422" r:id="rId9"/>
    <p:sldLayoutId id="2147484423" r:id="rId10"/>
    <p:sldLayoutId id="214748442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3077" name="Picture 13" descr="ECU_AUS_logo_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200" dirty="0">
                <a:solidFill>
                  <a:srgbClr val="666666"/>
                </a:solidFill>
                <a:latin typeface="Arial Narrow" pitchFamily="-65" charset="0"/>
              </a:rPr>
              <a:t>School of Computing and Security Science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600" b="1">
                <a:solidFill>
                  <a:srgbClr val="666666"/>
                </a:solidFill>
                <a:latin typeface="Arial Narrow" pitchFamily="-65" charset="0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hf hdr="0" dt="0"/>
  <p:txStyles>
    <p:titleStyle>
      <a:lvl1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8A618D-A27E-41BC-BF65-B0EB03B8305D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4E83912-1CE2-4EAE-9F81-61DAF025ED5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  <p:sldLayoutId id="2147484168" r:id="rId12"/>
    <p:sldLayoutId id="2147484169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ECD7698-E058-4916-B84D-4EB3D221F071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5F3DAC-E701-413B-A264-64E79F55A6D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22EB98-3ACC-4673-A98F-CFF195A68E3E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EBDDE7-82C5-4D9D-B085-983694BF016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BDCB68-F116-441D-BE7D-B4E62D88655A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211316-1B75-4C8F-B2A0-5825C9030BF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6858D5-D0AB-453D-8C96-F7371AB5F4E1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B93956-8233-4DC3-B1B3-5ABA3AD729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5F947AF-162D-48EF-8248-8D0A9DACD512}" type="datetimeFigureOut">
              <a:rPr lang="en-AU"/>
              <a:pPr>
                <a:defRPr/>
              </a:pPr>
              <a:t>19/05/15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0E2057B-0863-4A35-BD35-F099EDF1A75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82775"/>
            <a:ext cx="7772400" cy="1470025"/>
          </a:xfrm>
        </p:spPr>
        <p:txBody>
          <a:bodyPr/>
          <a:lstStyle/>
          <a:p>
            <a:r>
              <a:rPr lang="en-US" b="1" smtClean="0">
                <a:latin typeface="Arial Narrow" pitchFamily="-65" charset="0"/>
              </a:rPr>
              <a:t>Understanding Operating Systems</a:t>
            </a:r>
            <a:br>
              <a:rPr lang="en-US" b="1" smtClean="0">
                <a:latin typeface="Arial Narrow" pitchFamily="-65" charset="0"/>
              </a:rPr>
            </a:br>
            <a:r>
              <a:rPr lang="en-US" b="1" smtClean="0">
                <a:latin typeface="Arial Narrow" pitchFamily="-65" charset="0"/>
              </a:rPr>
              <a:t>Sixth Edition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/>
          <a:lstStyle/>
          <a:p>
            <a:r>
              <a:rPr lang="en-US" sz="3400" i="1" smtClean="0"/>
              <a:t>Chapter 11</a:t>
            </a:r>
          </a:p>
          <a:p>
            <a:endParaRPr lang="en-US" sz="3400" i="1" smtClean="0"/>
          </a:p>
          <a:p>
            <a:r>
              <a:rPr lang="en-US" sz="3400" i="1" smtClean="0"/>
              <a:t>Security and Ethics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Unintentional Intrusions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Security breach or data modification</a:t>
            </a:r>
          </a:p>
          <a:p>
            <a:pPr lvl="1"/>
            <a:r>
              <a:rPr lang="en-CA" smtClean="0"/>
              <a:t>Not resulting from planned intrusion</a:t>
            </a:r>
            <a:endParaRPr lang="en-US" smtClean="0"/>
          </a:p>
          <a:p>
            <a:r>
              <a:rPr lang="en-US" smtClean="0"/>
              <a:t>Examples</a:t>
            </a:r>
          </a:p>
          <a:p>
            <a:pPr lvl="1"/>
            <a:r>
              <a:rPr lang="en-CA" smtClean="0"/>
              <a:t>Accidental incomplete modification of data</a:t>
            </a:r>
            <a:endParaRPr lang="en-US" smtClean="0"/>
          </a:p>
          <a:p>
            <a:pPr lvl="2"/>
            <a:r>
              <a:rPr lang="en-CA" smtClean="0"/>
              <a:t>Nonsynchronized processes access data records</a:t>
            </a:r>
          </a:p>
          <a:p>
            <a:pPr lvl="2"/>
            <a:r>
              <a:rPr lang="en-CA" smtClean="0"/>
              <a:t>Modify some record fields</a:t>
            </a:r>
            <a:endParaRPr lang="en-US" smtClean="0"/>
          </a:p>
          <a:p>
            <a:pPr lvl="1"/>
            <a:r>
              <a:rPr lang="en-CA" smtClean="0"/>
              <a:t>Errors </a:t>
            </a:r>
            <a:r>
              <a:rPr lang="en-US" smtClean="0"/>
              <a:t>due to</a:t>
            </a:r>
            <a:r>
              <a:rPr lang="en-CA" smtClean="0"/>
              <a:t> incorrect </a:t>
            </a:r>
            <a:r>
              <a:rPr lang="en-US" smtClean="0"/>
              <a:t>storage of</a:t>
            </a:r>
            <a:r>
              <a:rPr lang="en-CA" smtClean="0"/>
              <a:t> data values</a:t>
            </a:r>
            <a:endParaRPr lang="en-US" smtClean="0"/>
          </a:p>
          <a:p>
            <a:pPr lvl="2"/>
            <a:r>
              <a:rPr lang="en-CA" smtClean="0"/>
              <a:t>Field not large</a:t>
            </a:r>
            <a:r>
              <a:rPr lang="en-US" smtClean="0"/>
              <a:t> </a:t>
            </a:r>
            <a:r>
              <a:rPr lang="en-CA" smtClean="0"/>
              <a:t>enough to hold numeric value stored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Unintentional Intrusions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3993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66913"/>
            <a:ext cx="7239000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Intentional Attacks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Attack types</a:t>
            </a:r>
          </a:p>
          <a:p>
            <a:pPr lvl="1"/>
            <a:r>
              <a:rPr lang="en-CA" smtClean="0"/>
              <a:t>Intentional unauthorized access </a:t>
            </a:r>
            <a:endParaRPr lang="en-US" smtClean="0"/>
          </a:p>
          <a:p>
            <a:pPr lvl="2"/>
            <a:r>
              <a:rPr lang="en-CA" smtClean="0"/>
              <a:t>Denial of service attacks, browsing, wire</a:t>
            </a:r>
            <a:r>
              <a:rPr lang="en-US" smtClean="0"/>
              <a:t> </a:t>
            </a:r>
            <a:r>
              <a:rPr lang="en-CA" smtClean="0"/>
              <a:t>tapping, repeated trials, trap doors, trash collection</a:t>
            </a:r>
            <a:endParaRPr lang="en-US" smtClean="0"/>
          </a:p>
          <a:p>
            <a:pPr lvl="1"/>
            <a:r>
              <a:rPr lang="en-CA" smtClean="0"/>
              <a:t>Viruses and worms</a:t>
            </a:r>
            <a:endParaRPr lang="en-US" smtClean="0"/>
          </a:p>
          <a:p>
            <a:pPr lvl="1"/>
            <a:r>
              <a:rPr lang="en-US" smtClean="0"/>
              <a:t>Trojans</a:t>
            </a:r>
          </a:p>
          <a:p>
            <a:pPr lvl="1"/>
            <a:r>
              <a:rPr lang="en-US" smtClean="0"/>
              <a:t>Bombs</a:t>
            </a:r>
          </a:p>
          <a:p>
            <a:pPr lvl="1"/>
            <a:r>
              <a:rPr lang="en-US" smtClean="0"/>
              <a:t>Blended threats</a:t>
            </a:r>
            <a:endParaRPr lang="en-CA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Intentional Attacks (cont'd.)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b="1" smtClean="0"/>
              <a:t>Intentional unauthorized access</a:t>
            </a:r>
          </a:p>
          <a:p>
            <a:pPr lvl="1"/>
            <a:r>
              <a:rPr lang="en-CA" b="1" smtClean="0"/>
              <a:t>Denial of service (DoS) attacks</a:t>
            </a:r>
            <a:r>
              <a:rPr lang="en-US" smtClean="0"/>
              <a:t> </a:t>
            </a:r>
          </a:p>
          <a:p>
            <a:pPr lvl="2"/>
            <a:r>
              <a:rPr lang="en-CA" smtClean="0"/>
              <a:t>Synchronized attempts denying service to authorized</a:t>
            </a:r>
            <a:r>
              <a:rPr lang="en-US" smtClean="0"/>
              <a:t> </a:t>
            </a:r>
            <a:r>
              <a:rPr lang="en-CA" smtClean="0"/>
              <a:t>users causing computer to perform </a:t>
            </a:r>
            <a:r>
              <a:rPr lang="en-US" smtClean="0"/>
              <a:t>repeated </a:t>
            </a:r>
            <a:r>
              <a:rPr lang="en-CA" smtClean="0"/>
              <a:t>unproductive task</a:t>
            </a:r>
            <a:endParaRPr lang="en-US" smtClean="0"/>
          </a:p>
          <a:p>
            <a:pPr lvl="1"/>
            <a:r>
              <a:rPr lang="en-US" b="1" smtClean="0"/>
              <a:t>Browsing</a:t>
            </a:r>
          </a:p>
          <a:p>
            <a:pPr lvl="2"/>
            <a:r>
              <a:rPr lang="en-US" smtClean="0"/>
              <a:t>Unauthorized users gain access to search through secondary storage directories or files for information they should not have the privilege to read</a:t>
            </a:r>
          </a:p>
          <a:p>
            <a:endParaRPr lang="en-CA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Intentional Attacks (cont'd.)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Intentional unauthorized access (cont'd.)</a:t>
            </a:r>
            <a:endParaRPr lang="en-US" smtClean="0"/>
          </a:p>
          <a:p>
            <a:pPr lvl="1"/>
            <a:r>
              <a:rPr lang="en-US" b="1" smtClean="0"/>
              <a:t>Wire tapping</a:t>
            </a:r>
          </a:p>
          <a:p>
            <a:pPr lvl="2"/>
            <a:r>
              <a:rPr lang="en-CA" smtClean="0"/>
              <a:t>Unauthorized users monitor or</a:t>
            </a:r>
            <a:r>
              <a:rPr lang="en-US" smtClean="0"/>
              <a:t> </a:t>
            </a:r>
            <a:r>
              <a:rPr lang="en-CA" smtClean="0"/>
              <a:t>modify transmission</a:t>
            </a:r>
            <a:r>
              <a:rPr lang="en-US" smtClean="0"/>
              <a:t> </a:t>
            </a:r>
          </a:p>
          <a:p>
            <a:pPr lvl="1"/>
            <a:r>
              <a:rPr lang="en-US" b="1" smtClean="0"/>
              <a:t>Passive wire tapping</a:t>
            </a:r>
            <a:r>
              <a:rPr lang="en-US" smtClean="0"/>
              <a:t>: transmission </a:t>
            </a:r>
            <a:r>
              <a:rPr lang="en-CA" smtClean="0"/>
              <a:t>monitored</a:t>
            </a:r>
          </a:p>
          <a:p>
            <a:pPr lvl="1"/>
            <a:r>
              <a:rPr lang="en-US" smtClean="0"/>
              <a:t>Passive wire tapping reasons</a:t>
            </a:r>
          </a:p>
          <a:p>
            <a:pPr lvl="2"/>
            <a:r>
              <a:rPr lang="en-CA" smtClean="0"/>
              <a:t>Copy data while bypassing authorization procedures</a:t>
            </a:r>
          </a:p>
          <a:p>
            <a:pPr lvl="2"/>
            <a:r>
              <a:rPr lang="en-CA" smtClean="0"/>
              <a:t>Collect specific information</a:t>
            </a:r>
            <a:r>
              <a:rPr lang="en-US" smtClean="0"/>
              <a:t> (password)</a:t>
            </a:r>
          </a:p>
          <a:p>
            <a:pPr lvl="1"/>
            <a:r>
              <a:rPr lang="en-US" b="1" smtClean="0"/>
              <a:t>Active wire tapping</a:t>
            </a:r>
            <a:r>
              <a:rPr lang="en-US" smtClean="0"/>
              <a:t>: modifying data </a:t>
            </a:r>
          </a:p>
          <a:p>
            <a:pPr lvl="2"/>
            <a:r>
              <a:rPr lang="en-US" smtClean="0"/>
              <a:t>Methods include “</a:t>
            </a:r>
            <a:r>
              <a:rPr lang="en-CA" smtClean="0"/>
              <a:t>between lines transmission” and “piggyback entry”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Intentional Attacks (cont'd.)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Intentional unauthorized access (cont'd.)</a:t>
            </a:r>
            <a:endParaRPr lang="en-US" smtClean="0"/>
          </a:p>
          <a:p>
            <a:pPr lvl="1"/>
            <a:r>
              <a:rPr lang="en-US" b="1" smtClean="0"/>
              <a:t>Repeated trials</a:t>
            </a:r>
            <a:endParaRPr lang="en-US" smtClean="0"/>
          </a:p>
          <a:p>
            <a:pPr lvl="2"/>
            <a:r>
              <a:rPr lang="en-CA" smtClean="0"/>
              <a:t>Enter system by guessing authentic passwords</a:t>
            </a:r>
            <a:endParaRPr lang="en-US" smtClean="0"/>
          </a:p>
          <a:p>
            <a:pPr lvl="1"/>
            <a:r>
              <a:rPr lang="en-US" b="1" smtClean="0"/>
              <a:t>Trap doors</a:t>
            </a:r>
            <a:endParaRPr lang="en-US" smtClean="0"/>
          </a:p>
          <a:p>
            <a:pPr lvl="2"/>
            <a:r>
              <a:rPr lang="en-CA" smtClean="0"/>
              <a:t>Unspecified and undocumented system entry point</a:t>
            </a:r>
          </a:p>
          <a:p>
            <a:pPr lvl="2"/>
            <a:r>
              <a:rPr lang="en-CA" smtClean="0"/>
              <a:t>Diagnostician or programmer</a:t>
            </a:r>
            <a:r>
              <a:rPr lang="en-US" smtClean="0"/>
              <a:t> install</a:t>
            </a:r>
          </a:p>
          <a:p>
            <a:pPr lvl="2"/>
            <a:r>
              <a:rPr lang="en-US" smtClean="0"/>
              <a:t>System vulnerable to future intrusion</a:t>
            </a:r>
          </a:p>
          <a:p>
            <a:pPr lvl="1"/>
            <a:r>
              <a:rPr lang="en-US" b="1" smtClean="0"/>
              <a:t>Trash collection</a:t>
            </a:r>
          </a:p>
          <a:p>
            <a:pPr lvl="2"/>
            <a:r>
              <a:rPr lang="en-US" smtClean="0"/>
              <a:t>Discarded materials (disks, CDs, printouts) to enter system illegally</a:t>
            </a:r>
            <a:endParaRPr lang="en-CA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Intentional Attacks (cont'd.</a:t>
            </a:r>
            <a:r>
              <a:rPr lang="en-US" smtClean="0">
                <a:latin typeface="Arial Narrow" pitchFamily="-65" charset="0"/>
              </a:rPr>
              <a:t>)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4505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25" y="2081213"/>
            <a:ext cx="7905750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667000" y="5334000"/>
            <a:ext cx="3635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now fixed thanks to GPUs!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just need an afternoon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Intentional Attacks (cont'd.)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Malicious computer attacks</a:t>
            </a:r>
          </a:p>
          <a:p>
            <a:pPr lvl="1"/>
            <a:r>
              <a:rPr lang="en-CA" smtClean="0"/>
              <a:t>Possible state and federal law violation</a:t>
            </a:r>
          </a:p>
          <a:p>
            <a:r>
              <a:rPr lang="en-CA" smtClean="0"/>
              <a:t>Convictions</a:t>
            </a:r>
          </a:p>
          <a:p>
            <a:pPr lvl="1"/>
            <a:r>
              <a:rPr lang="en-CA" smtClean="0"/>
              <a:t>Significant fines and jail terms</a:t>
            </a:r>
          </a:p>
          <a:p>
            <a:pPr lvl="1"/>
            <a:r>
              <a:rPr lang="en-CA" smtClean="0"/>
              <a:t>Computer equipment confiscation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Intentional Attacks (cont'd.)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b="1" smtClean="0"/>
              <a:t>Viruses</a:t>
            </a:r>
          </a:p>
          <a:p>
            <a:pPr lvl="1"/>
            <a:r>
              <a:rPr lang="en-CA" smtClean="0"/>
              <a:t>Small programs altering computer operations</a:t>
            </a:r>
          </a:p>
          <a:p>
            <a:pPr lvl="2"/>
            <a:r>
              <a:rPr lang="en-CA" smtClean="0"/>
              <a:t>No user permission to run</a:t>
            </a:r>
            <a:endParaRPr lang="en-US" smtClean="0"/>
          </a:p>
          <a:p>
            <a:pPr lvl="1"/>
            <a:r>
              <a:rPr lang="en-CA" smtClean="0"/>
              <a:t>Two criteria</a:t>
            </a:r>
          </a:p>
          <a:p>
            <a:pPr lvl="2"/>
            <a:r>
              <a:rPr lang="en-CA" smtClean="0"/>
              <a:t>Self-executing</a:t>
            </a:r>
            <a:r>
              <a:rPr lang="en-US" smtClean="0"/>
              <a:t> and </a:t>
            </a:r>
            <a:r>
              <a:rPr lang="en-CA" smtClean="0"/>
              <a:t>self-replicating</a:t>
            </a:r>
            <a:endParaRPr lang="en-US" smtClean="0"/>
          </a:p>
          <a:p>
            <a:pPr lvl="1"/>
            <a:r>
              <a:rPr lang="en-US" smtClean="0"/>
              <a:t>Operating system specific (usually)</a:t>
            </a:r>
          </a:p>
          <a:p>
            <a:pPr lvl="1"/>
            <a:r>
              <a:rPr lang="en-US" smtClean="0"/>
              <a:t>Spread using wide variety of applications</a:t>
            </a:r>
          </a:p>
          <a:p>
            <a:pPr lvl="1"/>
            <a:r>
              <a:rPr lang="en-US" b="1" smtClean="0"/>
              <a:t>Macro virus</a:t>
            </a:r>
            <a:r>
              <a:rPr lang="en-US" smtClean="0"/>
              <a:t> </a:t>
            </a:r>
          </a:p>
          <a:p>
            <a:pPr lvl="2"/>
            <a:r>
              <a:rPr lang="en-US" smtClean="0"/>
              <a:t>Attaches itself to template (such as NORMAL.DOT)</a:t>
            </a:r>
          </a:p>
          <a:p>
            <a:pPr lvl="2"/>
            <a:r>
              <a:rPr lang="en-US" smtClean="0"/>
              <a:t>In turn: attaches to word processing documents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Intentional Attacks (cont'd.)</a:t>
            </a:r>
          </a:p>
        </p:txBody>
      </p:sp>
      <p:pic>
        <p:nvPicPr>
          <p:cNvPr id="4813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133600"/>
            <a:ext cx="73152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-65" charset="0"/>
              </a:rPr>
              <a:t>Learning Objectives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642350" cy="4681538"/>
          </a:xfrm>
        </p:spPr>
        <p:txBody>
          <a:bodyPr/>
          <a:lstStyle/>
          <a:p>
            <a:r>
              <a:rPr lang="en-US" sz="2400" smtClean="0"/>
              <a:t>The role of the operating system with regard to system security</a:t>
            </a:r>
          </a:p>
          <a:p>
            <a:r>
              <a:rPr lang="en-US" sz="2400" smtClean="0"/>
              <a:t>The effects of system security practices on overall system performance</a:t>
            </a:r>
          </a:p>
          <a:p>
            <a:r>
              <a:rPr lang="en-US" sz="2400" smtClean="0"/>
              <a:t>The levels of system security that can be implemented and the threats posed by evolving technologies</a:t>
            </a:r>
          </a:p>
          <a:p>
            <a:r>
              <a:rPr lang="en-US" sz="2400" smtClean="0"/>
              <a:t>The differences among computer viruses, worms, and blended threats</a:t>
            </a:r>
          </a:p>
          <a:p>
            <a:r>
              <a:rPr lang="en-US" sz="2400" smtClean="0"/>
              <a:t>The role of education and ethical practices in system security</a:t>
            </a:r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Intentional Attacks (cont'd.)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Worm</a:t>
            </a:r>
          </a:p>
          <a:p>
            <a:pPr lvl="1"/>
            <a:r>
              <a:rPr lang="en-CA" sz="2400" smtClean="0"/>
              <a:t>Memory-resident program</a:t>
            </a:r>
          </a:p>
          <a:p>
            <a:pPr lvl="1"/>
            <a:r>
              <a:rPr lang="en-CA" sz="2400" smtClean="0"/>
              <a:t>Copies itself from one system to next</a:t>
            </a:r>
          </a:p>
          <a:p>
            <a:pPr lvl="2"/>
            <a:r>
              <a:rPr lang="en-US" sz="2000" smtClean="0"/>
              <a:t>No</a:t>
            </a:r>
            <a:r>
              <a:rPr lang="en-CA" sz="2000" smtClean="0"/>
              <a:t> aid from infected program file</a:t>
            </a:r>
            <a:endParaRPr lang="en-US" sz="2000" smtClean="0"/>
          </a:p>
          <a:p>
            <a:pPr lvl="1"/>
            <a:r>
              <a:rPr lang="en-CA" sz="2400" smtClean="0"/>
              <a:t>Slower processing time of </a:t>
            </a:r>
            <a:r>
              <a:rPr lang="en-US" sz="2400" smtClean="0"/>
              <a:t>real</a:t>
            </a:r>
            <a:r>
              <a:rPr lang="en-CA" sz="2400" smtClean="0"/>
              <a:t> work</a:t>
            </a:r>
            <a:endParaRPr lang="en-US" sz="2400" smtClean="0"/>
          </a:p>
          <a:p>
            <a:pPr lvl="1"/>
            <a:r>
              <a:rPr lang="en-US" sz="2400" smtClean="0"/>
              <a:t>E</a:t>
            </a:r>
            <a:r>
              <a:rPr lang="en-CA" sz="2400" smtClean="0"/>
              <a:t>specially destructive</a:t>
            </a:r>
            <a:r>
              <a:rPr lang="en-US" sz="2400" smtClean="0"/>
              <a:t> </a:t>
            </a:r>
            <a:r>
              <a:rPr lang="en-CA" sz="2400" smtClean="0"/>
              <a:t>on networks</a:t>
            </a:r>
            <a:endParaRPr lang="en-US" sz="2400" smtClean="0"/>
          </a:p>
          <a:p>
            <a:r>
              <a:rPr lang="en-US" sz="2800" b="1" smtClean="0"/>
              <a:t>Trojan</a:t>
            </a:r>
          </a:p>
          <a:p>
            <a:pPr lvl="1"/>
            <a:r>
              <a:rPr lang="en-US" sz="2400" smtClean="0"/>
              <a:t>Destructive program</a:t>
            </a:r>
          </a:p>
          <a:p>
            <a:pPr lvl="2"/>
            <a:r>
              <a:rPr lang="en-US" sz="2000" smtClean="0"/>
              <a:t>Disguised as legitimate or harmless program </a:t>
            </a:r>
          </a:p>
          <a:p>
            <a:pPr lvl="1"/>
            <a:r>
              <a:rPr lang="en-US" sz="2400" smtClean="0"/>
              <a:t>Allows program creator secret access to system</a:t>
            </a:r>
            <a:endParaRPr lang="en-CA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Intentional Attacks (cont'd.)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smtClean="0"/>
              <a:t>Logic bomb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Destructive program with fuse (triggering event)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Keystroke or connection with Internet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Spreads unnoticed</a:t>
            </a:r>
            <a:r>
              <a:rPr lang="en-US" sz="2400" smtClean="0"/>
              <a:t> </a:t>
            </a:r>
            <a:r>
              <a:rPr lang="en-CA" sz="2400" smtClean="0"/>
              <a:t>throughout network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800" b="1" smtClean="0"/>
              <a:t>Time bomb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Destructive program triggered by specific time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Day of the year</a:t>
            </a: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800" b="1" smtClean="0"/>
              <a:t>Blended threat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Logic bomb and time bomb characteristics combined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Single program including virus, worm, Trojan, spyware, other malicious code</a:t>
            </a:r>
            <a:endParaRPr lang="en-CA" sz="20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Intentional Attacks (cont'd.)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Blended threat (cont'd.)</a:t>
            </a:r>
          </a:p>
          <a:p>
            <a:pPr lvl="1"/>
            <a:r>
              <a:rPr lang="en-CA" smtClean="0"/>
              <a:t>Characteristics </a:t>
            </a:r>
          </a:p>
          <a:p>
            <a:pPr lvl="2"/>
            <a:r>
              <a:rPr lang="en-CA" smtClean="0"/>
              <a:t>Harms affected system</a:t>
            </a:r>
            <a:endParaRPr lang="en-US" smtClean="0"/>
          </a:p>
          <a:p>
            <a:pPr lvl="2"/>
            <a:r>
              <a:rPr lang="en-US" smtClean="0"/>
              <a:t>Spreads to other systems using multiple methods</a:t>
            </a:r>
          </a:p>
          <a:p>
            <a:pPr lvl="2"/>
            <a:r>
              <a:rPr lang="en-US" smtClean="0"/>
              <a:t>Attacks other systems from multiple points</a:t>
            </a:r>
          </a:p>
          <a:p>
            <a:pPr lvl="2"/>
            <a:r>
              <a:rPr lang="en-US" smtClean="0"/>
              <a:t>Propagates without human intervention</a:t>
            </a:r>
          </a:p>
          <a:p>
            <a:pPr lvl="2"/>
            <a:r>
              <a:rPr lang="en-CA" smtClean="0"/>
              <a:t>Exploits vulnerabilities of target systems</a:t>
            </a:r>
            <a:endParaRPr lang="en-US" smtClean="0"/>
          </a:p>
          <a:p>
            <a:pPr lvl="1"/>
            <a:r>
              <a:rPr lang="en-US" smtClean="0"/>
              <a:t>Protection</a:t>
            </a:r>
          </a:p>
          <a:p>
            <a:pPr lvl="2"/>
            <a:r>
              <a:rPr lang="en-US" smtClean="0"/>
              <a:t>Combination of defenses with regular patch management</a:t>
            </a:r>
            <a:endParaRPr lang="en-CA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-65" charset="0"/>
              </a:rPr>
              <a:t>System Protection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800" smtClean="0"/>
              <a:t>No single guaranteed method of </a:t>
            </a:r>
            <a:r>
              <a:rPr lang="en-US" sz="2800" smtClean="0"/>
              <a:t>protection</a:t>
            </a:r>
          </a:p>
          <a:p>
            <a:r>
              <a:rPr lang="en-US" sz="2800" b="1" smtClean="0"/>
              <a:t>System vulnerabilities</a:t>
            </a:r>
          </a:p>
          <a:p>
            <a:pPr lvl="1"/>
            <a:r>
              <a:rPr lang="en-US" sz="2400" smtClean="0"/>
              <a:t>File downloads, e-mail exchange</a:t>
            </a:r>
          </a:p>
          <a:p>
            <a:pPr lvl="1"/>
            <a:r>
              <a:rPr lang="en-US" sz="2400" smtClean="0"/>
              <a:t>Vulnerable firewalls</a:t>
            </a:r>
          </a:p>
          <a:p>
            <a:pPr lvl="1"/>
            <a:r>
              <a:rPr lang="en-US" sz="2400" smtClean="0"/>
              <a:t>Improperly configured Internet connections</a:t>
            </a:r>
          </a:p>
          <a:p>
            <a:r>
              <a:rPr lang="en-US" sz="2800" smtClean="0"/>
              <a:t>Security issues require continuous attention</a:t>
            </a:r>
          </a:p>
          <a:p>
            <a:r>
              <a:rPr lang="en-US" sz="2800" smtClean="0"/>
              <a:t>Multifaceted system protection </a:t>
            </a:r>
          </a:p>
          <a:p>
            <a:r>
              <a:rPr lang="en-US" sz="2800" b="1" smtClean="0"/>
              <a:t>Protection methods</a:t>
            </a:r>
            <a:r>
              <a:rPr lang="en-US" sz="2800" smtClean="0"/>
              <a:t> </a:t>
            </a:r>
          </a:p>
          <a:p>
            <a:pPr lvl="1"/>
            <a:r>
              <a:rPr lang="en-US" sz="2400" smtClean="0"/>
              <a:t>Antivirus software, firewalls, restrictive access, and encryption</a:t>
            </a:r>
            <a:endParaRPr lang="en-CA" sz="24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Antivirus Software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r>
              <a:rPr lang="en-CA" sz="2800" smtClean="0"/>
              <a:t>Combats viruses only</a:t>
            </a:r>
          </a:p>
          <a:p>
            <a:pPr lvl="1"/>
            <a:r>
              <a:rPr lang="en-CA" sz="2400" smtClean="0"/>
              <a:t>Preventive, diagnostic, </a:t>
            </a:r>
            <a:r>
              <a:rPr lang="en-US" sz="2400" smtClean="0"/>
              <a:t>or both</a:t>
            </a:r>
          </a:p>
          <a:p>
            <a:pPr lvl="1"/>
            <a:r>
              <a:rPr lang="en-US" sz="2400" smtClean="0"/>
              <a:t>Preventive programs calculate checksum for each production program</a:t>
            </a:r>
          </a:p>
          <a:p>
            <a:pPr lvl="1"/>
            <a:r>
              <a:rPr lang="en-US" sz="2400" smtClean="0"/>
              <a:t>Diagnostic software compares file sizes and looks for replicating instructions or unusual file activity</a:t>
            </a:r>
          </a:p>
          <a:p>
            <a:r>
              <a:rPr lang="en-US" sz="2800" smtClean="0"/>
              <a:t>Removes infection and leaves remainder intact</a:t>
            </a:r>
          </a:p>
          <a:p>
            <a:pPr lvl="1"/>
            <a:r>
              <a:rPr lang="en-US" sz="2400" smtClean="0"/>
              <a:t>Sometimes</a:t>
            </a:r>
          </a:p>
          <a:p>
            <a:r>
              <a:rPr lang="en-US" sz="2800" smtClean="0"/>
              <a:t>Cannot repair worms, Trojans, blended threats </a:t>
            </a:r>
          </a:p>
          <a:p>
            <a:pPr lvl="1"/>
            <a:r>
              <a:rPr lang="en-CA" sz="2400" smtClean="0"/>
              <a:t>Malicious code in entirety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Antivirus Software (cont'd.)</a:t>
            </a:r>
          </a:p>
        </p:txBody>
      </p:sp>
      <p:pic>
        <p:nvPicPr>
          <p:cNvPr id="5427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0" y="2819400"/>
            <a:ext cx="8832850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Firewalls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800" smtClean="0"/>
              <a:t>Set of hardware and/or software </a:t>
            </a:r>
          </a:p>
          <a:p>
            <a:pPr lvl="1"/>
            <a:r>
              <a:rPr lang="en-CA" sz="2400" smtClean="0"/>
              <a:t>Designed to protect system </a:t>
            </a:r>
          </a:p>
          <a:p>
            <a:pPr lvl="1"/>
            <a:r>
              <a:rPr lang="en-CA" sz="2400" smtClean="0"/>
              <a:t>Disguises</a:t>
            </a:r>
            <a:r>
              <a:rPr lang="en-US" sz="2400" smtClean="0"/>
              <a:t> </a:t>
            </a:r>
            <a:r>
              <a:rPr lang="en-CA" sz="2400" smtClean="0"/>
              <a:t>IP address from </a:t>
            </a:r>
            <a:r>
              <a:rPr lang="en-US" sz="2400" smtClean="0"/>
              <a:t>unauthorized users</a:t>
            </a:r>
            <a:endParaRPr lang="en-CA" sz="2400" smtClean="0"/>
          </a:p>
          <a:p>
            <a:r>
              <a:rPr lang="en-CA" sz="2800" smtClean="0"/>
              <a:t>Sits between Internet and network</a:t>
            </a:r>
            <a:endParaRPr lang="en-US" sz="2800" smtClean="0"/>
          </a:p>
          <a:p>
            <a:r>
              <a:rPr lang="en-US" sz="2800" smtClean="0"/>
              <a:t>Blocks curious inquiries and potentially dangerous intrusions</a:t>
            </a:r>
          </a:p>
          <a:p>
            <a:pPr lvl="1"/>
            <a:r>
              <a:rPr lang="en-US" sz="2400" smtClean="0"/>
              <a:t>From outside system</a:t>
            </a:r>
          </a:p>
          <a:p>
            <a:r>
              <a:rPr lang="en-US" sz="2800" b="1" smtClean="0"/>
              <a:t>Firewall mechanisms to perform tasks</a:t>
            </a:r>
          </a:p>
          <a:p>
            <a:pPr lvl="1"/>
            <a:r>
              <a:rPr lang="en-US" sz="2400" smtClean="0"/>
              <a:t>Packet filtering </a:t>
            </a:r>
          </a:p>
          <a:p>
            <a:pPr lvl="1"/>
            <a:r>
              <a:rPr lang="en-US" sz="2400" smtClean="0"/>
              <a:t>Proxy servers</a:t>
            </a:r>
            <a:endParaRPr lang="en-CA" sz="24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Firewalls (cont'd.)</a:t>
            </a:r>
          </a:p>
        </p:txBody>
      </p:sp>
      <p:pic>
        <p:nvPicPr>
          <p:cNvPr id="5632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438400"/>
            <a:ext cx="78676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Firewalls (cont'd.)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800" b="1" smtClean="0"/>
              <a:t>Typical firewall tasks</a:t>
            </a:r>
          </a:p>
          <a:p>
            <a:pPr lvl="1"/>
            <a:r>
              <a:rPr lang="en-CA" sz="2400" smtClean="0"/>
              <a:t>Log activities accessing Internet</a:t>
            </a:r>
          </a:p>
          <a:p>
            <a:pPr lvl="1"/>
            <a:r>
              <a:rPr lang="en-CA" sz="2400" smtClean="0"/>
              <a:t>Maintain access control</a:t>
            </a:r>
          </a:p>
          <a:p>
            <a:pPr lvl="2"/>
            <a:r>
              <a:rPr lang="en-CA" sz="2000" smtClean="0"/>
              <a:t>Based on senders’ or receivers’ IP addresses</a:t>
            </a:r>
          </a:p>
          <a:p>
            <a:pPr lvl="1"/>
            <a:r>
              <a:rPr lang="en-CA" sz="2400" smtClean="0"/>
              <a:t>Maintain access control </a:t>
            </a:r>
          </a:p>
          <a:p>
            <a:pPr lvl="2"/>
            <a:r>
              <a:rPr lang="en-CA" sz="2000" smtClean="0"/>
              <a:t>Based on services requested</a:t>
            </a:r>
          </a:p>
          <a:p>
            <a:pPr lvl="1"/>
            <a:r>
              <a:rPr lang="en-CA" sz="2400" smtClean="0"/>
              <a:t>Hide internal network from unauthorized users</a:t>
            </a:r>
          </a:p>
          <a:p>
            <a:pPr lvl="1"/>
            <a:r>
              <a:rPr lang="en-CA" sz="2400" smtClean="0"/>
              <a:t>Verify virus protection installed and enforced</a:t>
            </a:r>
          </a:p>
          <a:p>
            <a:pPr lvl="1"/>
            <a:r>
              <a:rPr lang="en-CA" sz="2400" smtClean="0"/>
              <a:t>Perform authentication </a:t>
            </a:r>
          </a:p>
          <a:p>
            <a:pPr lvl="2"/>
            <a:r>
              <a:rPr lang="en-CA" sz="2000" smtClean="0"/>
              <a:t>Based on source of a request from the Internet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Firewalls (cont'd.)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smtClean="0"/>
              <a:t>Packet filtering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Firewall reviews header information 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Incoming and outgoing Internet packets 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Verify source address, destination address, protocol </a:t>
            </a:r>
            <a:r>
              <a:rPr lang="en-US" sz="2000" smtClean="0"/>
              <a:t>authenticity</a:t>
            </a:r>
          </a:p>
          <a:p>
            <a:pPr>
              <a:lnSpc>
                <a:spcPct val="90000"/>
              </a:lnSpc>
            </a:pPr>
            <a:r>
              <a:rPr lang="en-CA" sz="2800" b="1" smtClean="0"/>
              <a:t>Proxy server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Hides important network information from outsiders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Network server invisible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Determines validity of network access request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Invisible to users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Critical to firewall success</a:t>
            </a:r>
            <a:endParaRPr lang="en-CA" sz="2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Role of the Operating System in Security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Key role </a:t>
            </a:r>
          </a:p>
          <a:p>
            <a:pPr lvl="1"/>
            <a:r>
              <a:rPr lang="en-CA" smtClean="0"/>
              <a:t>Operating system level</a:t>
            </a:r>
            <a:r>
              <a:rPr lang="en-US" smtClean="0"/>
              <a:t> </a:t>
            </a:r>
            <a:r>
              <a:rPr lang="en-CA" smtClean="0"/>
              <a:t>vulnerability opens entire system to attack</a:t>
            </a:r>
            <a:endParaRPr lang="en-US" smtClean="0"/>
          </a:p>
          <a:p>
            <a:pPr lvl="1"/>
            <a:r>
              <a:rPr lang="en-US" smtClean="0"/>
              <a:t>Operating system complexity and power increases</a:t>
            </a:r>
          </a:p>
          <a:p>
            <a:pPr lvl="2"/>
            <a:r>
              <a:rPr lang="en-US" smtClean="0"/>
              <a:t>More vulnerable to attack</a:t>
            </a:r>
          </a:p>
          <a:p>
            <a:r>
              <a:rPr lang="en-US" smtClean="0"/>
              <a:t>System administrator’s role</a:t>
            </a:r>
          </a:p>
          <a:p>
            <a:pPr lvl="1"/>
            <a:r>
              <a:rPr lang="en-US" smtClean="0"/>
              <a:t>Provide operating systems with all available defenses against attack</a:t>
            </a:r>
            <a:endParaRPr lang="en-CA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Authentication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800" smtClean="0"/>
              <a:t>Verifying authorization of individual accessing system</a:t>
            </a:r>
            <a:endParaRPr lang="en-US" sz="2800" smtClean="0"/>
          </a:p>
          <a:p>
            <a:r>
              <a:rPr lang="en-US" sz="2800" b="1" smtClean="0"/>
              <a:t>Kerberos</a:t>
            </a:r>
          </a:p>
          <a:p>
            <a:pPr lvl="1"/>
            <a:r>
              <a:rPr lang="en-CA" sz="2400" smtClean="0"/>
              <a:t>Network authentication protocol</a:t>
            </a:r>
            <a:endParaRPr lang="en-US" sz="2400" smtClean="0"/>
          </a:p>
          <a:p>
            <a:pPr lvl="1"/>
            <a:r>
              <a:rPr lang="en-US" sz="2400" smtClean="0"/>
              <a:t>Provides strong authentication for client/server applications</a:t>
            </a:r>
          </a:p>
          <a:p>
            <a:pPr lvl="1"/>
            <a:r>
              <a:rPr lang="en-US" sz="2400" smtClean="0"/>
              <a:t>Uses strong cryptography</a:t>
            </a:r>
          </a:p>
          <a:p>
            <a:pPr lvl="1"/>
            <a:r>
              <a:rPr lang="en-US" sz="2400" smtClean="0"/>
              <a:t>Requires systematic revocation of access rights from clients </a:t>
            </a:r>
          </a:p>
          <a:p>
            <a:pPr lvl="2"/>
            <a:r>
              <a:rPr lang="en-US" sz="2000" smtClean="0"/>
              <a:t>Who no longer deserve access</a:t>
            </a:r>
            <a:endParaRPr lang="en-CA" sz="200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Authentication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514600"/>
            <a:ext cx="7500938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Encryption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Extreme protection </a:t>
            </a:r>
            <a:r>
              <a:rPr lang="en-US" smtClean="0"/>
              <a:t>method</a:t>
            </a:r>
          </a:p>
          <a:p>
            <a:pPr lvl="1"/>
            <a:r>
              <a:rPr lang="en-CA" smtClean="0"/>
              <a:t>Sensitive data </a:t>
            </a:r>
            <a:r>
              <a:rPr lang="en-US" smtClean="0"/>
              <a:t>put</a:t>
            </a:r>
            <a:r>
              <a:rPr lang="en-CA" smtClean="0"/>
              <a:t> into secret</a:t>
            </a:r>
            <a:r>
              <a:rPr lang="en-US" smtClean="0"/>
              <a:t> </a:t>
            </a:r>
            <a:r>
              <a:rPr lang="en-CA" smtClean="0"/>
              <a:t>code</a:t>
            </a:r>
            <a:endParaRPr lang="en-US" smtClean="0"/>
          </a:p>
          <a:p>
            <a:pPr lvl="1"/>
            <a:r>
              <a:rPr lang="en-US" smtClean="0"/>
              <a:t>System communication</a:t>
            </a:r>
          </a:p>
          <a:p>
            <a:pPr lvl="2"/>
            <a:r>
              <a:rPr lang="en-US" smtClean="0"/>
              <a:t>Data encrypted, transmitted, decrypted, processed</a:t>
            </a:r>
          </a:p>
          <a:p>
            <a:pPr lvl="1"/>
            <a:r>
              <a:rPr lang="en-US" smtClean="0"/>
              <a:t>Sender inserts public key with message</a:t>
            </a:r>
          </a:p>
          <a:p>
            <a:pPr lvl="1"/>
            <a:r>
              <a:rPr lang="en-US" smtClean="0"/>
              <a:t>Receiver uses private key to decode message</a:t>
            </a:r>
          </a:p>
          <a:p>
            <a:r>
              <a:rPr lang="en-US" smtClean="0"/>
              <a:t>Disadvantages</a:t>
            </a:r>
          </a:p>
          <a:p>
            <a:pPr lvl="1"/>
            <a:r>
              <a:rPr lang="en-US" smtClean="0"/>
              <a:t>Increased system overhead</a:t>
            </a:r>
          </a:p>
          <a:p>
            <a:pPr lvl="1"/>
            <a:r>
              <a:rPr lang="en-US" smtClean="0"/>
              <a:t>System dependent on encryption process itself</a:t>
            </a:r>
            <a:endParaRPr lang="en-CA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Encryption (cont'd.)</a:t>
            </a:r>
          </a:p>
        </p:txBody>
      </p:sp>
      <p:sp>
        <p:nvSpPr>
          <p:cNvPr id="624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/>
              <a:t>Sniffers</a:t>
            </a:r>
          </a:p>
          <a:p>
            <a:pPr lvl="1">
              <a:lnSpc>
                <a:spcPct val="90000"/>
              </a:lnSpc>
            </a:pPr>
            <a:r>
              <a:rPr lang="en-CA" smtClean="0"/>
              <a:t>Programs on computers attached to network</a:t>
            </a:r>
            <a:endParaRPr lang="en-US" smtClean="0"/>
          </a:p>
          <a:p>
            <a:pPr lvl="2">
              <a:lnSpc>
                <a:spcPct val="90000"/>
              </a:lnSpc>
            </a:pPr>
            <a:r>
              <a:rPr lang="en-CA" smtClean="0"/>
              <a:t>Peruse data packets as they pass by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Examine each packet for specific information</a:t>
            </a:r>
            <a:endParaRPr lang="en-US" smtClean="0"/>
          </a:p>
          <a:p>
            <a:pPr lvl="2">
              <a:lnSpc>
                <a:spcPct val="90000"/>
              </a:lnSpc>
            </a:pPr>
            <a:r>
              <a:rPr lang="en-CA" smtClean="0"/>
              <a:t>Particularly</a:t>
            </a:r>
            <a:r>
              <a:rPr lang="en-US" smtClean="0"/>
              <a:t> </a:t>
            </a:r>
            <a:r>
              <a:rPr lang="en-CA" smtClean="0"/>
              <a:t>problematic in wireless networks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b="1" smtClean="0"/>
              <a:t>Spoofing</a:t>
            </a:r>
          </a:p>
          <a:p>
            <a:pPr lvl="1">
              <a:lnSpc>
                <a:spcPct val="90000"/>
              </a:lnSpc>
            </a:pPr>
            <a:r>
              <a:rPr lang="en-CA" smtClean="0"/>
              <a:t>Assailant</a:t>
            </a:r>
            <a:r>
              <a:rPr lang="en-US" smtClean="0"/>
              <a:t> </a:t>
            </a:r>
            <a:r>
              <a:rPr lang="en-CA" smtClean="0"/>
              <a:t>fakes IP address of Internet server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Changes address recorded in</a:t>
            </a:r>
            <a:r>
              <a:rPr lang="en-US" smtClean="0"/>
              <a:t> </a:t>
            </a:r>
            <a:r>
              <a:rPr lang="en-CA" smtClean="0"/>
              <a:t>packets sent over Internet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CA" smtClean="0"/>
              <a:t>Unauthorized users</a:t>
            </a:r>
            <a:r>
              <a:rPr lang="en-US" smtClean="0"/>
              <a:t> </a:t>
            </a:r>
            <a:r>
              <a:rPr lang="en-CA" smtClean="0"/>
              <a:t>disguise themselves as friendly sites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Password Management</a:t>
            </a:r>
          </a:p>
        </p:txBody>
      </p:sp>
      <p:sp>
        <p:nvSpPr>
          <p:cNvPr id="634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Basic techniques protect hardware and software</a:t>
            </a:r>
          </a:p>
          <a:p>
            <a:pPr lvl="1"/>
            <a:r>
              <a:rPr lang="en-CA" smtClean="0"/>
              <a:t>Good passwords</a:t>
            </a:r>
            <a:r>
              <a:rPr lang="en-US" smtClean="0"/>
              <a:t> </a:t>
            </a:r>
          </a:p>
          <a:p>
            <a:pPr lvl="1"/>
            <a:r>
              <a:rPr lang="en-CA" smtClean="0"/>
              <a:t>Careful user training</a:t>
            </a:r>
            <a:endParaRPr 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Password Construction</a:t>
            </a:r>
          </a:p>
        </p:txBody>
      </p:sp>
      <p:sp>
        <p:nvSpPr>
          <p:cNvPr id="6451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b="1" smtClean="0"/>
              <a:t>Good password</a:t>
            </a:r>
          </a:p>
          <a:p>
            <a:pPr lvl="1"/>
            <a:r>
              <a:rPr lang="en-CA" smtClean="0"/>
              <a:t>Unusual, memorable, changed often</a:t>
            </a:r>
            <a:endParaRPr lang="en-US" smtClean="0"/>
          </a:p>
          <a:p>
            <a:r>
              <a:rPr lang="en-CA" smtClean="0"/>
              <a:t>Password files </a:t>
            </a:r>
          </a:p>
          <a:p>
            <a:pPr lvl="1"/>
            <a:r>
              <a:rPr lang="en-CA" smtClean="0"/>
              <a:t>Stored in encrypted form</a:t>
            </a:r>
            <a:endParaRPr lang="en-US" smtClean="0"/>
          </a:p>
          <a:p>
            <a:r>
              <a:rPr lang="en-CA" smtClean="0"/>
              <a:t>Password </a:t>
            </a:r>
            <a:r>
              <a:rPr lang="en-US" smtClean="0"/>
              <a:t>length</a:t>
            </a:r>
          </a:p>
          <a:p>
            <a:pPr lvl="1"/>
            <a:r>
              <a:rPr lang="en-US" smtClean="0"/>
              <a:t>Directly a</a:t>
            </a:r>
            <a:r>
              <a:rPr lang="en-CA" smtClean="0"/>
              <a:t>ffects ability of password to survive</a:t>
            </a:r>
            <a:r>
              <a:rPr lang="en-US" smtClean="0"/>
              <a:t> </a:t>
            </a:r>
            <a:r>
              <a:rPr lang="en-CA" smtClean="0"/>
              <a:t>password cracking attempts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Password Construction (cont'd.)</a:t>
            </a:r>
          </a:p>
        </p:txBody>
      </p:sp>
      <p:pic>
        <p:nvPicPr>
          <p:cNvPr id="6553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05000"/>
            <a:ext cx="79533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Password Construction (cont'd.)</a:t>
            </a:r>
          </a:p>
        </p:txBody>
      </p:sp>
      <p:pic>
        <p:nvPicPr>
          <p:cNvPr id="6656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514600"/>
            <a:ext cx="79152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Password Construction (cont'd.)</a:t>
            </a:r>
          </a:p>
        </p:txBody>
      </p:sp>
      <p:sp>
        <p:nvSpPr>
          <p:cNvPr id="675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Good password techniques</a:t>
            </a:r>
          </a:p>
          <a:p>
            <a:pPr lvl="1"/>
            <a:r>
              <a:rPr lang="en-CA" dirty="0" smtClean="0"/>
              <a:t>Use minimum of </a:t>
            </a:r>
            <a:r>
              <a:rPr lang="en-CA" dirty="0" smtClean="0"/>
              <a:t>fourteen characters</a:t>
            </a:r>
            <a:endParaRPr lang="en-CA" dirty="0" smtClean="0"/>
          </a:p>
          <a:p>
            <a:pPr lvl="2"/>
            <a:r>
              <a:rPr lang="en-CA" dirty="0" smtClean="0"/>
              <a:t>Including numbers and </a:t>
            </a:r>
            <a:r>
              <a:rPr lang="en-CA" dirty="0" err="1" smtClean="0"/>
              <a:t>nonalphanumeric</a:t>
            </a:r>
            <a:r>
              <a:rPr lang="en-US" dirty="0" smtClean="0"/>
              <a:t> </a:t>
            </a:r>
            <a:r>
              <a:rPr lang="en-CA" dirty="0" smtClean="0"/>
              <a:t>characters</a:t>
            </a:r>
            <a:endParaRPr lang="en-US" dirty="0" smtClean="0"/>
          </a:p>
          <a:p>
            <a:pPr lvl="1"/>
            <a:r>
              <a:rPr lang="en-CA" dirty="0" smtClean="0"/>
              <a:t>Create </a:t>
            </a:r>
            <a:r>
              <a:rPr lang="en-CA" dirty="0" smtClean="0"/>
              <a:t>variations of memorable </a:t>
            </a:r>
            <a:r>
              <a:rPr lang="en-CA" dirty="0" smtClean="0"/>
              <a:t>sentences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CA" dirty="0" smtClean="0"/>
              <a:t>upper and lowercase characters</a:t>
            </a:r>
            <a:r>
              <a:rPr lang="en-US" dirty="0" smtClean="0"/>
              <a:t> (if allowed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Password Construction (cont'd.)</a:t>
            </a:r>
          </a:p>
        </p:txBody>
      </p:sp>
      <p:sp>
        <p:nvSpPr>
          <p:cNvPr id="68611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42350" cy="4681538"/>
          </a:xfrm>
        </p:spPr>
        <p:txBody>
          <a:bodyPr/>
          <a:lstStyle/>
          <a:p>
            <a:r>
              <a:rPr lang="en-CA" b="1" smtClean="0"/>
              <a:t>Dictionary attack</a:t>
            </a:r>
          </a:p>
          <a:p>
            <a:pPr lvl="1"/>
            <a:r>
              <a:rPr lang="en-CA" smtClean="0"/>
              <a:t>Method of breaking encrypted passwords</a:t>
            </a:r>
          </a:p>
          <a:p>
            <a:pPr lvl="1"/>
            <a:r>
              <a:rPr lang="en-CA" smtClean="0"/>
              <a:t>Requirements</a:t>
            </a:r>
            <a:endParaRPr lang="en-US" smtClean="0"/>
          </a:p>
          <a:p>
            <a:pPr lvl="2"/>
            <a:r>
              <a:rPr lang="en-CA" smtClean="0"/>
              <a:t>Copy of encrypted password file </a:t>
            </a:r>
            <a:endParaRPr lang="en-US" smtClean="0"/>
          </a:p>
          <a:p>
            <a:pPr lvl="2"/>
            <a:r>
              <a:rPr lang="en-CA" smtClean="0"/>
              <a:t>Algorithm</a:t>
            </a:r>
            <a:r>
              <a:rPr lang="en-US" smtClean="0"/>
              <a:t> </a:t>
            </a:r>
            <a:r>
              <a:rPr lang="en-CA" smtClean="0"/>
              <a:t>used to encrypt passwords</a:t>
            </a:r>
            <a:endParaRPr lang="en-US" smtClean="0"/>
          </a:p>
          <a:p>
            <a:pPr lvl="1"/>
            <a:r>
              <a:rPr lang="en-US" smtClean="0"/>
              <a:t>Prevention</a:t>
            </a:r>
          </a:p>
          <a:p>
            <a:pPr lvl="2"/>
            <a:r>
              <a:rPr lang="en-US" smtClean="0"/>
              <a:t>“Salt” user passwords with extra random bits </a:t>
            </a:r>
          </a:p>
          <a:p>
            <a:pPr lvl="2"/>
            <a:r>
              <a:rPr lang="en-US" smtClean="0"/>
              <a:t>Makes them less vulnerable to dictionary attacks</a:t>
            </a:r>
            <a:endParaRPr lang="en-CA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System Survivability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800" smtClean="0"/>
              <a:t>System’s capability to fulfill mission</a:t>
            </a:r>
          </a:p>
          <a:p>
            <a:pPr lvl="1"/>
            <a:r>
              <a:rPr lang="en-CA" sz="2400" smtClean="0"/>
              <a:t>Timely manner</a:t>
            </a:r>
          </a:p>
          <a:p>
            <a:pPr lvl="1"/>
            <a:r>
              <a:rPr lang="en-CA" sz="2400" smtClean="0"/>
              <a:t>In presence of attacks, failures, or accidents</a:t>
            </a:r>
            <a:endParaRPr lang="en-US" sz="2400" smtClean="0"/>
          </a:p>
          <a:p>
            <a:r>
              <a:rPr lang="en-CA" sz="2800" smtClean="0"/>
              <a:t>Survivable systems’ key properties </a:t>
            </a:r>
          </a:p>
          <a:p>
            <a:pPr lvl="1"/>
            <a:r>
              <a:rPr lang="en-CA" sz="2400" smtClean="0"/>
              <a:t>Attack resistance</a:t>
            </a:r>
            <a:endParaRPr lang="en-US" sz="2400" smtClean="0"/>
          </a:p>
          <a:p>
            <a:pPr lvl="1"/>
            <a:r>
              <a:rPr lang="en-CA" sz="2400" smtClean="0"/>
              <a:t>Attack and resulting recognition </a:t>
            </a:r>
          </a:p>
          <a:p>
            <a:pPr lvl="1"/>
            <a:r>
              <a:rPr lang="en-CA" sz="2400" smtClean="0"/>
              <a:t>Essential</a:t>
            </a:r>
            <a:r>
              <a:rPr lang="en-US" sz="2400" smtClean="0"/>
              <a:t> </a:t>
            </a:r>
            <a:r>
              <a:rPr lang="en-CA" sz="2400" smtClean="0"/>
              <a:t>services recovery after attack</a:t>
            </a:r>
            <a:endParaRPr lang="en-US" sz="2400" smtClean="0"/>
          </a:p>
          <a:p>
            <a:pPr lvl="1"/>
            <a:r>
              <a:rPr lang="en-CA" sz="2400" smtClean="0"/>
              <a:t>System defence mechanism</a:t>
            </a:r>
            <a:r>
              <a:rPr lang="en-US" sz="2400" smtClean="0"/>
              <a:t> </a:t>
            </a:r>
            <a:r>
              <a:rPr lang="en-CA" sz="2400" smtClean="0"/>
              <a:t>adaptation and evolution</a:t>
            </a:r>
          </a:p>
          <a:p>
            <a:pPr lvl="2"/>
            <a:r>
              <a:rPr lang="en-CA" sz="2000" smtClean="0"/>
              <a:t>Mitigate future attacks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Password Alternatives</a:t>
            </a:r>
          </a:p>
        </p:txBody>
      </p:sp>
      <p:sp>
        <p:nvSpPr>
          <p:cNvPr id="6963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r>
              <a:rPr lang="en-CA" sz="2800" b="1" dirty="0" smtClean="0"/>
              <a:t>Smart card use</a:t>
            </a:r>
            <a:endParaRPr lang="en-US" sz="2800" b="1" dirty="0" smtClean="0"/>
          </a:p>
          <a:p>
            <a:pPr lvl="1"/>
            <a:r>
              <a:rPr lang="en-CA" dirty="0" smtClean="0"/>
              <a:t>Requires </a:t>
            </a:r>
            <a:r>
              <a:rPr lang="en-CA" dirty="0" smtClean="0"/>
              <a:t>“something you have and something you</a:t>
            </a:r>
            <a:r>
              <a:rPr lang="en-US" dirty="0" smtClean="0"/>
              <a:t> </a:t>
            </a:r>
            <a:r>
              <a:rPr lang="en-CA" dirty="0" smtClean="0"/>
              <a:t>know”</a:t>
            </a:r>
            <a:endParaRPr lang="en-US" dirty="0" smtClean="0"/>
          </a:p>
          <a:p>
            <a:pPr lvl="1"/>
            <a:r>
              <a:rPr lang="en-CA" sz="2400" dirty="0" smtClean="0"/>
              <a:t>Displays constantly changing </a:t>
            </a:r>
            <a:r>
              <a:rPr lang="en-CA" sz="2400" dirty="0" err="1" smtClean="0"/>
              <a:t>multidigit</a:t>
            </a:r>
            <a:r>
              <a:rPr lang="en-CA" sz="2400" dirty="0" smtClean="0"/>
              <a:t> number </a:t>
            </a:r>
          </a:p>
          <a:p>
            <a:pPr lvl="2"/>
            <a:r>
              <a:rPr lang="en-CA" sz="2000" dirty="0" smtClean="0"/>
              <a:t>Synchronized</a:t>
            </a:r>
            <a:r>
              <a:rPr lang="en-US" sz="2000" dirty="0" smtClean="0"/>
              <a:t> </a:t>
            </a:r>
            <a:r>
              <a:rPr lang="en-CA" sz="2000" dirty="0" smtClean="0"/>
              <a:t>with identical number generator in system</a:t>
            </a:r>
            <a:r>
              <a:rPr lang="en-US" sz="2000" dirty="0" smtClean="0"/>
              <a:t> </a:t>
            </a:r>
          </a:p>
          <a:p>
            <a:pPr lvl="1"/>
            <a:r>
              <a:rPr lang="en-CA" sz="2400" dirty="0" smtClean="0"/>
              <a:t>User must enter number appearing on smart card</a:t>
            </a:r>
            <a:endParaRPr lang="en-US" sz="2400" dirty="0" smtClean="0"/>
          </a:p>
          <a:p>
            <a:pPr lvl="2"/>
            <a:r>
              <a:rPr lang="en-CA" sz="2000" dirty="0" smtClean="0"/>
              <a:t>Added protection: user enters secret code</a:t>
            </a:r>
            <a:endParaRPr lang="en-US" sz="2000" dirty="0" smtClean="0"/>
          </a:p>
          <a:p>
            <a:pPr lvl="1"/>
            <a:r>
              <a:rPr lang="en-CA" sz="2400" dirty="0" smtClean="0"/>
              <a:t>User admitted to system</a:t>
            </a:r>
            <a:r>
              <a:rPr lang="en-US" sz="2400" dirty="0" smtClean="0"/>
              <a:t> </a:t>
            </a:r>
            <a:r>
              <a:rPr lang="en-CA" sz="2400" dirty="0" smtClean="0"/>
              <a:t>if both number and code validated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Password Alternatives (cont'd.)</a:t>
            </a:r>
          </a:p>
        </p:txBody>
      </p:sp>
      <p:sp>
        <p:nvSpPr>
          <p:cNvPr id="706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/>
              <a:t>Biometrics</a:t>
            </a:r>
          </a:p>
          <a:p>
            <a:pPr lvl="1">
              <a:lnSpc>
                <a:spcPct val="90000"/>
              </a:lnSpc>
            </a:pPr>
            <a:r>
              <a:rPr lang="en-CA" smtClean="0"/>
              <a:t>Science and technology of identifying individuals</a:t>
            </a:r>
            <a:endParaRPr lang="en-US" smtClean="0"/>
          </a:p>
          <a:p>
            <a:pPr lvl="2">
              <a:lnSpc>
                <a:spcPct val="90000"/>
              </a:lnSpc>
            </a:pPr>
            <a:r>
              <a:rPr lang="en-CA" smtClean="0"/>
              <a:t>Based on each person’s unique biological characteristics</a:t>
            </a:r>
          </a:p>
          <a:p>
            <a:pPr lvl="1">
              <a:lnSpc>
                <a:spcPct val="90000"/>
              </a:lnSpc>
            </a:pPr>
            <a:r>
              <a:rPr lang="en-CA" smtClean="0"/>
              <a:t>Current research focus</a:t>
            </a:r>
            <a:endParaRPr lang="en-US" smtClean="0"/>
          </a:p>
          <a:p>
            <a:pPr lvl="2">
              <a:lnSpc>
                <a:spcPct val="90000"/>
              </a:lnSpc>
            </a:pPr>
            <a:r>
              <a:rPr lang="en-CA" smtClean="0"/>
              <a:t>Analysis of human face, fingerprints, hand measurements, iris/retina, voice</a:t>
            </a:r>
            <a:r>
              <a:rPr lang="en-US" smtClean="0"/>
              <a:t> </a:t>
            </a:r>
            <a:r>
              <a:rPr lang="en-CA" smtClean="0"/>
              <a:t>prints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CA" smtClean="0"/>
              <a:t>Positively identifies person being</a:t>
            </a:r>
            <a:r>
              <a:rPr lang="en-US" smtClean="0"/>
              <a:t> </a:t>
            </a:r>
            <a:r>
              <a:rPr lang="en-CA" smtClean="0"/>
              <a:t>scanned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Critical factor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Reducing margin of error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Expensive</a:t>
            </a:r>
            <a:endParaRPr lang="en-CA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Password Alternatives (cont'd.)</a:t>
            </a:r>
            <a:endParaRPr lang="en-US" smtClean="0">
              <a:latin typeface="Arial Narrow" pitchFamily="-65" charset="0"/>
            </a:endParaRPr>
          </a:p>
        </p:txBody>
      </p:sp>
      <p:sp>
        <p:nvSpPr>
          <p:cNvPr id="7168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Graphics and pattern clicks</a:t>
            </a:r>
          </a:p>
          <a:p>
            <a:r>
              <a:rPr lang="en-US" dirty="0" smtClean="0"/>
              <a:t>Evolving subject</a:t>
            </a:r>
          </a:p>
          <a:p>
            <a:r>
              <a:rPr lang="en-US" dirty="0" smtClean="0"/>
              <a:t>Establish sequence of clicks on photo/illustration</a:t>
            </a:r>
          </a:p>
          <a:p>
            <a:pPr lvl="1"/>
            <a:r>
              <a:rPr lang="en-US" dirty="0" smtClean="0"/>
              <a:t>Repeat sequence to gain access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Eliminates keyboard entries	</a:t>
            </a:r>
          </a:p>
          <a:p>
            <a:pPr lvl="2"/>
            <a:r>
              <a:rPr lang="en-US" dirty="0" smtClean="0"/>
              <a:t>Resistant to dictionary </a:t>
            </a:r>
            <a:r>
              <a:rPr lang="en-US" dirty="0" smtClean="0"/>
              <a:t>attack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Very predictable input</a:t>
            </a:r>
            <a:endParaRPr lang="en-US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Password Alternatives (cont'd.)</a:t>
            </a:r>
            <a:endParaRPr lang="en-US" smtClean="0">
              <a:latin typeface="Arial Narrow" pitchFamily="-65" charset="0"/>
            </a:endParaRPr>
          </a:p>
        </p:txBody>
      </p:sp>
      <p:pic>
        <p:nvPicPr>
          <p:cNvPr id="7270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66925"/>
            <a:ext cx="82454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Social Engineering</a:t>
            </a:r>
          </a:p>
        </p:txBody>
      </p:sp>
      <p:sp>
        <p:nvSpPr>
          <p:cNvPr id="73731" name="Rectangle 5"/>
          <p:cNvSpPr>
            <a:spLocks noGrp="1" noChangeArrowheads="1"/>
          </p:cNvSpPr>
          <p:nvPr>
            <p:ph idx="1"/>
          </p:nvPr>
        </p:nvSpPr>
        <p:spPr>
          <a:xfrm>
            <a:off x="250825" y="1828800"/>
            <a:ext cx="8642350" cy="4681538"/>
          </a:xfrm>
        </p:spPr>
        <p:txBody>
          <a:bodyPr/>
          <a:lstStyle/>
          <a:p>
            <a:r>
              <a:rPr lang="en-CA" smtClean="0"/>
              <a:t>Technique</a:t>
            </a:r>
          </a:p>
          <a:p>
            <a:pPr lvl="1"/>
            <a:r>
              <a:rPr lang="en-CA" smtClean="0"/>
              <a:t>System intruders gain access to information</a:t>
            </a:r>
            <a:r>
              <a:rPr lang="en-US" smtClean="0"/>
              <a:t> </a:t>
            </a:r>
            <a:r>
              <a:rPr lang="en-CA" smtClean="0"/>
              <a:t>about a legitimate user	</a:t>
            </a:r>
          </a:p>
          <a:p>
            <a:pPr lvl="1"/>
            <a:r>
              <a:rPr lang="en-CA" smtClean="0"/>
              <a:t>Learn active passwords</a:t>
            </a:r>
            <a:endParaRPr lang="en-US" smtClean="0"/>
          </a:p>
          <a:p>
            <a:pPr lvl="2"/>
            <a:r>
              <a:rPr lang="en-US" smtClean="0"/>
              <a:t>Looking in and around user’s desk for written reminder</a:t>
            </a:r>
          </a:p>
          <a:p>
            <a:pPr lvl="2"/>
            <a:r>
              <a:rPr lang="en-US" smtClean="0"/>
              <a:t>Trying logon ID as password</a:t>
            </a:r>
          </a:p>
          <a:p>
            <a:pPr lvl="2"/>
            <a:r>
              <a:rPr lang="en-US" smtClean="0"/>
              <a:t>Searching logon scripts</a:t>
            </a:r>
          </a:p>
          <a:p>
            <a:pPr lvl="2"/>
            <a:r>
              <a:rPr lang="en-US" smtClean="0"/>
              <a:t>Telephoning friends and coworkers to learn information (family member names, pet names, vacation destinations, hobbies, car model)</a:t>
            </a:r>
            <a:endParaRPr lang="en-CA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Social Engineering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747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800" b="1" smtClean="0"/>
              <a:t>Phishing</a:t>
            </a:r>
            <a:endParaRPr lang="en-US" sz="2800" b="1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Intruder pretends</a:t>
            </a:r>
            <a:r>
              <a:rPr lang="en-US" sz="2400" smtClean="0"/>
              <a:t> </a:t>
            </a:r>
            <a:r>
              <a:rPr lang="en-CA" sz="2400" smtClean="0"/>
              <a:t>to be legitimate entity 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Asks unwary user to reconfirm</a:t>
            </a:r>
            <a:r>
              <a:rPr lang="en-US" sz="2000" smtClean="0"/>
              <a:t> </a:t>
            </a:r>
            <a:r>
              <a:rPr lang="en-CA" sz="2000" smtClean="0"/>
              <a:t>personal and/or financial information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Example: 2003 incident involving eBay customers </a:t>
            </a:r>
          </a:p>
          <a:p>
            <a:pPr>
              <a:lnSpc>
                <a:spcPct val="90000"/>
              </a:lnSpc>
            </a:pPr>
            <a:r>
              <a:rPr lang="en-US" sz="2800" b="1" smtClean="0"/>
              <a:t>Default passwords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Pose unique vulnerabilities 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Widely known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Routinely shipped with hardware or software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Routinely passed from one hacker to next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Change immediately</a:t>
            </a:r>
            <a:endParaRPr lang="en-CA" sz="240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Ethics</a:t>
            </a:r>
          </a:p>
        </p:txBody>
      </p:sp>
      <p:sp>
        <p:nvSpPr>
          <p:cNvPr id="757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800" b="1" smtClean="0"/>
              <a:t>Ethical behavior</a:t>
            </a:r>
            <a:r>
              <a:rPr lang="en-CA" sz="2800" smtClean="0"/>
              <a:t>: Be good. Do good.</a:t>
            </a:r>
            <a:endParaRPr lang="en-US" sz="2800" smtClean="0"/>
          </a:p>
          <a:p>
            <a:pPr lvl="1"/>
            <a:r>
              <a:rPr lang="en-CA" sz="2400" smtClean="0"/>
              <a:t>IEEE and ACM issued standard of ethics</a:t>
            </a:r>
            <a:r>
              <a:rPr lang="en-US" sz="2400" smtClean="0"/>
              <a:t> in 1992</a:t>
            </a:r>
          </a:p>
          <a:p>
            <a:pPr lvl="1"/>
            <a:r>
              <a:rPr lang="en-CA" sz="2400" smtClean="0"/>
              <a:t>Apparent lack of computing ethics</a:t>
            </a:r>
          </a:p>
          <a:p>
            <a:pPr lvl="2"/>
            <a:r>
              <a:rPr lang="en-CA" sz="2000" smtClean="0"/>
              <a:t>Significant departure from other professions</a:t>
            </a:r>
            <a:endParaRPr lang="en-US" sz="2000" smtClean="0"/>
          </a:p>
          <a:p>
            <a:r>
              <a:rPr lang="en-CA" sz="2800" b="1" smtClean="0"/>
              <a:t>Consequences </a:t>
            </a:r>
            <a:r>
              <a:rPr lang="en-US" sz="2800" b="1" smtClean="0"/>
              <a:t>of </a:t>
            </a:r>
            <a:r>
              <a:rPr lang="en-CA" sz="2800" b="1" smtClean="0"/>
              <a:t>ethical lapses</a:t>
            </a:r>
            <a:endParaRPr lang="en-US" sz="2800" b="1" smtClean="0"/>
          </a:p>
          <a:p>
            <a:pPr lvl="1"/>
            <a:r>
              <a:rPr lang="en-US" sz="2400" smtClean="0"/>
              <a:t>Illegally copied software: lawsuits and fines</a:t>
            </a:r>
          </a:p>
          <a:p>
            <a:pPr lvl="1"/>
            <a:r>
              <a:rPr lang="en-US" sz="2400" smtClean="0"/>
              <a:t>Plagiarism: illegal and punishable by law</a:t>
            </a:r>
          </a:p>
          <a:p>
            <a:pPr lvl="1"/>
            <a:r>
              <a:rPr lang="en-US" sz="2400" smtClean="0"/>
              <a:t>Eavesdropping on e-mail, data, or voice communications: sometimes illegal and usually unwarranted</a:t>
            </a:r>
            <a:endParaRPr lang="en-CA" sz="240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Ethics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768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800" smtClean="0"/>
              <a:t>Consequences </a:t>
            </a:r>
            <a:r>
              <a:rPr lang="en-US" sz="2800" smtClean="0"/>
              <a:t>of </a:t>
            </a:r>
            <a:r>
              <a:rPr lang="en-CA" sz="2800" smtClean="0"/>
              <a:t>ethical lapses (cont'd.)</a:t>
            </a:r>
            <a:endParaRPr lang="en-US" sz="2800" smtClean="0"/>
          </a:p>
          <a:p>
            <a:pPr lvl="1"/>
            <a:r>
              <a:rPr lang="en-CA" sz="2400" smtClean="0"/>
              <a:t>Cracking</a:t>
            </a:r>
            <a:r>
              <a:rPr lang="en-US" sz="2400" smtClean="0"/>
              <a:t> (malicious </a:t>
            </a:r>
            <a:r>
              <a:rPr lang="en-CA" sz="2400" smtClean="0"/>
              <a:t>hacking</a:t>
            </a:r>
            <a:r>
              <a:rPr lang="en-US" sz="2400" smtClean="0"/>
              <a:t>) </a:t>
            </a:r>
          </a:p>
          <a:p>
            <a:pPr lvl="2"/>
            <a:r>
              <a:rPr lang="en-US" sz="2000" smtClean="0"/>
              <a:t>Owner and users question validity of system data</a:t>
            </a:r>
          </a:p>
          <a:p>
            <a:pPr lvl="1"/>
            <a:r>
              <a:rPr lang="en-US" sz="2400" smtClean="0"/>
              <a:t>Unethical use of technology</a:t>
            </a:r>
          </a:p>
          <a:p>
            <a:pPr lvl="2"/>
            <a:r>
              <a:rPr lang="en-US" sz="2000" smtClean="0"/>
              <a:t>Clearly the wrong thing to do</a:t>
            </a:r>
          </a:p>
          <a:p>
            <a:r>
              <a:rPr lang="en-US" sz="2800" b="1" smtClean="0"/>
              <a:t>Activities to teach ethics</a:t>
            </a:r>
          </a:p>
          <a:p>
            <a:pPr lvl="1"/>
            <a:r>
              <a:rPr lang="en-US" sz="2400" smtClean="0"/>
              <a:t>Publish policies clearly stating actions tolerated</a:t>
            </a:r>
          </a:p>
          <a:p>
            <a:pPr lvl="1"/>
            <a:r>
              <a:rPr lang="en-US" sz="2400" smtClean="0"/>
              <a:t>Teach regular seminar including real-life case histories</a:t>
            </a:r>
          </a:p>
          <a:p>
            <a:pPr lvl="1"/>
            <a:r>
              <a:rPr lang="en-US" sz="2400" smtClean="0"/>
              <a:t>Conduct open discussions of ethical questions</a:t>
            </a:r>
            <a:endParaRPr lang="en-CA" sz="240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-65" charset="0"/>
              </a:rPr>
              <a:t>Summary</a:t>
            </a:r>
          </a:p>
        </p:txBody>
      </p:sp>
      <p:sp>
        <p:nvSpPr>
          <p:cNvPr id="7782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Must emphasize importance of secure system</a:t>
            </a:r>
          </a:p>
          <a:p>
            <a:r>
              <a:rPr lang="en-US" sz="2800" smtClean="0"/>
              <a:t>System only as good as integrity of stored data </a:t>
            </a:r>
          </a:p>
          <a:p>
            <a:pPr lvl="1"/>
            <a:r>
              <a:rPr lang="en-US" sz="2400" smtClean="0"/>
              <a:t>Single security breach damages system’s integrity</a:t>
            </a:r>
          </a:p>
          <a:p>
            <a:pPr lvl="2"/>
            <a:r>
              <a:rPr lang="en-US" sz="2000" smtClean="0"/>
              <a:t>Catastrophic or not</a:t>
            </a:r>
          </a:p>
          <a:p>
            <a:pPr lvl="2"/>
            <a:r>
              <a:rPr lang="en-US" sz="2000" smtClean="0"/>
              <a:t>Accidental or not</a:t>
            </a:r>
          </a:p>
          <a:p>
            <a:pPr lvl="1"/>
            <a:r>
              <a:rPr lang="en-US" sz="2400" smtClean="0"/>
              <a:t>Damaged integrity threatens viability of:</a:t>
            </a:r>
          </a:p>
          <a:p>
            <a:pPr lvl="2"/>
            <a:r>
              <a:rPr lang="en-US" sz="2000" smtClean="0"/>
              <a:t>Best-designed system, its managers, its designers, its users</a:t>
            </a:r>
          </a:p>
          <a:p>
            <a:r>
              <a:rPr lang="en-US" sz="2800" smtClean="0"/>
              <a:t>Vigilant security precautions are essential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System Survivability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3379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81200"/>
            <a:ext cx="82359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Levels of Protection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System</a:t>
            </a:r>
            <a:r>
              <a:rPr lang="en-CA" smtClean="0"/>
              <a:t> administrator</a:t>
            </a:r>
          </a:p>
          <a:p>
            <a:pPr lvl="1"/>
            <a:r>
              <a:rPr lang="en-CA" smtClean="0"/>
              <a:t>Evaluate each computer configuration intrusion risk</a:t>
            </a:r>
          </a:p>
          <a:p>
            <a:pPr lvl="2"/>
            <a:r>
              <a:rPr lang="en-CA" smtClean="0"/>
              <a:t>Depends on connectivity level given</a:t>
            </a:r>
            <a:r>
              <a:rPr lang="en-US" smtClean="0"/>
              <a:t> </a:t>
            </a:r>
            <a:r>
              <a:rPr lang="en-CA" smtClean="0"/>
              <a:t>to system</a:t>
            </a:r>
            <a:endParaRPr lang="en-US" smtClean="0"/>
          </a:p>
        </p:txBody>
      </p:sp>
      <p:pic>
        <p:nvPicPr>
          <p:cNvPr id="3482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114800"/>
            <a:ext cx="79248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Backup and Recovery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800" smtClean="0"/>
              <a:t>Policies</a:t>
            </a:r>
          </a:p>
          <a:p>
            <a:pPr lvl="1"/>
            <a:r>
              <a:rPr lang="en-US" sz="2400" smtClean="0"/>
              <a:t>Essential</a:t>
            </a:r>
            <a:r>
              <a:rPr lang="en-CA" sz="2400" smtClean="0"/>
              <a:t> for most computing systems</a:t>
            </a:r>
          </a:p>
          <a:p>
            <a:r>
              <a:rPr lang="en-CA" sz="2800" smtClean="0"/>
              <a:t>System manager</a:t>
            </a:r>
          </a:p>
          <a:p>
            <a:pPr lvl="1"/>
            <a:r>
              <a:rPr lang="en-CA" sz="2400" smtClean="0"/>
              <a:t>Uses layered backup schedule</a:t>
            </a:r>
            <a:endParaRPr lang="en-US" sz="2400" smtClean="0"/>
          </a:p>
          <a:p>
            <a:r>
              <a:rPr lang="en-CA" sz="2800" smtClean="0"/>
              <a:t>Backups</a:t>
            </a:r>
          </a:p>
          <a:p>
            <a:pPr lvl="1"/>
            <a:r>
              <a:rPr lang="en-CA" sz="2400" smtClean="0"/>
              <a:t>One set stored off-site</a:t>
            </a:r>
          </a:p>
          <a:p>
            <a:pPr lvl="2"/>
            <a:r>
              <a:rPr lang="en-CA" sz="2000" smtClean="0"/>
              <a:t>Crucial for disaster recovery</a:t>
            </a:r>
            <a:endParaRPr lang="en-US" sz="2000" smtClean="0"/>
          </a:p>
          <a:p>
            <a:r>
              <a:rPr lang="en-CA" sz="2800" smtClean="0"/>
              <a:t>System management essential elements</a:t>
            </a:r>
          </a:p>
          <a:p>
            <a:pPr lvl="1"/>
            <a:r>
              <a:rPr lang="en-CA" sz="2400" smtClean="0"/>
              <a:t>Written policies</a:t>
            </a:r>
            <a:r>
              <a:rPr lang="en-US" sz="2400" smtClean="0"/>
              <a:t> and </a:t>
            </a:r>
            <a:r>
              <a:rPr lang="en-CA" sz="2400" smtClean="0"/>
              <a:t>procedures</a:t>
            </a:r>
          </a:p>
          <a:p>
            <a:pPr lvl="1"/>
            <a:r>
              <a:rPr lang="en-CA" sz="2400" smtClean="0"/>
              <a:t>Regular user training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Backup and Recovery (cont'd.)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Written security procedures</a:t>
            </a:r>
            <a:r>
              <a:rPr lang="en-US" smtClean="0"/>
              <a:t> </a:t>
            </a:r>
            <a:r>
              <a:rPr lang="en-CA" smtClean="0"/>
              <a:t>recommendations</a:t>
            </a:r>
            <a:endParaRPr lang="en-US" smtClean="0"/>
          </a:p>
          <a:p>
            <a:pPr lvl="1"/>
            <a:r>
              <a:rPr lang="en-CA" smtClean="0"/>
              <a:t>Frequent password changes</a:t>
            </a:r>
            <a:endParaRPr lang="en-US" smtClean="0"/>
          </a:p>
          <a:p>
            <a:pPr lvl="1"/>
            <a:r>
              <a:rPr lang="en-CA" smtClean="0"/>
              <a:t>Reliable backup procedures</a:t>
            </a:r>
            <a:endParaRPr lang="en-US" smtClean="0"/>
          </a:p>
          <a:p>
            <a:pPr lvl="1"/>
            <a:r>
              <a:rPr lang="en-CA" smtClean="0"/>
              <a:t>Guidelines</a:t>
            </a:r>
            <a:r>
              <a:rPr lang="en-US" smtClean="0"/>
              <a:t> </a:t>
            </a:r>
            <a:r>
              <a:rPr lang="en-CA" smtClean="0"/>
              <a:t>for loading new software</a:t>
            </a:r>
            <a:endParaRPr lang="en-US" smtClean="0"/>
          </a:p>
          <a:p>
            <a:pPr lvl="1"/>
            <a:r>
              <a:rPr lang="en-CA" smtClean="0"/>
              <a:t>Software license compliance </a:t>
            </a:r>
          </a:p>
          <a:p>
            <a:pPr lvl="1"/>
            <a:r>
              <a:rPr lang="en-CA" smtClean="0"/>
              <a:t>Network safeguards</a:t>
            </a:r>
          </a:p>
          <a:p>
            <a:pPr lvl="1"/>
            <a:r>
              <a:rPr lang="en-CA" smtClean="0"/>
              <a:t>Guidelines for monitoring network activity</a:t>
            </a:r>
            <a:endParaRPr lang="en-US" smtClean="0"/>
          </a:p>
          <a:p>
            <a:pPr lvl="1"/>
            <a:r>
              <a:rPr lang="en-CA" smtClean="0"/>
              <a:t>Terminal access rules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Security Breaches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800" smtClean="0"/>
              <a:t>System security gaps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Malicious or not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800" smtClean="0"/>
              <a:t>Intrusions classifications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Due to</a:t>
            </a:r>
            <a:r>
              <a:rPr lang="en-CA" sz="2400" smtClean="0"/>
              <a:t> uneducated users and unauthorized access to system resources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Purposeful disruption of system operation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Purely accidental </a:t>
            </a:r>
            <a:endParaRPr lang="en-US" sz="2400" smtClean="0"/>
          </a:p>
          <a:p>
            <a:pPr lvl="2">
              <a:lnSpc>
                <a:spcPct val="90000"/>
              </a:lnSpc>
            </a:pPr>
            <a:r>
              <a:rPr lang="en-US" sz="2000" smtClean="0"/>
              <a:t>Examples: h</a:t>
            </a:r>
            <a:r>
              <a:rPr lang="en-CA" sz="2000" smtClean="0"/>
              <a:t>ardware malfunctions, undetected errors in </a:t>
            </a:r>
            <a:r>
              <a:rPr lang="en-US" sz="2000" smtClean="0"/>
              <a:t>operating system</a:t>
            </a:r>
            <a:r>
              <a:rPr lang="en-CA" sz="2000" smtClean="0"/>
              <a:t> or applications, natural disasters</a:t>
            </a:r>
            <a:endParaRPr lang="en-US" sz="2000" smtClean="0"/>
          </a:p>
          <a:p>
            <a:pPr>
              <a:lnSpc>
                <a:spcPct val="90000"/>
              </a:lnSpc>
            </a:pPr>
            <a:r>
              <a:rPr lang="en-CA" sz="2800" smtClean="0"/>
              <a:t>Any security breach 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Severely damages system credibility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DADADA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1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1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1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2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2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cu_ppt_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1743</Words>
  <Application>Microsoft Macintosh PowerPoint</Application>
  <PresentationFormat>On-screen Show (4:3)</PresentationFormat>
  <Paragraphs>390</Paragraphs>
  <Slides>48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27</vt:i4>
      </vt:variant>
      <vt:variant>
        <vt:lpstr>Slide Titles</vt:lpstr>
      </vt:variant>
      <vt:variant>
        <vt:i4>48</vt:i4>
      </vt:variant>
    </vt:vector>
  </HeadingPairs>
  <TitlesOfParts>
    <vt:vector size="75" baseType="lpstr">
      <vt:lpstr>1_Default Design</vt:lpstr>
      <vt:lpstr>2_Default Design</vt:lpstr>
      <vt:lpstr>ecu_ppt_blue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10_Custom Design</vt:lpstr>
      <vt:lpstr>11_Custom Design</vt:lpstr>
      <vt:lpstr>12_Custom Design</vt:lpstr>
      <vt:lpstr>13_Custom Design</vt:lpstr>
      <vt:lpstr>14_Custom Design</vt:lpstr>
      <vt:lpstr>15_Custom Design</vt:lpstr>
      <vt:lpstr>16_Custom Design</vt:lpstr>
      <vt:lpstr>17_Custom Design</vt:lpstr>
      <vt:lpstr>18_Custom Design</vt:lpstr>
      <vt:lpstr>19_Custom Design</vt:lpstr>
      <vt:lpstr>20_Custom Design</vt:lpstr>
      <vt:lpstr>21_Custom Design</vt:lpstr>
      <vt:lpstr>22_Custom Design</vt:lpstr>
      <vt:lpstr>23_Custom Design</vt:lpstr>
      <vt:lpstr>Understanding Operating Systems Sixth Edition</vt:lpstr>
      <vt:lpstr>Learning Objectives</vt:lpstr>
      <vt:lpstr>Role of the Operating System in Security</vt:lpstr>
      <vt:lpstr>System Survivability</vt:lpstr>
      <vt:lpstr>System Survivability (cont'd.)</vt:lpstr>
      <vt:lpstr>Levels of Protection</vt:lpstr>
      <vt:lpstr>Backup and Recovery</vt:lpstr>
      <vt:lpstr>Backup and Recovery (cont'd.)</vt:lpstr>
      <vt:lpstr>Security Breaches</vt:lpstr>
      <vt:lpstr>Unintentional Intrusions</vt:lpstr>
      <vt:lpstr>Unintentional Intrusions (cont'd.)</vt:lpstr>
      <vt:lpstr>Intentional Attacks</vt:lpstr>
      <vt:lpstr>Intentional Attacks (cont'd.)</vt:lpstr>
      <vt:lpstr>Intentional Attacks (cont'd.)</vt:lpstr>
      <vt:lpstr>Intentional Attacks (cont'd.)</vt:lpstr>
      <vt:lpstr>Intentional Attacks (cont'd.)</vt:lpstr>
      <vt:lpstr>Intentional Attacks (cont'd.)</vt:lpstr>
      <vt:lpstr>Intentional Attacks (cont'd.)</vt:lpstr>
      <vt:lpstr>Intentional Attacks (cont'd.)</vt:lpstr>
      <vt:lpstr>Intentional Attacks (cont'd.)</vt:lpstr>
      <vt:lpstr>Intentional Attacks (cont'd.)</vt:lpstr>
      <vt:lpstr>Intentional Attacks (cont'd.)</vt:lpstr>
      <vt:lpstr>System Protection</vt:lpstr>
      <vt:lpstr>Antivirus Software</vt:lpstr>
      <vt:lpstr>Antivirus Software (cont'd.)</vt:lpstr>
      <vt:lpstr>Firewalls</vt:lpstr>
      <vt:lpstr>Firewalls (cont'd.)</vt:lpstr>
      <vt:lpstr>Firewalls (cont'd.)</vt:lpstr>
      <vt:lpstr>Firewalls (cont'd.)</vt:lpstr>
      <vt:lpstr>Authentication</vt:lpstr>
      <vt:lpstr>Authentication (cont'd.)</vt:lpstr>
      <vt:lpstr>Encryption</vt:lpstr>
      <vt:lpstr>Encryption (cont'd.)</vt:lpstr>
      <vt:lpstr>Password Management</vt:lpstr>
      <vt:lpstr>Password Construction</vt:lpstr>
      <vt:lpstr>Password Construction (cont'd.)</vt:lpstr>
      <vt:lpstr>Password Construction (cont'd.)</vt:lpstr>
      <vt:lpstr>Password Construction (cont'd.)</vt:lpstr>
      <vt:lpstr>Password Construction (cont'd.)</vt:lpstr>
      <vt:lpstr>Password Alternatives</vt:lpstr>
      <vt:lpstr>Password Alternatives (cont'd.)</vt:lpstr>
      <vt:lpstr>Password Alternatives (cont'd.)</vt:lpstr>
      <vt:lpstr>Password Alternatives (cont'd.)</vt:lpstr>
      <vt:lpstr>Social Engineering</vt:lpstr>
      <vt:lpstr>Social Engineering (cont'd.)</vt:lpstr>
      <vt:lpstr>Ethics</vt:lpstr>
      <vt:lpstr>Ethics (cont'd.)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/>
  <cp:lastModifiedBy/>
  <cp:revision>7</cp:revision>
  <dcterms:created xsi:type="dcterms:W3CDTF">2007-11-19T16:39:53Z</dcterms:created>
  <dcterms:modified xsi:type="dcterms:W3CDTF">2015-05-19T11:36:06Z</dcterms:modified>
</cp:coreProperties>
</file>