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D52"/>
    <a:srgbClr val="EEEEEE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66" d="100"/>
          <a:sy n="66" d="100"/>
        </p:scale>
        <p:origin x="162" y="1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5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5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36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3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5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7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4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7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8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32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8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22/04/2015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88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when an operating system/program is no longer supported…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known vulnerabilities after the end of support date will not be resolved, leaving the system susceptible to those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Windows Vista Business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Some facts about Windows Vista Business</vt:lpstr>
      <vt:lpstr>What does this mean?</vt:lpstr>
      <vt:lpstr>What are security updates anyway?</vt:lpstr>
      <vt:lpstr>So when an operating system/program is no longer supported…</vt:lpstr>
      <vt:lpstr>So how can we fix it?  Upgrade!</vt:lpstr>
      <vt:lpstr>Advantages to upgrading…</vt:lpstr>
      <vt:lpstr>Disadvantages to upgrading…</vt:lpstr>
      <vt:lpstr>What’s the alternative option?  Update!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9</cp:revision>
  <dcterms:created xsi:type="dcterms:W3CDTF">2015-04-22T05:54:21Z</dcterms:created>
  <dcterms:modified xsi:type="dcterms:W3CDTF">2015-04-22T07:22:16Z</dcterms:modified>
</cp:coreProperties>
</file>