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03" autoAdjust="0"/>
  </p:normalViewPr>
  <p:slideViewPr>
    <p:cSldViewPr>
      <p:cViewPr varScale="1">
        <p:scale>
          <a:sx n="94" d="100"/>
          <a:sy n="94" d="100"/>
        </p:scale>
        <p:origin x="-16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31/07/16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/guide/graphics/</a:t>
            </a:r>
            <a:r>
              <a:rPr lang="en-US" dirty="0" err="1" smtClean="0"/>
              <a:t>group.html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/guide/system/composer/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8: Scenes and Composer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23478"/>
            <a:ext cx="4320976" cy="539750"/>
          </a:xfrm>
        </p:spPr>
        <p:txBody>
          <a:bodyPr/>
          <a:lstStyle/>
          <a:p>
            <a:r>
              <a:rPr lang="en-US" dirty="0" smtClean="0"/>
              <a:t>Scene structure: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3" y="1275607"/>
            <a:ext cx="5905351" cy="3672632"/>
          </a:xfrm>
        </p:spPr>
        <p:txBody>
          <a:bodyPr/>
          <a:lstStyle/>
          <a:p>
            <a:r>
              <a:rPr lang="en-US" dirty="0" smtClean="0"/>
              <a:t>The Guide (Docs / Guide / UI/Scenes / Composer Library) contains a template for  scene file</a:t>
            </a:r>
          </a:p>
          <a:p>
            <a:r>
              <a:rPr lang="en-US" dirty="0" smtClean="0"/>
              <a:t>We’ll take a look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024"/>
            <a:ext cx="2639155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4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23478"/>
            <a:ext cx="4320976" cy="539750"/>
          </a:xfrm>
        </p:spPr>
        <p:txBody>
          <a:bodyPr/>
          <a:lstStyle/>
          <a:p>
            <a:r>
              <a:rPr lang="en-US" dirty="0" smtClean="0"/>
              <a:t>Scene structure: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024"/>
            <a:ext cx="2639155" cy="4443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419622"/>
            <a:ext cx="3759200" cy="7239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75656" y="411510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235572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scene requires the Composer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5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23478"/>
            <a:ext cx="4320976" cy="539750"/>
          </a:xfrm>
        </p:spPr>
        <p:txBody>
          <a:bodyPr/>
          <a:lstStyle/>
          <a:p>
            <a:r>
              <a:rPr lang="en-US" dirty="0" smtClean="0"/>
              <a:t>Scene structure: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024"/>
            <a:ext cx="2639155" cy="44439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259632" y="1203598"/>
            <a:ext cx="201622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91880" y="2571750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event handler – called when the scene is first loaded, and before anything appears on the display.</a:t>
            </a:r>
          </a:p>
          <a:p>
            <a:r>
              <a:rPr lang="en-US" dirty="0" smtClean="0"/>
              <a:t>Use this to create Display Objects, load audio, and any other one-time </a:t>
            </a:r>
            <a:r>
              <a:rPr lang="en-US" dirty="0" err="1" smtClean="0"/>
              <a:t>initialisation</a:t>
            </a:r>
            <a:r>
              <a:rPr lang="en-US" dirty="0" smtClean="0"/>
              <a:t> for the scene.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19622"/>
            <a:ext cx="4822180" cy="9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scene:create</a:t>
            </a:r>
            <a:r>
              <a:rPr lang="en-US" dirty="0" smtClean="0"/>
              <a:t>()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652" b="-1775"/>
          <a:stretch/>
        </p:blipFill>
        <p:spPr>
          <a:xfrm>
            <a:off x="107504" y="1131590"/>
            <a:ext cx="8642350" cy="2769318"/>
          </a:xfrm>
        </p:spPr>
      </p:pic>
      <p:sp>
        <p:nvSpPr>
          <p:cNvPr id="5" name="TextBox 4"/>
          <p:cNvSpPr txBox="1"/>
          <p:nvPr/>
        </p:nvSpPr>
        <p:spPr>
          <a:xfrm>
            <a:off x="323528" y="401191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Display Objects should be inserted into </a:t>
            </a:r>
            <a:r>
              <a:rPr lang="en-US" dirty="0" err="1" smtClean="0"/>
              <a:t>self.view</a:t>
            </a:r>
            <a:r>
              <a:rPr lang="en-US" dirty="0" smtClean="0"/>
              <a:t>, which is a Display Group. This is what allows them to be moved on and off the display </a:t>
            </a:r>
            <a:r>
              <a:rPr lang="en-US" dirty="0" err="1" smtClean="0"/>
              <a:t>etc</a:t>
            </a:r>
            <a:r>
              <a:rPr lang="en-US" dirty="0" smtClean="0"/>
              <a:t> by the Composer library en masse.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6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life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56" r="-7128"/>
          <a:stretch/>
        </p:blipFill>
        <p:spPr>
          <a:xfrm>
            <a:off x="539552" y="1275607"/>
            <a:ext cx="3296840" cy="3672632"/>
          </a:xfrm>
        </p:spPr>
      </p:pic>
      <p:sp>
        <p:nvSpPr>
          <p:cNvPr id="5" name="TextBox 4"/>
          <p:cNvSpPr txBox="1"/>
          <p:nvPr/>
        </p:nvSpPr>
        <p:spPr>
          <a:xfrm>
            <a:off x="3779912" y="1419622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This diagram shows the sequence of events in the life-cycle of a scene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 listeners must be provided (though they don’t all have to do anything)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scene:create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scene:show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scene:hide</a:t>
            </a:r>
            <a:r>
              <a:rPr lang="en-US" dirty="0" smtClean="0"/>
              <a:t>(), and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scene:destroy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9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23478"/>
            <a:ext cx="4320976" cy="539750"/>
          </a:xfrm>
        </p:spPr>
        <p:txBody>
          <a:bodyPr/>
          <a:lstStyle/>
          <a:p>
            <a:r>
              <a:rPr lang="en-US" dirty="0" smtClean="0"/>
              <a:t>Scene structure: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024"/>
            <a:ext cx="2639155" cy="4443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987574"/>
            <a:ext cx="5406504" cy="171257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55576" y="163564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952" y="2279650"/>
            <a:ext cx="468052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This is called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just before the scene is shown on the display i.e. the first time it is shown, and whenever the app switches back to the scene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event.phase</a:t>
            </a:r>
            <a:r>
              <a:rPr lang="en-US" dirty="0" smtClean="0"/>
              <a:t>= “will”), and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immediately after it appears (</a:t>
            </a:r>
            <a:r>
              <a:rPr lang="en-US" dirty="0" err="1" smtClean="0"/>
              <a:t>event.phase</a:t>
            </a:r>
            <a:r>
              <a:rPr lang="en-US" dirty="0" smtClean="0"/>
              <a:t> = “did”)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e.g. to start timers, physics, play scene-specific audio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09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23478"/>
            <a:ext cx="4320976" cy="539750"/>
          </a:xfrm>
        </p:spPr>
        <p:txBody>
          <a:bodyPr/>
          <a:lstStyle/>
          <a:p>
            <a:r>
              <a:rPr lang="en-US" dirty="0" smtClean="0"/>
              <a:t>Scene structure: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024"/>
            <a:ext cx="2639155" cy="44439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75606"/>
            <a:ext cx="6126832" cy="207443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83568" y="2067694"/>
            <a:ext cx="18722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1960" y="350785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Similar to show()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Called just before and after the scene goes off the display</a:t>
            </a:r>
          </a:p>
        </p:txBody>
      </p:sp>
    </p:spTree>
    <p:extLst>
      <p:ext uri="{BB962C8B-B14F-4D97-AF65-F5344CB8AC3E}">
        <p14:creationId xmlns:p14="http://schemas.microsoft.com/office/powerpoint/2010/main" val="357102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23478"/>
            <a:ext cx="4320976" cy="539750"/>
          </a:xfrm>
        </p:spPr>
        <p:txBody>
          <a:bodyPr/>
          <a:lstStyle/>
          <a:p>
            <a:r>
              <a:rPr lang="en-US" dirty="0" smtClean="0"/>
              <a:t>Scene structure: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024"/>
            <a:ext cx="2639155" cy="44439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1960" y="350785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Call when the scene is no longer required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 to clean up anything scene-specific e.g. unload audio, close network connections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752600"/>
            <a:ext cx="5854700" cy="16383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67544" y="2571750"/>
            <a:ext cx="223224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4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23478"/>
            <a:ext cx="4320976" cy="539750"/>
          </a:xfrm>
        </p:spPr>
        <p:txBody>
          <a:bodyPr/>
          <a:lstStyle/>
          <a:p>
            <a:r>
              <a:rPr lang="en-US" dirty="0" smtClean="0"/>
              <a:t>Scene structure: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024"/>
            <a:ext cx="2639155" cy="44439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1960" y="350785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Leave this part in place. It registers the 4 event listener and returns the scene.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91630"/>
            <a:ext cx="8064500" cy="2082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95536" y="2571750"/>
            <a:ext cx="2304256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123478"/>
            <a:ext cx="4320976" cy="539750"/>
          </a:xfrm>
        </p:spPr>
        <p:txBody>
          <a:bodyPr/>
          <a:lstStyle/>
          <a:p>
            <a:r>
              <a:rPr lang="en-US" dirty="0" smtClean="0"/>
              <a:t>Scene structure: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6024"/>
            <a:ext cx="2639155" cy="44439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1960" y="350785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gap, place any code that you want to run once, outside the event handlers, along with auxiliary function definitions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91630"/>
            <a:ext cx="8229600" cy="1981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55576" y="699542"/>
            <a:ext cx="1944216" cy="187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1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Display Groups</a:t>
            </a:r>
            <a:endParaRPr lang="en-AU" sz="2800" dirty="0" smtClean="0"/>
          </a:p>
          <a:p>
            <a:r>
              <a:rPr lang="en-AU" sz="2800" dirty="0" smtClean="0"/>
              <a:t>Scenes and Composer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composer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more about the Composer library in the Docs at Docs / Guides / UI/Scenes / Composer Library</a:t>
            </a:r>
          </a:p>
          <a:p>
            <a:r>
              <a:rPr lang="en-US" dirty="0" smtClean="0"/>
              <a:t>A couple of examples – see Concentration app on Blackboard</a:t>
            </a:r>
          </a:p>
          <a:p>
            <a:r>
              <a:rPr lang="en-US" dirty="0" smtClean="0"/>
              <a:t>Play about with it </a:t>
            </a:r>
            <a:r>
              <a:rPr lang="en-US" smtClean="0"/>
              <a:t>to explore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0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 variables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8" b="1522"/>
          <a:stretch/>
        </p:blipFill>
        <p:spPr>
          <a:xfrm>
            <a:off x="107505" y="1203598"/>
            <a:ext cx="5616624" cy="15276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91830"/>
            <a:ext cx="5235270" cy="1700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8104" y="134761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main.lua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27784" y="1563638"/>
            <a:ext cx="2736304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2120" y="357986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gameScene.lua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4427984" y="3579862"/>
            <a:ext cx="122413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2040" y="2067694"/>
            <a:ext cx="403244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setVariable</a:t>
            </a:r>
            <a:r>
              <a:rPr lang="en-US" dirty="0" smtClean="0"/>
              <a:t>() and </a:t>
            </a:r>
            <a:r>
              <a:rPr lang="en-US" dirty="0" err="1" smtClean="0"/>
              <a:t>getVariable</a:t>
            </a:r>
            <a:r>
              <a:rPr lang="en-US" dirty="0" smtClean="0"/>
              <a:t>() allows sharing of variables between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65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7313"/>
            <a:ext cx="7344544" cy="539750"/>
          </a:xfrm>
        </p:spPr>
        <p:txBody>
          <a:bodyPr/>
          <a:lstStyle/>
          <a:p>
            <a:r>
              <a:rPr lang="en-US" dirty="0" smtClean="0"/>
              <a:t>Passing parameters to a scene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70" r="-925"/>
          <a:stretch/>
        </p:blipFill>
        <p:spPr>
          <a:xfrm>
            <a:off x="251521" y="1059583"/>
            <a:ext cx="3528391" cy="2010610"/>
          </a:xfrm>
        </p:spPr>
      </p:pic>
      <p:sp>
        <p:nvSpPr>
          <p:cNvPr id="5" name="TextBox 4"/>
          <p:cNvSpPr txBox="1"/>
          <p:nvPr/>
        </p:nvSpPr>
        <p:spPr>
          <a:xfrm>
            <a:off x="4572000" y="1203598"/>
            <a:ext cx="266429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a transition, and how long it should take,  when loading the scene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619672" y="1491630"/>
            <a:ext cx="273630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2211710"/>
            <a:ext cx="2664296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params</a:t>
            </a:r>
            <a:r>
              <a:rPr lang="en-US" dirty="0" smtClean="0"/>
              <a:t> will be available in create() and show() scene events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115616" y="1851670"/>
            <a:ext cx="374441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12035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main.lua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190176"/>
            <a:ext cx="4813548" cy="19533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3648" y="38678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gameScene.lua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860032" y="3003798"/>
            <a:ext cx="180020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9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Objects in Corona are drawn onto the </a:t>
            </a:r>
            <a:r>
              <a:rPr lang="en-US" i="1" dirty="0" smtClean="0"/>
              <a:t>stage </a:t>
            </a:r>
            <a:r>
              <a:rPr lang="en-US" dirty="0" smtClean="0"/>
              <a:t>– think of it as a really large sheet of paper, with a x-y coordinate system</a:t>
            </a:r>
          </a:p>
          <a:p>
            <a:r>
              <a:rPr lang="en-US" dirty="0" smtClean="0"/>
              <a:t>But they can also be drawn as part of a Display Group – think of these as transparent sheets that can be laid on top of the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Each Display Group has its own x-y coordinate system</a:t>
            </a:r>
          </a:p>
          <a:p>
            <a:r>
              <a:rPr lang="en-US" sz="2800" dirty="0" smtClean="0"/>
              <a:t>The whole coordinate system can be moved around within the stage coordinate system</a:t>
            </a:r>
          </a:p>
          <a:p>
            <a:r>
              <a:rPr lang="en-US" sz="2800" dirty="0" smtClean="0"/>
              <a:t>Display Groups can contain Display Groups in a hierarchy (like folders and subfolders)</a:t>
            </a:r>
          </a:p>
          <a:p>
            <a:r>
              <a:rPr lang="en-US" sz="2800" dirty="0" smtClean="0"/>
              <a:t>Display Groups can also have properties (e.g. alpha) that apply to all their Drawing Objects</a:t>
            </a:r>
          </a:p>
        </p:txBody>
      </p:sp>
    </p:spTree>
    <p:extLst>
      <p:ext uri="{BB962C8B-B14F-4D97-AF65-F5344CB8AC3E}">
        <p14:creationId xmlns:p14="http://schemas.microsoft.com/office/powerpoint/2010/main" val="393986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Groups can be transformed (moved, rotated, scaled)</a:t>
            </a:r>
          </a:p>
          <a:p>
            <a:r>
              <a:rPr lang="en-US" dirty="0" smtClean="0"/>
              <a:t>All Objects in them are transformed</a:t>
            </a:r>
          </a:p>
          <a:p>
            <a:r>
              <a:rPr lang="en-US" dirty="0" smtClean="0"/>
              <a:t>Including Display Groups (which can be themselves transformed, hierarchically)</a:t>
            </a:r>
          </a:p>
          <a:p>
            <a:r>
              <a:rPr lang="en-US" dirty="0" smtClean="0"/>
              <a:t>Does not play well with Physics! Don’t mix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7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7313"/>
            <a:ext cx="7200528" cy="539750"/>
          </a:xfrm>
        </p:spPr>
        <p:txBody>
          <a:bodyPr/>
          <a:lstStyle/>
          <a:p>
            <a:r>
              <a:rPr lang="en-US" dirty="0" smtClean="0"/>
              <a:t>Group Transforms example: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525" b="24910"/>
          <a:stretch/>
        </p:blipFill>
        <p:spPr>
          <a:xfrm>
            <a:off x="250825" y="1364395"/>
            <a:ext cx="4825231" cy="14330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85" y="2211710"/>
            <a:ext cx="1429627" cy="2787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275606"/>
            <a:ext cx="3316737" cy="22163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2160" y="365187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Anchor of </a:t>
            </a:r>
            <a:r>
              <a:rPr lang="en-US" dirty="0" err="1" smtClean="0"/>
              <a:t>myGroup</a:t>
            </a:r>
            <a:r>
              <a:rPr lang="en-US" dirty="0" smtClean="0"/>
              <a:t> (0,0) is located at the top-left of the display by default.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43584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myBox</a:t>
            </a:r>
            <a:r>
              <a:rPr lang="en-US" dirty="0" smtClean="0"/>
              <a:t> becomes a child of </a:t>
            </a:r>
            <a:r>
              <a:rPr lang="en-US" dirty="0" err="1" smtClean="0"/>
              <a:t>myGroup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71600" y="2571750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156176" y="1491630"/>
            <a:ext cx="360040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6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Transform example: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347614"/>
            <a:ext cx="1725044" cy="3363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571750"/>
            <a:ext cx="3014871" cy="2043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2283718"/>
            <a:ext cx="32403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myGroup’s</a:t>
            </a:r>
            <a:r>
              <a:rPr lang="en-US" sz="1600" dirty="0" smtClean="0"/>
              <a:t> (0,0) point has now been moved to (50,50) in content coordinates, so the red square is now at (150,150) in content coordinates (but still at (100, 100) in display group coordinates).</a:t>
            </a:r>
          </a:p>
          <a:p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203598"/>
            <a:ext cx="5058889" cy="1152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451596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*See the Guide for more – including what happens if you change </a:t>
            </a:r>
            <a:r>
              <a:rPr lang="en-US" dirty="0" err="1" smtClean="0"/>
              <a:t>anchorX</a:t>
            </a:r>
            <a:r>
              <a:rPr lang="en-US" dirty="0" smtClean="0"/>
              <a:t>/</a:t>
            </a:r>
            <a:r>
              <a:rPr lang="en-US" dirty="0" err="1" smtClean="0"/>
              <a:t>anchorY</a:t>
            </a:r>
            <a:r>
              <a:rPr lang="en-US" dirty="0" smtClean="0"/>
              <a:t> of </a:t>
            </a:r>
            <a:r>
              <a:rPr lang="en-US" dirty="0" err="1" smtClean="0"/>
              <a:t>myGroup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35696" y="2499742"/>
            <a:ext cx="252028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1680" y="3219822"/>
            <a:ext cx="338437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Scenes and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Groups allow Display Objects to be treated en-masse, and are the key mechanism used in the </a:t>
            </a:r>
            <a:r>
              <a:rPr lang="en-US" i="1" dirty="0" smtClean="0"/>
              <a:t>Composer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This library allows an app to have different “scenes” for different tasks, using their own Display Objects, and to move these on and off the display easily and conveniently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9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Using the Composer library:</a:t>
            </a:r>
          </a:p>
          <a:p>
            <a:pPr lvl="1"/>
            <a:r>
              <a:rPr lang="en-US" sz="2000" dirty="0" smtClean="0"/>
              <a:t>divide your app into “scenes” (like screens/windows in a desktop GUI app)</a:t>
            </a:r>
          </a:p>
          <a:p>
            <a:pPr lvl="1"/>
            <a:r>
              <a:rPr lang="en-US" sz="2000" dirty="0" smtClean="0"/>
              <a:t>each scene has its own .</a:t>
            </a:r>
            <a:r>
              <a:rPr lang="en-US" sz="2000" dirty="0" err="1" smtClean="0"/>
              <a:t>lua</a:t>
            </a:r>
            <a:r>
              <a:rPr lang="en-US" sz="2000" dirty="0" smtClean="0"/>
              <a:t> file, which has to have a certain structure</a:t>
            </a:r>
          </a:p>
          <a:p>
            <a:pPr lvl="1"/>
            <a:r>
              <a:rPr lang="en-US" sz="2000" dirty="0" err="1" smtClean="0"/>
              <a:t>main.lua</a:t>
            </a:r>
            <a:r>
              <a:rPr lang="en-US" sz="2000" dirty="0" smtClean="0"/>
              <a:t> does any global </a:t>
            </a:r>
            <a:r>
              <a:rPr lang="en-US" sz="2000" dirty="0" err="1" smtClean="0"/>
              <a:t>initialisation</a:t>
            </a:r>
            <a:r>
              <a:rPr lang="en-US" sz="2000" dirty="0" smtClean="0"/>
              <a:t>, and then uses the Composer Library to “load in” the first scene when the app starts by calling </a:t>
            </a:r>
            <a:r>
              <a:rPr lang="en-US" sz="2000" dirty="0" err="1" smtClean="0"/>
              <a:t>composer.gotoScene</a:t>
            </a:r>
            <a:r>
              <a:rPr lang="en-US" sz="2000" dirty="0" smtClean="0"/>
              <a:t>(). The first scene then “takes control”.</a:t>
            </a:r>
          </a:p>
          <a:p>
            <a:pPr lvl="1"/>
            <a:r>
              <a:rPr lang="en-US" sz="2000" dirty="0" smtClean="0"/>
              <a:t>handing control from one scene to another (switching scenes) is done by calling </a:t>
            </a:r>
            <a:r>
              <a:rPr lang="en-US" sz="2000" dirty="0" err="1" smtClean="0"/>
              <a:t>composer.gotoScene</a:t>
            </a:r>
            <a:r>
              <a:rPr lang="en-US" sz="2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06558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45407</TotalTime>
  <Words>896</Words>
  <Application>Microsoft Macintosh PowerPoint</Application>
  <PresentationFormat>On-screen Show (16:9)</PresentationFormat>
  <Paragraphs>83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CSP2108: Introduction to Mobile Applications Development</vt:lpstr>
      <vt:lpstr>Topics this week</vt:lpstr>
      <vt:lpstr>Display Groups</vt:lpstr>
      <vt:lpstr>Display Groups</vt:lpstr>
      <vt:lpstr>Group Transforms</vt:lpstr>
      <vt:lpstr>Group Transforms example: 1</vt:lpstr>
      <vt:lpstr>Group Transform example: 2</vt:lpstr>
      <vt:lpstr>Scenes and Composer</vt:lpstr>
      <vt:lpstr>Scenes</vt:lpstr>
      <vt:lpstr>Scene structure: 1</vt:lpstr>
      <vt:lpstr>Scene structure: 2</vt:lpstr>
      <vt:lpstr>Scene structure: 3</vt:lpstr>
      <vt:lpstr>scene:create() example</vt:lpstr>
      <vt:lpstr>Scene life cycle</vt:lpstr>
      <vt:lpstr>Scene structure: 4</vt:lpstr>
      <vt:lpstr>Scene structure: 5</vt:lpstr>
      <vt:lpstr>Scene structure: 6</vt:lpstr>
      <vt:lpstr>Scene structure: 6</vt:lpstr>
      <vt:lpstr>Scene structure: 7</vt:lpstr>
      <vt:lpstr>More composer stuff</vt:lpstr>
      <vt:lpstr>Composer variables</vt:lpstr>
      <vt:lpstr>Passing parameters to a scene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241</cp:revision>
  <dcterms:created xsi:type="dcterms:W3CDTF">2009-09-07T06:18:52Z</dcterms:created>
  <dcterms:modified xsi:type="dcterms:W3CDTF">2016-08-02T08:31:22Z</dcterms:modified>
</cp:coreProperties>
</file>