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1E"/>
    <a:srgbClr val="666666"/>
    <a:srgbClr val="004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703" autoAdjust="0"/>
  </p:normalViewPr>
  <p:slideViewPr>
    <p:cSldViewPr>
      <p:cViewPr varScale="1">
        <p:scale>
          <a:sx n="58" d="100"/>
          <a:sy n="58" d="100"/>
        </p:scale>
        <p:origin x="1290" y="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A1BCF1-43DE-493A-9044-BD0831D73252}" type="datetimeFigureOut">
              <a:rPr lang="en-US" altLang="en-US"/>
              <a:pPr/>
              <a:t>10/26/2017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439313-4649-4B6F-9073-6EC3DFA69D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63530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39313-4649-4B6F-9073-6EC3DFA69DEA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054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39313-4649-4B6F-9073-6EC3DFA69DEA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1063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39313-4649-4B6F-9073-6EC3DFA69DEA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1063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39313-4649-4B6F-9073-6EC3DFA69DEA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1063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39313-4649-4B6F-9073-6EC3DFA69DEA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1063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8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0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9" y="566738"/>
            <a:ext cx="2160587" cy="438150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6" y="566738"/>
            <a:ext cx="6329363" cy="4381500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3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275607"/>
            <a:ext cx="8642350" cy="3672632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pic>
        <p:nvPicPr>
          <p:cNvPr id="4" name="Picture 1" descr="SSCI Bann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008" y="4852781"/>
            <a:ext cx="2063750" cy="29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39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14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6" y="1437085"/>
            <a:ext cx="4244975" cy="35111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437085"/>
            <a:ext cx="4244975" cy="35111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2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7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6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384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966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105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8196"/>
            <a:ext cx="9162000" cy="1227600"/>
          </a:xfrm>
          <a:custGeom>
            <a:avLst/>
            <a:gdLst>
              <a:gd name="connsiteX0" fmla="*/ 0 w 6726903"/>
              <a:gd name="connsiteY0" fmla="*/ 0 h 2294193"/>
              <a:gd name="connsiteX1" fmla="*/ 6726903 w 6726903"/>
              <a:gd name="connsiteY1" fmla="*/ 0 h 2294193"/>
              <a:gd name="connsiteX2" fmla="*/ 6726903 w 6726903"/>
              <a:gd name="connsiteY2" fmla="*/ 2294193 h 2294193"/>
              <a:gd name="connsiteX3" fmla="*/ 0 w 6726903"/>
              <a:gd name="connsiteY3" fmla="*/ 2294193 h 2294193"/>
              <a:gd name="connsiteX4" fmla="*/ 0 w 6726903"/>
              <a:gd name="connsiteY4" fmla="*/ 0 h 2294193"/>
              <a:gd name="connsiteX0" fmla="*/ 0 w 6726903"/>
              <a:gd name="connsiteY0" fmla="*/ 0 h 2294193"/>
              <a:gd name="connsiteX1" fmla="*/ 6726903 w 6726903"/>
              <a:gd name="connsiteY1" fmla="*/ 0 h 2294193"/>
              <a:gd name="connsiteX2" fmla="*/ 6726903 w 6726903"/>
              <a:gd name="connsiteY2" fmla="*/ 2294193 h 2294193"/>
              <a:gd name="connsiteX3" fmla="*/ 770194 w 6726903"/>
              <a:gd name="connsiteY3" fmla="*/ 2056580 h 2294193"/>
              <a:gd name="connsiteX4" fmla="*/ 0 w 6726903"/>
              <a:gd name="connsiteY4" fmla="*/ 0 h 2294193"/>
              <a:gd name="connsiteX0" fmla="*/ 0 w 6612194"/>
              <a:gd name="connsiteY0" fmla="*/ 0 h 2507226"/>
              <a:gd name="connsiteX1" fmla="*/ 6612194 w 6612194"/>
              <a:gd name="connsiteY1" fmla="*/ 213033 h 2507226"/>
              <a:gd name="connsiteX2" fmla="*/ 6612194 w 6612194"/>
              <a:gd name="connsiteY2" fmla="*/ 2507226 h 2507226"/>
              <a:gd name="connsiteX3" fmla="*/ 655485 w 6612194"/>
              <a:gd name="connsiteY3" fmla="*/ 2269613 h 2507226"/>
              <a:gd name="connsiteX4" fmla="*/ 0 w 6612194"/>
              <a:gd name="connsiteY4" fmla="*/ 0 h 2507226"/>
              <a:gd name="connsiteX0" fmla="*/ 0 w 6948129"/>
              <a:gd name="connsiteY0" fmla="*/ 0 h 2507226"/>
              <a:gd name="connsiteX1" fmla="*/ 6948129 w 6948129"/>
              <a:gd name="connsiteY1" fmla="*/ 8194 h 2507226"/>
              <a:gd name="connsiteX2" fmla="*/ 6612194 w 6948129"/>
              <a:gd name="connsiteY2" fmla="*/ 2507226 h 2507226"/>
              <a:gd name="connsiteX3" fmla="*/ 655485 w 6948129"/>
              <a:gd name="connsiteY3" fmla="*/ 2269613 h 2507226"/>
              <a:gd name="connsiteX4" fmla="*/ 0 w 6948129"/>
              <a:gd name="connsiteY4" fmla="*/ 0 h 2507226"/>
              <a:gd name="connsiteX0" fmla="*/ 0 w 6948129"/>
              <a:gd name="connsiteY0" fmla="*/ 0 h 2654710"/>
              <a:gd name="connsiteX1" fmla="*/ 6948129 w 6948129"/>
              <a:gd name="connsiteY1" fmla="*/ 8194 h 2654710"/>
              <a:gd name="connsiteX2" fmla="*/ 6882581 w 6948129"/>
              <a:gd name="connsiteY2" fmla="*/ 2654710 h 2654710"/>
              <a:gd name="connsiteX3" fmla="*/ 655485 w 6948129"/>
              <a:gd name="connsiteY3" fmla="*/ 2269613 h 2654710"/>
              <a:gd name="connsiteX4" fmla="*/ 0 w 6948129"/>
              <a:gd name="connsiteY4" fmla="*/ 0 h 2654710"/>
              <a:gd name="connsiteX0" fmla="*/ 0 w 6882581"/>
              <a:gd name="connsiteY0" fmla="*/ 0 h 2654710"/>
              <a:gd name="connsiteX1" fmla="*/ 6726903 w 6882581"/>
              <a:gd name="connsiteY1" fmla="*/ 57355 h 2654710"/>
              <a:gd name="connsiteX2" fmla="*/ 6882581 w 6882581"/>
              <a:gd name="connsiteY2" fmla="*/ 2654710 h 2654710"/>
              <a:gd name="connsiteX3" fmla="*/ 655485 w 6882581"/>
              <a:gd name="connsiteY3" fmla="*/ 2269613 h 2654710"/>
              <a:gd name="connsiteX4" fmla="*/ 0 w 6882581"/>
              <a:gd name="connsiteY4" fmla="*/ 0 h 2654710"/>
              <a:gd name="connsiteX0" fmla="*/ 0 w 7103806"/>
              <a:gd name="connsiteY0" fmla="*/ 16387 h 2597355"/>
              <a:gd name="connsiteX1" fmla="*/ 6948128 w 7103806"/>
              <a:gd name="connsiteY1" fmla="*/ 0 h 2597355"/>
              <a:gd name="connsiteX2" fmla="*/ 7103806 w 7103806"/>
              <a:gd name="connsiteY2" fmla="*/ 2597355 h 2597355"/>
              <a:gd name="connsiteX3" fmla="*/ 876710 w 7103806"/>
              <a:gd name="connsiteY3" fmla="*/ 2212258 h 2597355"/>
              <a:gd name="connsiteX4" fmla="*/ 0 w 7103806"/>
              <a:gd name="connsiteY4" fmla="*/ 16387 h 2597355"/>
              <a:gd name="connsiteX0" fmla="*/ 0 w 7103806"/>
              <a:gd name="connsiteY0" fmla="*/ 16387 h 2597355"/>
              <a:gd name="connsiteX1" fmla="*/ 6948128 w 7103806"/>
              <a:gd name="connsiteY1" fmla="*/ 0 h 2597355"/>
              <a:gd name="connsiteX2" fmla="*/ 7103806 w 7103806"/>
              <a:gd name="connsiteY2" fmla="*/ 2597355 h 2597355"/>
              <a:gd name="connsiteX3" fmla="*/ 622710 w 7103806"/>
              <a:gd name="connsiteY3" fmla="*/ 2171291 h 2597355"/>
              <a:gd name="connsiteX4" fmla="*/ 0 w 7103806"/>
              <a:gd name="connsiteY4" fmla="*/ 16387 h 2597355"/>
              <a:gd name="connsiteX0" fmla="*/ 0 w 6948128"/>
              <a:gd name="connsiteY0" fmla="*/ 16387 h 2661209"/>
              <a:gd name="connsiteX1" fmla="*/ 6948128 w 6948128"/>
              <a:gd name="connsiteY1" fmla="*/ 0 h 2661209"/>
              <a:gd name="connsiteX2" fmla="*/ 6947711 w 6948128"/>
              <a:gd name="connsiteY2" fmla="*/ 2661209 h 2661209"/>
              <a:gd name="connsiteX3" fmla="*/ 622710 w 6948128"/>
              <a:gd name="connsiteY3" fmla="*/ 2171291 h 2661209"/>
              <a:gd name="connsiteX4" fmla="*/ 0 w 6948128"/>
              <a:gd name="connsiteY4" fmla="*/ 16387 h 2661209"/>
              <a:gd name="connsiteX0" fmla="*/ 0 w 6948128"/>
              <a:gd name="connsiteY0" fmla="*/ 16387 h 2661209"/>
              <a:gd name="connsiteX1" fmla="*/ 6948128 w 6948128"/>
              <a:gd name="connsiteY1" fmla="*/ 0 h 2661209"/>
              <a:gd name="connsiteX2" fmla="*/ 6947711 w 6948128"/>
              <a:gd name="connsiteY2" fmla="*/ 2661209 h 2661209"/>
              <a:gd name="connsiteX3" fmla="*/ 622710 w 6948128"/>
              <a:gd name="connsiteY3" fmla="*/ 2171291 h 2661209"/>
              <a:gd name="connsiteX4" fmla="*/ 0 w 6948128"/>
              <a:gd name="connsiteY4" fmla="*/ 16387 h 2661209"/>
              <a:gd name="connsiteX0" fmla="*/ 0 w 6947711"/>
              <a:gd name="connsiteY0" fmla="*/ 0 h 2644822"/>
              <a:gd name="connsiteX1" fmla="*/ 6941033 w 6947711"/>
              <a:gd name="connsiteY1" fmla="*/ 11992 h 2644822"/>
              <a:gd name="connsiteX2" fmla="*/ 6947711 w 6947711"/>
              <a:gd name="connsiteY2" fmla="*/ 2644822 h 2644822"/>
              <a:gd name="connsiteX3" fmla="*/ 622710 w 6947711"/>
              <a:gd name="connsiteY3" fmla="*/ 2154904 h 2644822"/>
              <a:gd name="connsiteX4" fmla="*/ 0 w 6947711"/>
              <a:gd name="connsiteY4" fmla="*/ 0 h 2644822"/>
              <a:gd name="connsiteX0" fmla="*/ 0 w 6947711"/>
              <a:gd name="connsiteY0" fmla="*/ 2198 h 2647020"/>
              <a:gd name="connsiteX1" fmla="*/ 6941033 w 6947711"/>
              <a:gd name="connsiteY1" fmla="*/ 0 h 2647020"/>
              <a:gd name="connsiteX2" fmla="*/ 6947711 w 6947711"/>
              <a:gd name="connsiteY2" fmla="*/ 2647020 h 2647020"/>
              <a:gd name="connsiteX3" fmla="*/ 622710 w 6947711"/>
              <a:gd name="connsiteY3" fmla="*/ 2157102 h 2647020"/>
              <a:gd name="connsiteX4" fmla="*/ 0 w 6947711"/>
              <a:gd name="connsiteY4" fmla="*/ 2198 h 2647020"/>
              <a:gd name="connsiteX0" fmla="*/ 0 w 6968997"/>
              <a:gd name="connsiteY0" fmla="*/ 0 h 2659011"/>
              <a:gd name="connsiteX1" fmla="*/ 6962319 w 6968997"/>
              <a:gd name="connsiteY1" fmla="*/ 11991 h 2659011"/>
              <a:gd name="connsiteX2" fmla="*/ 6968997 w 6968997"/>
              <a:gd name="connsiteY2" fmla="*/ 2659011 h 2659011"/>
              <a:gd name="connsiteX3" fmla="*/ 643996 w 6968997"/>
              <a:gd name="connsiteY3" fmla="*/ 2169093 h 2659011"/>
              <a:gd name="connsiteX4" fmla="*/ 0 w 6968997"/>
              <a:gd name="connsiteY4" fmla="*/ 0 h 2659011"/>
              <a:gd name="connsiteX0" fmla="*/ 0 w 6968997"/>
              <a:gd name="connsiteY0" fmla="*/ 2199 h 2661210"/>
              <a:gd name="connsiteX1" fmla="*/ 6933938 w 6968997"/>
              <a:gd name="connsiteY1" fmla="*/ 0 h 2661210"/>
              <a:gd name="connsiteX2" fmla="*/ 6968997 w 6968997"/>
              <a:gd name="connsiteY2" fmla="*/ 2661210 h 2661210"/>
              <a:gd name="connsiteX3" fmla="*/ 643996 w 6968997"/>
              <a:gd name="connsiteY3" fmla="*/ 2171292 h 2661210"/>
              <a:gd name="connsiteX4" fmla="*/ 0 w 6968997"/>
              <a:gd name="connsiteY4" fmla="*/ 2199 h 2661210"/>
              <a:gd name="connsiteX0" fmla="*/ 0 w 6969414"/>
              <a:gd name="connsiteY0" fmla="*/ 2199 h 2661210"/>
              <a:gd name="connsiteX1" fmla="*/ 6969414 w 6969414"/>
              <a:gd name="connsiteY1" fmla="*/ 0 h 2661210"/>
              <a:gd name="connsiteX2" fmla="*/ 6968997 w 6969414"/>
              <a:gd name="connsiteY2" fmla="*/ 2661210 h 2661210"/>
              <a:gd name="connsiteX3" fmla="*/ 643996 w 6969414"/>
              <a:gd name="connsiteY3" fmla="*/ 2171292 h 2661210"/>
              <a:gd name="connsiteX4" fmla="*/ 0 w 6969414"/>
              <a:gd name="connsiteY4" fmla="*/ 2199 h 2661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69414" h="2661210">
                <a:moveTo>
                  <a:pt x="0" y="2199"/>
                </a:moveTo>
                <a:lnTo>
                  <a:pt x="6969414" y="0"/>
                </a:lnTo>
                <a:lnTo>
                  <a:pt x="6968997" y="2661210"/>
                </a:lnTo>
                <a:lnTo>
                  <a:pt x="643996" y="2171292"/>
                </a:lnTo>
                <a:lnTo>
                  <a:pt x="0" y="2199"/>
                </a:lnTo>
                <a:close/>
              </a:path>
            </a:pathLst>
          </a:custGeom>
          <a:gradFill flip="none" rotWithShape="1">
            <a:gsLst>
              <a:gs pos="0">
                <a:srgbClr val="7A2025"/>
              </a:gs>
              <a:gs pos="100000">
                <a:srgbClr val="B5243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36688"/>
            <a:ext cx="8642350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87313"/>
            <a:ext cx="69850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pic>
        <p:nvPicPr>
          <p:cNvPr id="1031" name="Picture 13" descr="ECU_AUS_logo_C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-3175"/>
            <a:ext cx="912812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/>
          <a:ea typeface="MS PGothic" panose="020B0600070205080204" pitchFamily="34" charset="-128"/>
          <a:cs typeface="Arial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pitchFamily="-65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CSP2108: Introduction to Mobile Applications Development</a:t>
            </a:r>
          </a:p>
        </p:txBody>
      </p:sp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79862"/>
            <a:ext cx="6398479" cy="6492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Module 12: Unit review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Topics this week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smtClean="0"/>
              <a:t>Discussion of unit content (breadth and depth)</a:t>
            </a:r>
          </a:p>
          <a:p>
            <a:r>
              <a:rPr lang="en-AU" sz="2800" dirty="0" smtClean="0"/>
              <a:t>The Standard Exam</a:t>
            </a:r>
          </a:p>
        </p:txBody>
      </p:sp>
    </p:spTree>
    <p:extLst>
      <p:ext uri="{BB962C8B-B14F-4D97-AF65-F5344CB8AC3E}">
        <p14:creationId xmlns:p14="http://schemas.microsoft.com/office/powerpoint/2010/main" val="55494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87313"/>
            <a:ext cx="7488560" cy="539750"/>
          </a:xfrm>
        </p:spPr>
        <p:txBody>
          <a:bodyPr/>
          <a:lstStyle/>
          <a:p>
            <a:r>
              <a:rPr lang="en-US" sz="3200" dirty="0" smtClean="0"/>
              <a:t>Learning Outcomes of the Unit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/>
              <a:t>On completion of this unit students should be able to:</a:t>
            </a:r>
          </a:p>
          <a:p>
            <a:endParaRPr lang="en-AU" sz="2400" dirty="0"/>
          </a:p>
          <a:p>
            <a:pPr lvl="1"/>
            <a:r>
              <a:rPr lang="en-AU" sz="2000" dirty="0"/>
              <a:t>Apply advanced knowledge to analyse and design mobile software.</a:t>
            </a:r>
          </a:p>
          <a:p>
            <a:pPr lvl="1"/>
            <a:r>
              <a:rPr lang="en-AU" sz="2000" dirty="0"/>
              <a:t>Deploy a mobile application successfully.</a:t>
            </a:r>
          </a:p>
          <a:p>
            <a:pPr lvl="1"/>
            <a:r>
              <a:rPr lang="en-AU" sz="2000" dirty="0"/>
              <a:t>Explain the key features of the mobile device environment.</a:t>
            </a:r>
          </a:p>
          <a:p>
            <a:pPr lvl="1"/>
            <a:r>
              <a:rPr lang="en-AU" sz="2000" dirty="0"/>
              <a:t>Interpret metrics produced by a relevant framework to build an effective mobile software product.</a:t>
            </a:r>
          </a:p>
          <a:p>
            <a:pPr lvl="1"/>
            <a:r>
              <a:rPr lang="en-AU" sz="2000" dirty="0"/>
              <a:t>Program a simple mobile application.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3539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87313"/>
            <a:ext cx="7488560" cy="539750"/>
          </a:xfrm>
        </p:spPr>
        <p:txBody>
          <a:bodyPr/>
          <a:lstStyle/>
          <a:p>
            <a:r>
              <a:rPr lang="en-US" sz="3200" dirty="0" smtClean="0"/>
              <a:t>Unit content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Mobile apps</a:t>
            </a:r>
          </a:p>
          <a:p>
            <a:r>
              <a:rPr lang="en-AU" sz="2400" dirty="0" err="1" smtClean="0"/>
              <a:t>Lua</a:t>
            </a:r>
            <a:endParaRPr lang="en-AU" sz="2400" dirty="0" smtClean="0"/>
          </a:p>
          <a:p>
            <a:r>
              <a:rPr lang="en-AU" sz="2400" dirty="0" smtClean="0"/>
              <a:t>Corona</a:t>
            </a:r>
          </a:p>
          <a:p>
            <a:r>
              <a:rPr lang="en-AU" sz="2400" dirty="0" smtClean="0"/>
              <a:t>Dev. Methods</a:t>
            </a:r>
          </a:p>
          <a:p>
            <a:r>
              <a:rPr lang="en-AU" sz="2400" dirty="0" smtClean="0"/>
              <a:t>Database</a:t>
            </a:r>
          </a:p>
          <a:p>
            <a:r>
              <a:rPr lang="en-AU" sz="2400" dirty="0" smtClean="0"/>
              <a:t>Location awareness</a:t>
            </a:r>
          </a:p>
          <a:p>
            <a:r>
              <a:rPr lang="en-AU" sz="2400" dirty="0" smtClean="0"/>
              <a:t>Networking</a:t>
            </a:r>
          </a:p>
          <a:p>
            <a:endParaRPr lang="en-AU" sz="2400" dirty="0"/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082896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87313"/>
            <a:ext cx="7488560" cy="539750"/>
          </a:xfrm>
        </p:spPr>
        <p:txBody>
          <a:bodyPr/>
          <a:lstStyle/>
          <a:p>
            <a:r>
              <a:rPr lang="en-US" sz="3200" dirty="0" smtClean="0"/>
              <a:t>Exam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Worth 50%</a:t>
            </a:r>
          </a:p>
          <a:p>
            <a:r>
              <a:rPr lang="en-AU" sz="2400" dirty="0" smtClean="0"/>
              <a:t>2 hours</a:t>
            </a:r>
          </a:p>
          <a:p>
            <a:r>
              <a:rPr lang="en-AU" sz="2400" dirty="0" smtClean="0"/>
              <a:t>Three </a:t>
            </a:r>
            <a:r>
              <a:rPr lang="en-AU" sz="2400" dirty="0" smtClean="0"/>
              <a:t>questions, covering:</a:t>
            </a:r>
            <a:endParaRPr lang="en-AU" sz="2400" dirty="0" smtClean="0"/>
          </a:p>
          <a:p>
            <a:pPr lvl="1"/>
            <a:r>
              <a:rPr lang="en-AU" sz="2000" dirty="0" smtClean="0"/>
              <a:t>Assignments</a:t>
            </a:r>
            <a:endParaRPr lang="en-AU" sz="2000" dirty="0" smtClean="0"/>
          </a:p>
          <a:p>
            <a:pPr lvl="1"/>
            <a:r>
              <a:rPr lang="en-AU" sz="2000" dirty="0" err="1" smtClean="0"/>
              <a:t>Lua</a:t>
            </a:r>
            <a:endParaRPr lang="en-AU" sz="2000" dirty="0" smtClean="0"/>
          </a:p>
          <a:p>
            <a:pPr lvl="1"/>
            <a:r>
              <a:rPr lang="en-AU" sz="2000" dirty="0" smtClean="0"/>
              <a:t>Corona</a:t>
            </a:r>
          </a:p>
          <a:p>
            <a:pPr lvl="2"/>
            <a:r>
              <a:rPr lang="en-AU" sz="1600" dirty="0" smtClean="0"/>
              <a:t>Will have to read/write code</a:t>
            </a:r>
          </a:p>
          <a:p>
            <a:endParaRPr lang="en-AU" sz="2400" dirty="0" smtClean="0"/>
          </a:p>
          <a:p>
            <a:endParaRPr lang="en-AU" sz="2400" dirty="0" smtClean="0"/>
          </a:p>
          <a:p>
            <a:endParaRPr lang="en-AU" sz="2400" dirty="0"/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28161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87313"/>
            <a:ext cx="7488560" cy="539750"/>
          </a:xfrm>
        </p:spPr>
        <p:txBody>
          <a:bodyPr/>
          <a:lstStyle/>
          <a:p>
            <a:r>
              <a:rPr lang="en-US" sz="3200" dirty="0" smtClean="0"/>
              <a:t>Finale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I hope you have found the unit:</a:t>
            </a:r>
          </a:p>
          <a:p>
            <a:pPr lvl="1"/>
            <a:r>
              <a:rPr lang="en-AU" sz="2000" dirty="0" smtClean="0"/>
              <a:t>Enjoyable</a:t>
            </a:r>
          </a:p>
          <a:p>
            <a:pPr lvl="1"/>
            <a:r>
              <a:rPr lang="en-AU" sz="2000" dirty="0" smtClean="0"/>
              <a:t>Challenging</a:t>
            </a:r>
          </a:p>
          <a:p>
            <a:pPr lvl="1"/>
            <a:r>
              <a:rPr lang="en-AU" sz="2000" dirty="0" smtClean="0"/>
              <a:t>Worthwhile</a:t>
            </a:r>
          </a:p>
          <a:p>
            <a:endParaRPr lang="en-AU" sz="1600" dirty="0" smtClean="0"/>
          </a:p>
          <a:p>
            <a:endParaRPr lang="en-AU" sz="2400" dirty="0" smtClean="0"/>
          </a:p>
          <a:p>
            <a:endParaRPr lang="en-AU" sz="2400" dirty="0" smtClean="0"/>
          </a:p>
          <a:p>
            <a:endParaRPr lang="en-AU" sz="2400" dirty="0"/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03248242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47173</TotalTime>
  <Words>139</Words>
  <Application>Microsoft Office PowerPoint</Application>
  <PresentationFormat>On-screen Show (16:9)</PresentationFormat>
  <Paragraphs>52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ＭＳ Ｐゴシック</vt:lpstr>
      <vt:lpstr>ＭＳ Ｐゴシック</vt:lpstr>
      <vt:lpstr>Arial</vt:lpstr>
      <vt:lpstr>Arial Narrow</vt:lpstr>
      <vt:lpstr>Calibri</vt:lpstr>
      <vt:lpstr>Default Design</vt:lpstr>
      <vt:lpstr>CSP2108: Introduction to Mobile Applications Development</vt:lpstr>
      <vt:lpstr>Topics this week</vt:lpstr>
      <vt:lpstr>Learning Outcomes of the Unit</vt:lpstr>
      <vt:lpstr>Unit content</vt:lpstr>
      <vt:lpstr>Exam</vt:lpstr>
      <vt:lpstr>Finale</vt:lpstr>
    </vt:vector>
  </TitlesOfParts>
  <Company>Edith Cowan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 Ly</dc:creator>
  <cp:lastModifiedBy>Mike JOHNSTONE</cp:lastModifiedBy>
  <cp:revision>284</cp:revision>
  <dcterms:created xsi:type="dcterms:W3CDTF">2009-09-07T06:18:52Z</dcterms:created>
  <dcterms:modified xsi:type="dcterms:W3CDTF">2017-10-26T01:54:51Z</dcterms:modified>
</cp:coreProperties>
</file>